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1" r:id="rId2"/>
    <p:sldId id="583" r:id="rId3"/>
    <p:sldId id="557" r:id="rId4"/>
    <p:sldId id="579" r:id="rId5"/>
    <p:sldId id="575" r:id="rId6"/>
    <p:sldId id="582" r:id="rId7"/>
    <p:sldId id="574" r:id="rId8"/>
    <p:sldId id="551" r:id="rId9"/>
    <p:sldId id="396" r:id="rId10"/>
    <p:sldId id="569" r:id="rId11"/>
    <p:sldId id="568" r:id="rId12"/>
    <p:sldId id="559" r:id="rId13"/>
    <p:sldId id="560" r:id="rId14"/>
    <p:sldId id="441" r:id="rId15"/>
    <p:sldId id="576" r:id="rId16"/>
    <p:sldId id="563" r:id="rId17"/>
    <p:sldId id="561" r:id="rId18"/>
    <p:sldId id="562" r:id="rId19"/>
    <p:sldId id="566" r:id="rId20"/>
    <p:sldId id="571" r:id="rId21"/>
    <p:sldId id="570" r:id="rId22"/>
    <p:sldId id="585" r:id="rId23"/>
    <p:sldId id="572" r:id="rId24"/>
    <p:sldId id="580" r:id="rId25"/>
    <p:sldId id="584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1C17"/>
    <a:srgbClr val="FF6600"/>
    <a:srgbClr val="FF5533"/>
    <a:srgbClr val="56A9B2"/>
    <a:srgbClr val="FF5050"/>
    <a:srgbClr val="282828"/>
    <a:srgbClr val="1F8CB1"/>
    <a:srgbClr val="CC0000"/>
    <a:srgbClr val="009999"/>
    <a:srgbClr val="1F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CBE1A-B689-47AB-B655-C992800E77B6}" v="4080" dt="2024-09-20T13:05:34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8" autoAdjust="0"/>
    <p:restoredTop sz="91355" autoAdjust="0"/>
  </p:normalViewPr>
  <p:slideViewPr>
    <p:cSldViewPr snapToGrid="0">
      <p:cViewPr varScale="1">
        <p:scale>
          <a:sx n="54" d="100"/>
          <a:sy n="54" d="100"/>
        </p:scale>
        <p:origin x="1062" y="30"/>
      </p:cViewPr>
      <p:guideLst/>
    </p:cSldViewPr>
  </p:slideViewPr>
  <p:outlineViewPr>
    <p:cViewPr>
      <p:scale>
        <a:sx n="33" d="100"/>
        <a:sy n="33" d="100"/>
      </p:scale>
      <p:origin x="0" y="-1341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zawaktr@outlook.jp" userId="9471b0887bca2b09" providerId="LiveId" clId="{BB61EE7A-4921-461F-9186-3D419E0C4C0B}"/>
    <pc:docChg chg="undo custSel addSld delSld modSld sldOrd">
      <pc:chgData name="uzawaktr@outlook.jp" userId="9471b0887bca2b09" providerId="LiveId" clId="{BB61EE7A-4921-461F-9186-3D419E0C4C0B}" dt="2024-07-05T06:07:27.367" v="1439" actId="207"/>
      <pc:docMkLst>
        <pc:docMk/>
      </pc:docMkLst>
      <pc:sldChg chg="modSp mod">
        <pc:chgData name="uzawaktr@outlook.jp" userId="9471b0887bca2b09" providerId="LiveId" clId="{BB61EE7A-4921-461F-9186-3D419E0C4C0B}" dt="2024-07-05T00:52:47.327" v="47" actId="113"/>
        <pc:sldMkLst>
          <pc:docMk/>
          <pc:sldMk cId="2759761156" sldId="301"/>
        </pc:sldMkLst>
        <pc:spChg chg="mod">
          <ac:chgData name="uzawaktr@outlook.jp" userId="9471b0887bca2b09" providerId="LiveId" clId="{BB61EE7A-4921-461F-9186-3D419E0C4C0B}" dt="2024-07-05T00:50:55.875" v="2" actId="20577"/>
          <ac:spMkLst>
            <pc:docMk/>
            <pc:sldMk cId="2759761156" sldId="301"/>
            <ac:spMk id="2" creationId="{B2860994-9378-4DA1-BF61-5B567307FE5D}"/>
          </ac:spMkLst>
        </pc:spChg>
        <pc:spChg chg="mod">
          <ac:chgData name="uzawaktr@outlook.jp" userId="9471b0887bca2b09" providerId="LiveId" clId="{BB61EE7A-4921-461F-9186-3D419E0C4C0B}" dt="2024-07-05T00:50:59.657" v="3" actId="20577"/>
          <ac:spMkLst>
            <pc:docMk/>
            <pc:sldMk cId="2759761156" sldId="301"/>
            <ac:spMk id="3" creationId="{C4EDD045-0133-4DDF-6E23-C80259F48CBA}"/>
          </ac:spMkLst>
        </pc:spChg>
        <pc:spChg chg="mod">
          <ac:chgData name="uzawaktr@outlook.jp" userId="9471b0887bca2b09" providerId="LiveId" clId="{BB61EE7A-4921-461F-9186-3D419E0C4C0B}" dt="2024-07-05T00:52:47.327" v="47" actId="113"/>
          <ac:spMkLst>
            <pc:docMk/>
            <pc:sldMk cId="2759761156" sldId="301"/>
            <ac:spMk id="4" creationId="{BA38001F-3E05-671F-D042-76EACC1D324B}"/>
          </ac:spMkLst>
        </pc:spChg>
      </pc:sldChg>
      <pc:sldChg chg="del">
        <pc:chgData name="uzawaktr@outlook.jp" userId="9471b0887bca2b09" providerId="LiveId" clId="{BB61EE7A-4921-461F-9186-3D419E0C4C0B}" dt="2024-07-05T03:37:17.309" v="1005" actId="2696"/>
        <pc:sldMkLst>
          <pc:docMk/>
          <pc:sldMk cId="1634163185" sldId="396"/>
        </pc:sldMkLst>
      </pc:sldChg>
      <pc:sldChg chg="del">
        <pc:chgData name="uzawaktr@outlook.jp" userId="9471b0887bca2b09" providerId="LiveId" clId="{BB61EE7A-4921-461F-9186-3D419E0C4C0B}" dt="2024-07-05T03:41:27.100" v="1168" actId="2696"/>
        <pc:sldMkLst>
          <pc:docMk/>
          <pc:sldMk cId="3933429998" sldId="441"/>
        </pc:sldMkLst>
      </pc:sldChg>
      <pc:sldChg chg="addSp delSp modSp mod">
        <pc:chgData name="uzawaktr@outlook.jp" userId="9471b0887bca2b09" providerId="LiveId" clId="{BB61EE7A-4921-461F-9186-3D419E0C4C0B}" dt="2024-07-05T06:03:16.084" v="1382" actId="404"/>
        <pc:sldMkLst>
          <pc:docMk/>
          <pc:sldMk cId="222286871" sldId="459"/>
        </pc:sldMkLst>
        <pc:spChg chg="mod">
          <ac:chgData name="uzawaktr@outlook.jp" userId="9471b0887bca2b09" providerId="LiveId" clId="{BB61EE7A-4921-461F-9186-3D419E0C4C0B}" dt="2024-07-05T00:53:15.520" v="53" actId="115"/>
          <ac:spMkLst>
            <pc:docMk/>
            <pc:sldMk cId="222286871" sldId="459"/>
            <ac:spMk id="3" creationId="{AE535050-16EA-B457-AA87-E6CBC463AAA5}"/>
          </ac:spMkLst>
        </pc:spChg>
        <pc:spChg chg="add mod">
          <ac:chgData name="uzawaktr@outlook.jp" userId="9471b0887bca2b09" providerId="LiveId" clId="{BB61EE7A-4921-461F-9186-3D419E0C4C0B}" dt="2024-07-05T01:12:35.912" v="362" actId="164"/>
          <ac:spMkLst>
            <pc:docMk/>
            <pc:sldMk cId="222286871" sldId="459"/>
            <ac:spMk id="5" creationId="{1E01DFBB-91E5-525D-AA34-95DDDA308899}"/>
          </ac:spMkLst>
        </pc:spChg>
        <pc:spChg chg="add mod">
          <ac:chgData name="uzawaktr@outlook.jp" userId="9471b0887bca2b09" providerId="LiveId" clId="{BB61EE7A-4921-461F-9186-3D419E0C4C0B}" dt="2024-07-05T01:12:35.912" v="362" actId="164"/>
          <ac:spMkLst>
            <pc:docMk/>
            <pc:sldMk cId="222286871" sldId="459"/>
            <ac:spMk id="6" creationId="{D27C2C1C-5F7B-2F5C-F6DE-5620986160D8}"/>
          </ac:spMkLst>
        </pc:spChg>
        <pc:spChg chg="add mod">
          <ac:chgData name="uzawaktr@outlook.jp" userId="9471b0887bca2b09" providerId="LiveId" clId="{BB61EE7A-4921-461F-9186-3D419E0C4C0B}" dt="2024-07-05T06:03:16.084" v="1382" actId="404"/>
          <ac:spMkLst>
            <pc:docMk/>
            <pc:sldMk cId="222286871" sldId="459"/>
            <ac:spMk id="7" creationId="{5CD67A6F-53E5-4374-E76F-652DE6670B12}"/>
          </ac:spMkLst>
        </pc:spChg>
        <pc:spChg chg="add del mod">
          <ac:chgData name="uzawaktr@outlook.jp" userId="9471b0887bca2b09" providerId="LiveId" clId="{BB61EE7A-4921-461F-9186-3D419E0C4C0B}" dt="2024-07-05T01:17:59.332" v="518" actId="2710"/>
          <ac:spMkLst>
            <pc:docMk/>
            <pc:sldMk cId="222286871" sldId="459"/>
            <ac:spMk id="9" creationId="{EB3F3FD3-D362-2566-537D-CCDC7972440C}"/>
          </ac:spMkLst>
        </pc:spChg>
        <pc:spChg chg="add mod">
          <ac:chgData name="uzawaktr@outlook.jp" userId="9471b0887bca2b09" providerId="LiveId" clId="{BB61EE7A-4921-461F-9186-3D419E0C4C0B}" dt="2024-07-05T01:12:35.912" v="362" actId="164"/>
          <ac:spMkLst>
            <pc:docMk/>
            <pc:sldMk cId="222286871" sldId="459"/>
            <ac:spMk id="10" creationId="{3F74238F-8788-47B0-35A8-9178891072E0}"/>
          </ac:spMkLst>
        </pc:spChg>
        <pc:spChg chg="del">
          <ac:chgData name="uzawaktr@outlook.jp" userId="9471b0887bca2b09" providerId="LiveId" clId="{BB61EE7A-4921-461F-9186-3D419E0C4C0B}" dt="2024-07-05T00:53:17.835" v="54" actId="21"/>
          <ac:spMkLst>
            <pc:docMk/>
            <pc:sldMk cId="222286871" sldId="459"/>
            <ac:spMk id="11" creationId="{F1F2980A-5220-4471-26BF-739613CB2AEC}"/>
          </ac:spMkLst>
        </pc:spChg>
        <pc:spChg chg="del">
          <ac:chgData name="uzawaktr@outlook.jp" userId="9471b0887bca2b09" providerId="LiveId" clId="{BB61EE7A-4921-461F-9186-3D419E0C4C0B}" dt="2024-07-05T00:56:42.787" v="58" actId="21"/>
          <ac:spMkLst>
            <pc:docMk/>
            <pc:sldMk cId="222286871" sldId="459"/>
            <ac:spMk id="12" creationId="{E5C51C6C-E95C-9060-E218-1BD4D8B1F4FF}"/>
          </ac:spMkLst>
        </pc:spChg>
        <pc:spChg chg="add mod">
          <ac:chgData name="uzawaktr@outlook.jp" userId="9471b0887bca2b09" providerId="LiveId" clId="{BB61EE7A-4921-461F-9186-3D419E0C4C0B}" dt="2024-07-05T01:12:35.912" v="362" actId="164"/>
          <ac:spMkLst>
            <pc:docMk/>
            <pc:sldMk cId="222286871" sldId="459"/>
            <ac:spMk id="13" creationId="{482E61D9-0393-AE1E-B6C8-1CDA81B1FFE7}"/>
          </ac:spMkLst>
        </pc:spChg>
        <pc:spChg chg="add mod">
          <ac:chgData name="uzawaktr@outlook.jp" userId="9471b0887bca2b09" providerId="LiveId" clId="{BB61EE7A-4921-461F-9186-3D419E0C4C0B}" dt="2024-07-05T06:02:48.568" v="1375" actId="21"/>
          <ac:spMkLst>
            <pc:docMk/>
            <pc:sldMk cId="222286871" sldId="459"/>
            <ac:spMk id="14" creationId="{2E3F58AD-2A6D-E78D-E49E-93AEB6ECBC5C}"/>
          </ac:spMkLst>
        </pc:spChg>
        <pc:spChg chg="mod">
          <ac:chgData name="uzawaktr@outlook.jp" userId="9471b0887bca2b09" providerId="LiveId" clId="{BB61EE7A-4921-461F-9186-3D419E0C4C0B}" dt="2024-07-05T01:01:27.247" v="98" actId="1076"/>
          <ac:spMkLst>
            <pc:docMk/>
            <pc:sldMk cId="222286871" sldId="459"/>
            <ac:spMk id="15" creationId="{B3F9AFE4-5707-B7B7-5893-2C151A70C80F}"/>
          </ac:spMkLst>
        </pc:spChg>
        <pc:spChg chg="add del mod">
          <ac:chgData name="uzawaktr@outlook.jp" userId="9471b0887bca2b09" providerId="LiveId" clId="{BB61EE7A-4921-461F-9186-3D419E0C4C0B}" dt="2024-07-05T01:17:42.773" v="516" actId="21"/>
          <ac:spMkLst>
            <pc:docMk/>
            <pc:sldMk cId="222286871" sldId="459"/>
            <ac:spMk id="17" creationId="{06C03DE9-6A5C-C809-C0C9-E97658175744}"/>
          </ac:spMkLst>
        </pc:spChg>
        <pc:spChg chg="add mod">
          <ac:chgData name="uzawaktr@outlook.jp" userId="9471b0887bca2b09" providerId="LiveId" clId="{BB61EE7A-4921-461F-9186-3D419E0C4C0B}" dt="2024-07-05T01:17:37.664" v="515" actId="207"/>
          <ac:spMkLst>
            <pc:docMk/>
            <pc:sldMk cId="222286871" sldId="459"/>
            <ac:spMk id="18" creationId="{3028BF03-672F-C74C-6996-18F3FF4DD2B9}"/>
          </ac:spMkLst>
        </pc:spChg>
        <pc:spChg chg="mod ord">
          <ac:chgData name="uzawaktr@outlook.jp" userId="9471b0887bca2b09" providerId="LiveId" clId="{BB61EE7A-4921-461F-9186-3D419E0C4C0B}" dt="2024-07-05T01:12:35.912" v="362" actId="164"/>
          <ac:spMkLst>
            <pc:docMk/>
            <pc:sldMk cId="222286871" sldId="459"/>
            <ac:spMk id="19" creationId="{3BF86E81-559B-F4DD-ED2D-FA375060AAB9}"/>
          </ac:spMkLst>
        </pc:spChg>
        <pc:spChg chg="mod">
          <ac:chgData name="uzawaktr@outlook.jp" userId="9471b0887bca2b09" providerId="LiveId" clId="{BB61EE7A-4921-461F-9186-3D419E0C4C0B}" dt="2024-07-05T01:02:48.724" v="120" actId="1076"/>
          <ac:spMkLst>
            <pc:docMk/>
            <pc:sldMk cId="222286871" sldId="459"/>
            <ac:spMk id="68" creationId="{A3E9BA28-A39E-1E71-93E1-F48F63583289}"/>
          </ac:spMkLst>
        </pc:spChg>
        <pc:spChg chg="del">
          <ac:chgData name="uzawaktr@outlook.jp" userId="9471b0887bca2b09" providerId="LiveId" clId="{BB61EE7A-4921-461F-9186-3D419E0C4C0B}" dt="2024-07-05T00:53:23.917" v="57" actId="478"/>
          <ac:spMkLst>
            <pc:docMk/>
            <pc:sldMk cId="222286871" sldId="459"/>
            <ac:spMk id="91" creationId="{1455BF88-D86E-EE43-D202-224B223E7F2F}"/>
          </ac:spMkLst>
        </pc:spChg>
        <pc:grpChg chg="add mod">
          <ac:chgData name="uzawaktr@outlook.jp" userId="9471b0887bca2b09" providerId="LiveId" clId="{BB61EE7A-4921-461F-9186-3D419E0C4C0B}" dt="2024-07-05T03:43:19.177" v="1190" actId="1076"/>
          <ac:grpSpMkLst>
            <pc:docMk/>
            <pc:sldMk cId="222286871" sldId="459"/>
            <ac:grpSpMk id="16" creationId="{CE3E42AA-39C2-2BD3-93C4-583ED41E4FA5}"/>
          </ac:grpSpMkLst>
        </pc:grpChg>
        <pc:grpChg chg="del">
          <ac:chgData name="uzawaktr@outlook.jp" userId="9471b0887bca2b09" providerId="LiveId" clId="{BB61EE7A-4921-461F-9186-3D419E0C4C0B}" dt="2024-07-05T00:53:21.030" v="56" actId="21"/>
          <ac:grpSpMkLst>
            <pc:docMk/>
            <pc:sldMk cId="222286871" sldId="459"/>
            <ac:grpSpMk id="69" creationId="{D2AAFA8D-EC6B-8118-1492-2E27F179DBD3}"/>
          </ac:grpSpMkLst>
        </pc:grpChg>
        <pc:grpChg chg="del">
          <ac:chgData name="uzawaktr@outlook.jp" userId="9471b0887bca2b09" providerId="LiveId" clId="{BB61EE7A-4921-461F-9186-3D419E0C4C0B}" dt="2024-07-05T00:53:23.917" v="57" actId="478"/>
          <ac:grpSpMkLst>
            <pc:docMk/>
            <pc:sldMk cId="222286871" sldId="459"/>
            <ac:grpSpMk id="92" creationId="{56863EAE-695F-F4C7-4742-56FE7A26DAB8}"/>
          </ac:grpSpMkLst>
        </pc:grpChg>
        <pc:picChg chg="add mod">
          <ac:chgData name="uzawaktr@outlook.jp" userId="9471b0887bca2b09" providerId="LiveId" clId="{BB61EE7A-4921-461F-9186-3D419E0C4C0B}" dt="2024-07-05T01:12:35.912" v="362" actId="164"/>
          <ac:picMkLst>
            <pc:docMk/>
            <pc:sldMk cId="222286871" sldId="459"/>
            <ac:picMk id="4" creationId="{36704B90-0A70-5525-58FD-A5C027DDCA1C}"/>
          </ac:picMkLst>
        </pc:picChg>
        <pc:picChg chg="del">
          <ac:chgData name="uzawaktr@outlook.jp" userId="9471b0887bca2b09" providerId="LiveId" clId="{BB61EE7A-4921-461F-9186-3D419E0C4C0B}" dt="2024-07-05T00:53:19.602" v="55" actId="21"/>
          <ac:picMkLst>
            <pc:docMk/>
            <pc:sldMk cId="222286871" sldId="459"/>
            <ac:picMk id="8" creationId="{12BD78C5-5DA9-1BDC-A33B-5181B8E4EFC1}"/>
          </ac:picMkLst>
        </pc:picChg>
      </pc:sldChg>
      <pc:sldChg chg="del">
        <pc:chgData name="uzawaktr@outlook.jp" userId="9471b0887bca2b09" providerId="LiveId" clId="{BB61EE7A-4921-461F-9186-3D419E0C4C0B}" dt="2024-07-05T03:37:17.309" v="1005" actId="2696"/>
        <pc:sldMkLst>
          <pc:docMk/>
          <pc:sldMk cId="4057013642" sldId="462"/>
        </pc:sldMkLst>
      </pc:sldChg>
      <pc:sldChg chg="del">
        <pc:chgData name="uzawaktr@outlook.jp" userId="9471b0887bca2b09" providerId="LiveId" clId="{BB61EE7A-4921-461F-9186-3D419E0C4C0B}" dt="2024-07-05T03:41:27.100" v="1168" actId="2696"/>
        <pc:sldMkLst>
          <pc:docMk/>
          <pc:sldMk cId="725313488" sldId="465"/>
        </pc:sldMkLst>
      </pc:sldChg>
      <pc:sldChg chg="del">
        <pc:chgData name="uzawaktr@outlook.jp" userId="9471b0887bca2b09" providerId="LiveId" clId="{BB61EE7A-4921-461F-9186-3D419E0C4C0B}" dt="2024-07-05T03:41:27.100" v="1168" actId="2696"/>
        <pc:sldMkLst>
          <pc:docMk/>
          <pc:sldMk cId="1084673912" sldId="466"/>
        </pc:sldMkLst>
      </pc:sldChg>
      <pc:sldChg chg="del">
        <pc:chgData name="uzawaktr@outlook.jp" userId="9471b0887bca2b09" providerId="LiveId" clId="{BB61EE7A-4921-461F-9186-3D419E0C4C0B}" dt="2024-07-05T03:41:44.191" v="1169" actId="2696"/>
        <pc:sldMkLst>
          <pc:docMk/>
          <pc:sldMk cId="217337987" sldId="469"/>
        </pc:sldMkLst>
      </pc:sldChg>
      <pc:sldChg chg="del">
        <pc:chgData name="uzawaktr@outlook.jp" userId="9471b0887bca2b09" providerId="LiveId" clId="{BB61EE7A-4921-461F-9186-3D419E0C4C0B}" dt="2024-07-05T03:41:27.100" v="1168" actId="2696"/>
        <pc:sldMkLst>
          <pc:docMk/>
          <pc:sldMk cId="918669019" sldId="481"/>
        </pc:sldMkLst>
      </pc:sldChg>
      <pc:sldChg chg="del">
        <pc:chgData name="uzawaktr@outlook.jp" userId="9471b0887bca2b09" providerId="LiveId" clId="{BB61EE7A-4921-461F-9186-3D419E0C4C0B}" dt="2024-07-05T03:41:44.191" v="1169" actId="2696"/>
        <pc:sldMkLst>
          <pc:docMk/>
          <pc:sldMk cId="2082623716" sldId="486"/>
        </pc:sldMkLst>
      </pc:sldChg>
      <pc:sldChg chg="del">
        <pc:chgData name="uzawaktr@outlook.jp" userId="9471b0887bca2b09" providerId="LiveId" clId="{BB61EE7A-4921-461F-9186-3D419E0C4C0B}" dt="2024-07-05T03:41:44.191" v="1169" actId="2696"/>
        <pc:sldMkLst>
          <pc:docMk/>
          <pc:sldMk cId="804736392" sldId="490"/>
        </pc:sldMkLst>
      </pc:sldChg>
      <pc:sldChg chg="del">
        <pc:chgData name="uzawaktr@outlook.jp" userId="9471b0887bca2b09" providerId="LiveId" clId="{BB61EE7A-4921-461F-9186-3D419E0C4C0B}" dt="2024-07-05T03:37:17.309" v="1005" actId="2696"/>
        <pc:sldMkLst>
          <pc:docMk/>
          <pc:sldMk cId="3187768845" sldId="495"/>
        </pc:sldMkLst>
      </pc:sldChg>
      <pc:sldChg chg="del">
        <pc:chgData name="uzawaktr@outlook.jp" userId="9471b0887bca2b09" providerId="LiveId" clId="{BB61EE7A-4921-461F-9186-3D419E0C4C0B}" dt="2024-07-05T03:37:17.309" v="1005" actId="2696"/>
        <pc:sldMkLst>
          <pc:docMk/>
          <pc:sldMk cId="3419834481" sldId="497"/>
        </pc:sldMkLst>
      </pc:sldChg>
      <pc:sldChg chg="addSp modSp mod">
        <pc:chgData name="uzawaktr@outlook.jp" userId="9471b0887bca2b09" providerId="LiveId" clId="{BB61EE7A-4921-461F-9186-3D419E0C4C0B}" dt="2024-07-05T04:26:59.840" v="1366" actId="20577"/>
        <pc:sldMkLst>
          <pc:docMk/>
          <pc:sldMk cId="2801225279" sldId="499"/>
        </pc:sldMkLst>
        <pc:spChg chg="add mod">
          <ac:chgData name="uzawaktr@outlook.jp" userId="9471b0887bca2b09" providerId="LiveId" clId="{BB61EE7A-4921-461F-9186-3D419E0C4C0B}" dt="2024-07-05T04:26:59.840" v="1366" actId="20577"/>
          <ac:spMkLst>
            <pc:docMk/>
            <pc:sldMk cId="2801225279" sldId="499"/>
            <ac:spMk id="15" creationId="{38FC1DA9-6604-36D6-A166-0C0A875568DC}"/>
          </ac:spMkLst>
        </pc:spChg>
        <pc:spChg chg="add mod">
          <ac:chgData name="uzawaktr@outlook.jp" userId="9471b0887bca2b09" providerId="LiveId" clId="{BB61EE7A-4921-461F-9186-3D419E0C4C0B}" dt="2024-07-05T03:41:04.891" v="1167" actId="1076"/>
          <ac:spMkLst>
            <pc:docMk/>
            <pc:sldMk cId="2801225279" sldId="499"/>
            <ac:spMk id="18" creationId="{6FEB5006-2199-7DA6-F5DF-4541E03062C7}"/>
          </ac:spMkLst>
        </pc:spChg>
        <pc:spChg chg="mod">
          <ac:chgData name="uzawaktr@outlook.jp" userId="9471b0887bca2b09" providerId="LiveId" clId="{BB61EE7A-4921-461F-9186-3D419E0C4C0B}" dt="2024-07-05T03:39:08.705" v="1108" actId="20577"/>
          <ac:spMkLst>
            <pc:docMk/>
            <pc:sldMk cId="2801225279" sldId="499"/>
            <ac:spMk id="36" creationId="{CC812471-51F4-8E14-2A53-D191E157AD7B}"/>
          </ac:spMkLst>
        </pc:spChg>
        <pc:spChg chg="mod">
          <ac:chgData name="uzawaktr@outlook.jp" userId="9471b0887bca2b09" providerId="LiveId" clId="{BB61EE7A-4921-461F-9186-3D419E0C4C0B}" dt="2024-07-05T03:40:01.289" v="1131" actId="20577"/>
          <ac:spMkLst>
            <pc:docMk/>
            <pc:sldMk cId="2801225279" sldId="499"/>
            <ac:spMk id="38" creationId="{3D86661A-A5B0-CEE4-D686-56A58DFD77B0}"/>
          </ac:spMkLst>
        </pc:spChg>
        <pc:spChg chg="mod">
          <ac:chgData name="uzawaktr@outlook.jp" userId="9471b0887bca2b09" providerId="LiveId" clId="{BB61EE7A-4921-461F-9186-3D419E0C4C0B}" dt="2024-07-05T03:41:03.642" v="1165" actId="1076"/>
          <ac:spMkLst>
            <pc:docMk/>
            <pc:sldMk cId="2801225279" sldId="499"/>
            <ac:spMk id="42" creationId="{A4F60DCE-3963-EA44-CBA5-D1BE43C35898}"/>
          </ac:spMkLst>
        </pc:spChg>
        <pc:spChg chg="mod">
          <ac:chgData name="uzawaktr@outlook.jp" userId="9471b0887bca2b09" providerId="LiveId" clId="{BB61EE7A-4921-461F-9186-3D419E0C4C0B}" dt="2024-07-05T03:37:47.924" v="1046" actId="1076"/>
          <ac:spMkLst>
            <pc:docMk/>
            <pc:sldMk cId="2801225279" sldId="499"/>
            <ac:spMk id="75" creationId="{AA5A1164-53C9-E155-6288-3DD8053EDB7B}"/>
          </ac:spMkLst>
        </pc:spChg>
      </pc:sldChg>
      <pc:sldChg chg="delSp modSp mod">
        <pc:chgData name="uzawaktr@outlook.jp" userId="9471b0887bca2b09" providerId="LiveId" clId="{BB61EE7A-4921-461F-9186-3D419E0C4C0B}" dt="2024-07-05T06:06:37.428" v="1438" actId="1076"/>
        <pc:sldMkLst>
          <pc:docMk/>
          <pc:sldMk cId="2564067033" sldId="500"/>
        </pc:sldMkLst>
        <pc:spChg chg="del mod">
          <ac:chgData name="uzawaktr@outlook.jp" userId="9471b0887bca2b09" providerId="LiveId" clId="{BB61EE7A-4921-461F-9186-3D419E0C4C0B}" dt="2024-07-05T06:06:35.075" v="1437"/>
          <ac:spMkLst>
            <pc:docMk/>
            <pc:sldMk cId="2564067033" sldId="500"/>
            <ac:spMk id="9" creationId="{EEB8C292-1403-300F-1CC9-118755674E20}"/>
          </ac:spMkLst>
        </pc:spChg>
        <pc:spChg chg="mod">
          <ac:chgData name="uzawaktr@outlook.jp" userId="9471b0887bca2b09" providerId="LiveId" clId="{BB61EE7A-4921-461F-9186-3D419E0C4C0B}" dt="2024-07-05T06:06:37.428" v="1438" actId="1076"/>
          <ac:spMkLst>
            <pc:docMk/>
            <pc:sldMk cId="2564067033" sldId="500"/>
            <ac:spMk id="49" creationId="{0A459B76-2BC7-9046-2FAF-F083806190FD}"/>
          </ac:spMkLst>
        </pc:spChg>
      </pc:sldChg>
      <pc:sldChg chg="del">
        <pc:chgData name="uzawaktr@outlook.jp" userId="9471b0887bca2b09" providerId="LiveId" clId="{BB61EE7A-4921-461F-9186-3D419E0C4C0B}" dt="2024-07-05T03:41:27.100" v="1168" actId="2696"/>
        <pc:sldMkLst>
          <pc:docMk/>
          <pc:sldMk cId="4234137008" sldId="502"/>
        </pc:sldMkLst>
      </pc:sldChg>
      <pc:sldChg chg="del">
        <pc:chgData name="uzawaktr@outlook.jp" userId="9471b0887bca2b09" providerId="LiveId" clId="{BB61EE7A-4921-461F-9186-3D419E0C4C0B}" dt="2024-07-05T03:41:27.100" v="1168" actId="2696"/>
        <pc:sldMkLst>
          <pc:docMk/>
          <pc:sldMk cId="789682304" sldId="503"/>
        </pc:sldMkLst>
      </pc:sldChg>
      <pc:sldChg chg="del">
        <pc:chgData name="uzawaktr@outlook.jp" userId="9471b0887bca2b09" providerId="LiveId" clId="{BB61EE7A-4921-461F-9186-3D419E0C4C0B}" dt="2024-07-05T03:41:27.100" v="1168" actId="2696"/>
        <pc:sldMkLst>
          <pc:docMk/>
          <pc:sldMk cId="1644412470" sldId="504"/>
        </pc:sldMkLst>
      </pc:sldChg>
      <pc:sldChg chg="del">
        <pc:chgData name="uzawaktr@outlook.jp" userId="9471b0887bca2b09" providerId="LiveId" clId="{BB61EE7A-4921-461F-9186-3D419E0C4C0B}" dt="2024-07-05T03:41:27.100" v="1168" actId="2696"/>
        <pc:sldMkLst>
          <pc:docMk/>
          <pc:sldMk cId="2509921746" sldId="505"/>
        </pc:sldMkLst>
      </pc:sldChg>
      <pc:sldChg chg="modSp mod">
        <pc:chgData name="uzawaktr@outlook.jp" userId="9471b0887bca2b09" providerId="LiveId" clId="{BB61EE7A-4921-461F-9186-3D419E0C4C0B}" dt="2024-07-05T06:07:27.367" v="1439" actId="207"/>
        <pc:sldMkLst>
          <pc:docMk/>
          <pc:sldMk cId="3767322861" sldId="508"/>
        </pc:sldMkLst>
        <pc:spChg chg="mod">
          <ac:chgData name="uzawaktr@outlook.jp" userId="9471b0887bca2b09" providerId="LiveId" clId="{BB61EE7A-4921-461F-9186-3D419E0C4C0B}" dt="2024-07-05T06:07:27.367" v="1439" actId="207"/>
          <ac:spMkLst>
            <pc:docMk/>
            <pc:sldMk cId="3767322861" sldId="508"/>
            <ac:spMk id="14" creationId="{D1AF23F5-D471-C399-AD1A-4A900CCECEF9}"/>
          </ac:spMkLst>
        </pc:spChg>
      </pc:sldChg>
      <pc:sldChg chg="del">
        <pc:chgData name="uzawaktr@outlook.jp" userId="9471b0887bca2b09" providerId="LiveId" clId="{BB61EE7A-4921-461F-9186-3D419E0C4C0B}" dt="2024-07-05T03:41:59.197" v="1171" actId="2696"/>
        <pc:sldMkLst>
          <pc:docMk/>
          <pc:sldMk cId="1863404705" sldId="513"/>
        </pc:sldMkLst>
      </pc:sldChg>
      <pc:sldChg chg="del">
        <pc:chgData name="uzawaktr@outlook.jp" userId="9471b0887bca2b09" providerId="LiveId" clId="{BB61EE7A-4921-461F-9186-3D419E0C4C0B}" dt="2024-07-05T03:41:27.100" v="1168" actId="2696"/>
        <pc:sldMkLst>
          <pc:docMk/>
          <pc:sldMk cId="2792347635" sldId="518"/>
        </pc:sldMkLst>
      </pc:sldChg>
      <pc:sldChg chg="del">
        <pc:chgData name="uzawaktr@outlook.jp" userId="9471b0887bca2b09" providerId="LiveId" clId="{BB61EE7A-4921-461F-9186-3D419E0C4C0B}" dt="2024-07-05T03:41:27.100" v="1168" actId="2696"/>
        <pc:sldMkLst>
          <pc:docMk/>
          <pc:sldMk cId="2950004778" sldId="523"/>
        </pc:sldMkLst>
      </pc:sldChg>
      <pc:sldChg chg="addSp delSp modSp mod">
        <pc:chgData name="uzawaktr@outlook.jp" userId="9471b0887bca2b09" providerId="LiveId" clId="{BB61EE7A-4921-461F-9186-3D419E0C4C0B}" dt="2024-07-05T04:26:32.183" v="1360" actId="20577"/>
        <pc:sldMkLst>
          <pc:docMk/>
          <pc:sldMk cId="3600245590" sldId="525"/>
        </pc:sldMkLst>
        <pc:spChg chg="mod">
          <ac:chgData name="uzawaktr@outlook.jp" userId="9471b0887bca2b09" providerId="LiveId" clId="{BB61EE7A-4921-461F-9186-3D419E0C4C0B}" dt="2024-07-05T04:25:05.833" v="1325" actId="14100"/>
          <ac:spMkLst>
            <pc:docMk/>
            <pc:sldMk cId="3600245590" sldId="525"/>
            <ac:spMk id="3" creationId="{5DA1F9BA-EA6C-E48F-CC3B-36CF04E2E498}"/>
          </ac:spMkLst>
        </pc:spChg>
        <pc:spChg chg="mod">
          <ac:chgData name="uzawaktr@outlook.jp" userId="9471b0887bca2b09" providerId="LiveId" clId="{BB61EE7A-4921-461F-9186-3D419E0C4C0B}" dt="2024-07-05T04:26:32.183" v="1360" actId="20577"/>
          <ac:spMkLst>
            <pc:docMk/>
            <pc:sldMk cId="3600245590" sldId="525"/>
            <ac:spMk id="4" creationId="{4B285F09-18C1-D16E-9689-A5752F28F31B}"/>
          </ac:spMkLst>
        </pc:spChg>
        <pc:spChg chg="mod">
          <ac:chgData name="uzawaktr@outlook.jp" userId="9471b0887bca2b09" providerId="LiveId" clId="{BB61EE7A-4921-461F-9186-3D419E0C4C0B}" dt="2024-07-05T04:26:11.189" v="1355" actId="1076"/>
          <ac:spMkLst>
            <pc:docMk/>
            <pc:sldMk cId="3600245590" sldId="525"/>
            <ac:spMk id="5" creationId="{51BF5D5C-D068-2B9C-E47D-3C6B35D2849B}"/>
          </ac:spMkLst>
        </pc:spChg>
        <pc:spChg chg="del mod">
          <ac:chgData name="uzawaktr@outlook.jp" userId="9471b0887bca2b09" providerId="LiveId" clId="{BB61EE7A-4921-461F-9186-3D419E0C4C0B}" dt="2024-07-05T04:22:08.827" v="1199" actId="21"/>
          <ac:spMkLst>
            <pc:docMk/>
            <pc:sldMk cId="3600245590" sldId="525"/>
            <ac:spMk id="8" creationId="{11E9CDCE-4E4B-1447-FA65-1449397D2DC4}"/>
          </ac:spMkLst>
        </pc:spChg>
        <pc:spChg chg="add mod">
          <ac:chgData name="uzawaktr@outlook.jp" userId="9471b0887bca2b09" providerId="LiveId" clId="{BB61EE7A-4921-461F-9186-3D419E0C4C0B}" dt="2024-07-05T04:22:17.211" v="1201" actId="1076"/>
          <ac:spMkLst>
            <pc:docMk/>
            <pc:sldMk cId="3600245590" sldId="525"/>
            <ac:spMk id="9" creationId="{11E9CDCE-4E4B-1447-FA65-1449397D2DC4}"/>
          </ac:spMkLst>
        </pc:spChg>
        <pc:spChg chg="add mod">
          <ac:chgData name="uzawaktr@outlook.jp" userId="9471b0887bca2b09" providerId="LiveId" clId="{BB61EE7A-4921-461F-9186-3D419E0C4C0B}" dt="2024-07-05T04:26:21.028" v="1358" actId="1076"/>
          <ac:spMkLst>
            <pc:docMk/>
            <pc:sldMk cId="3600245590" sldId="525"/>
            <ac:spMk id="10" creationId="{0F5A9184-ABC7-D3B1-9443-027ECF288ECA}"/>
          </ac:spMkLst>
        </pc:spChg>
        <pc:picChg chg="add mod">
          <ac:chgData name="uzawaktr@outlook.jp" userId="9471b0887bca2b09" providerId="LiveId" clId="{BB61EE7A-4921-461F-9186-3D419E0C4C0B}" dt="2024-07-05T04:22:17.211" v="1201" actId="1076"/>
          <ac:picMkLst>
            <pc:docMk/>
            <pc:sldMk cId="3600245590" sldId="525"/>
            <ac:picMk id="6" creationId="{2E5F1618-4889-3543-78B9-2FEAA77CBC2C}"/>
          </ac:picMkLst>
        </pc:picChg>
        <pc:picChg chg="del">
          <ac:chgData name="uzawaktr@outlook.jp" userId="9471b0887bca2b09" providerId="LiveId" clId="{BB61EE7A-4921-461F-9186-3D419E0C4C0B}" dt="2024-07-05T04:22:08.827" v="1199" actId="21"/>
          <ac:picMkLst>
            <pc:docMk/>
            <pc:sldMk cId="3600245590" sldId="525"/>
            <ac:picMk id="7" creationId="{2E5F1618-4889-3543-78B9-2FEAA77CBC2C}"/>
          </ac:picMkLst>
        </pc:picChg>
      </pc:sldChg>
      <pc:sldChg chg="del">
        <pc:chgData name="uzawaktr@outlook.jp" userId="9471b0887bca2b09" providerId="LiveId" clId="{BB61EE7A-4921-461F-9186-3D419E0C4C0B}" dt="2024-07-05T03:42:43.684" v="1185" actId="2696"/>
        <pc:sldMkLst>
          <pc:docMk/>
          <pc:sldMk cId="1057546390" sldId="528"/>
        </pc:sldMkLst>
      </pc:sldChg>
      <pc:sldChg chg="del">
        <pc:chgData name="uzawaktr@outlook.jp" userId="9471b0887bca2b09" providerId="LiveId" clId="{BB61EE7A-4921-461F-9186-3D419E0C4C0B}" dt="2024-07-05T03:42:36.762" v="1184" actId="2696"/>
        <pc:sldMkLst>
          <pc:docMk/>
          <pc:sldMk cId="2009428811" sldId="530"/>
        </pc:sldMkLst>
      </pc:sldChg>
      <pc:sldChg chg="ord">
        <pc:chgData name="uzawaktr@outlook.jp" userId="9471b0887bca2b09" providerId="LiveId" clId="{BB61EE7A-4921-461F-9186-3D419E0C4C0B}" dt="2024-07-05T03:42:51.250" v="1187"/>
        <pc:sldMkLst>
          <pc:docMk/>
          <pc:sldMk cId="922331419" sldId="533"/>
        </pc:sldMkLst>
      </pc:sldChg>
      <pc:sldChg chg="del">
        <pc:chgData name="uzawaktr@outlook.jp" userId="9471b0887bca2b09" providerId="LiveId" clId="{BB61EE7A-4921-461F-9186-3D419E0C4C0B}" dt="2024-07-05T03:41:59.197" v="1171" actId="2696"/>
        <pc:sldMkLst>
          <pc:docMk/>
          <pc:sldMk cId="3048856650" sldId="534"/>
        </pc:sldMkLst>
      </pc:sldChg>
      <pc:sldChg chg="del">
        <pc:chgData name="uzawaktr@outlook.jp" userId="9471b0887bca2b09" providerId="LiveId" clId="{BB61EE7A-4921-461F-9186-3D419E0C4C0B}" dt="2024-07-05T03:41:44.191" v="1169" actId="2696"/>
        <pc:sldMkLst>
          <pc:docMk/>
          <pc:sldMk cId="387406538" sldId="535"/>
        </pc:sldMkLst>
      </pc:sldChg>
      <pc:sldChg chg="del">
        <pc:chgData name="uzawaktr@outlook.jp" userId="9471b0887bca2b09" providerId="LiveId" clId="{BB61EE7A-4921-461F-9186-3D419E0C4C0B}" dt="2024-07-05T03:41:44.191" v="1169" actId="2696"/>
        <pc:sldMkLst>
          <pc:docMk/>
          <pc:sldMk cId="2913644391" sldId="536"/>
        </pc:sldMkLst>
      </pc:sldChg>
      <pc:sldChg chg="del">
        <pc:chgData name="uzawaktr@outlook.jp" userId="9471b0887bca2b09" providerId="LiveId" clId="{BB61EE7A-4921-461F-9186-3D419E0C4C0B}" dt="2024-07-05T03:41:46.721" v="1170" actId="2696"/>
        <pc:sldMkLst>
          <pc:docMk/>
          <pc:sldMk cId="297434188" sldId="537"/>
        </pc:sldMkLst>
      </pc:sldChg>
      <pc:sldChg chg="del">
        <pc:chgData name="uzawaktr@outlook.jp" userId="9471b0887bca2b09" providerId="LiveId" clId="{BB61EE7A-4921-461F-9186-3D419E0C4C0B}" dt="2024-07-05T00:52:55.159" v="48" actId="2696"/>
        <pc:sldMkLst>
          <pc:docMk/>
          <pc:sldMk cId="2501371710" sldId="538"/>
        </pc:sldMkLst>
      </pc:sldChg>
      <pc:sldChg chg="del">
        <pc:chgData name="uzawaktr@outlook.jp" userId="9471b0887bca2b09" providerId="LiveId" clId="{BB61EE7A-4921-461F-9186-3D419E0C4C0B}" dt="2024-07-05T03:37:17.309" v="1005" actId="2696"/>
        <pc:sldMkLst>
          <pc:docMk/>
          <pc:sldMk cId="365424653" sldId="539"/>
        </pc:sldMkLst>
      </pc:sldChg>
      <pc:sldChg chg="del">
        <pc:chgData name="uzawaktr@outlook.jp" userId="9471b0887bca2b09" providerId="LiveId" clId="{BB61EE7A-4921-461F-9186-3D419E0C4C0B}" dt="2024-07-05T03:42:58.735" v="1188" actId="2696"/>
        <pc:sldMkLst>
          <pc:docMk/>
          <pc:sldMk cId="3535036694" sldId="540"/>
        </pc:sldMkLst>
      </pc:sldChg>
      <pc:sldChg chg="del">
        <pc:chgData name="uzawaktr@outlook.jp" userId="9471b0887bca2b09" providerId="LiveId" clId="{BB61EE7A-4921-461F-9186-3D419E0C4C0B}" dt="2024-07-05T03:42:58.735" v="1188" actId="2696"/>
        <pc:sldMkLst>
          <pc:docMk/>
          <pc:sldMk cId="707487630" sldId="541"/>
        </pc:sldMkLst>
      </pc:sldChg>
      <pc:sldChg chg="del">
        <pc:chgData name="uzawaktr@outlook.jp" userId="9471b0887bca2b09" providerId="LiveId" clId="{BB61EE7A-4921-461F-9186-3D419E0C4C0B}" dt="2024-07-05T03:41:59.197" v="1171" actId="2696"/>
        <pc:sldMkLst>
          <pc:docMk/>
          <pc:sldMk cId="1483392316" sldId="542"/>
        </pc:sldMkLst>
      </pc:sldChg>
      <pc:sldChg chg="addSp delSp modSp add mod">
        <pc:chgData name="uzawaktr@outlook.jp" userId="9471b0887bca2b09" providerId="LiveId" clId="{BB61EE7A-4921-461F-9186-3D419E0C4C0B}" dt="2024-07-05T06:04:46.379" v="1420" actId="14100"/>
        <pc:sldMkLst>
          <pc:docMk/>
          <pc:sldMk cId="1004669358" sldId="543"/>
        </pc:sldMkLst>
        <pc:spChg chg="del">
          <ac:chgData name="uzawaktr@outlook.jp" userId="9471b0887bca2b09" providerId="LiveId" clId="{BB61EE7A-4921-461F-9186-3D419E0C4C0B}" dt="2024-07-05T01:20:34.552" v="522" actId="21"/>
          <ac:spMkLst>
            <pc:docMk/>
            <pc:sldMk cId="1004669358" sldId="543"/>
            <ac:spMk id="3" creationId="{AE535050-16EA-B457-AA87-E6CBC463AAA5}"/>
          </ac:spMkLst>
        </pc:spChg>
        <pc:spChg chg="mod">
          <ac:chgData name="uzawaktr@outlook.jp" userId="9471b0887bca2b09" providerId="LiveId" clId="{BB61EE7A-4921-461F-9186-3D419E0C4C0B}" dt="2024-07-05T06:04:42.332" v="1419" actId="114"/>
          <ac:spMkLst>
            <pc:docMk/>
            <pc:sldMk cId="1004669358" sldId="543"/>
            <ac:spMk id="9" creationId="{EB3F3FD3-D362-2566-537D-CCDC7972440C}"/>
          </ac:spMkLst>
        </pc:spChg>
        <pc:spChg chg="add mod ord">
          <ac:chgData name="uzawaktr@outlook.jp" userId="9471b0887bca2b09" providerId="LiveId" clId="{BB61EE7A-4921-461F-9186-3D419E0C4C0B}" dt="2024-07-05T01:24:10.871" v="625" actId="1076"/>
          <ac:spMkLst>
            <pc:docMk/>
            <pc:sldMk cId="1004669358" sldId="543"/>
            <ac:spMk id="11" creationId="{CD1144DC-EA54-A74D-B223-96F1D5ABF50B}"/>
          </ac:spMkLst>
        </pc:spChg>
        <pc:spChg chg="add mod">
          <ac:chgData name="uzawaktr@outlook.jp" userId="9471b0887bca2b09" providerId="LiveId" clId="{BB61EE7A-4921-461F-9186-3D419E0C4C0B}" dt="2024-07-05T01:23:54.926" v="617" actId="164"/>
          <ac:spMkLst>
            <pc:docMk/>
            <pc:sldMk cId="1004669358" sldId="543"/>
            <ac:spMk id="17" creationId="{110482A5-D520-5C65-4946-ABE71A0E568A}"/>
          </ac:spMkLst>
        </pc:spChg>
        <pc:spChg chg="mod">
          <ac:chgData name="uzawaktr@outlook.jp" userId="9471b0887bca2b09" providerId="LiveId" clId="{BB61EE7A-4921-461F-9186-3D419E0C4C0B}" dt="2024-07-05T03:36:07.248" v="995" actId="403"/>
          <ac:spMkLst>
            <pc:docMk/>
            <pc:sldMk cId="1004669358" sldId="543"/>
            <ac:spMk id="18" creationId="{3028BF03-672F-C74C-6996-18F3FF4DD2B9}"/>
          </ac:spMkLst>
        </pc:spChg>
        <pc:spChg chg="add mod">
          <ac:chgData name="uzawaktr@outlook.jp" userId="9471b0887bca2b09" providerId="LiveId" clId="{BB61EE7A-4921-461F-9186-3D419E0C4C0B}" dt="2024-07-05T01:23:54.926" v="617" actId="164"/>
          <ac:spMkLst>
            <pc:docMk/>
            <pc:sldMk cId="1004669358" sldId="543"/>
            <ac:spMk id="20" creationId="{BCA60114-BC52-421A-A832-6399B90D330F}"/>
          </ac:spMkLst>
        </pc:spChg>
        <pc:spChg chg="mod">
          <ac:chgData name="uzawaktr@outlook.jp" userId="9471b0887bca2b09" providerId="LiveId" clId="{BB61EE7A-4921-461F-9186-3D419E0C4C0B}" dt="2024-07-05T01:24:00.615" v="620" actId="571"/>
          <ac:spMkLst>
            <pc:docMk/>
            <pc:sldMk cId="1004669358" sldId="543"/>
            <ac:spMk id="24" creationId="{60DBBE95-FF25-3EF8-68E1-FE82A0C7EF73}"/>
          </ac:spMkLst>
        </pc:spChg>
        <pc:spChg chg="mod">
          <ac:chgData name="uzawaktr@outlook.jp" userId="9471b0887bca2b09" providerId="LiveId" clId="{BB61EE7A-4921-461F-9186-3D419E0C4C0B}" dt="2024-07-05T01:24:00.615" v="620" actId="571"/>
          <ac:spMkLst>
            <pc:docMk/>
            <pc:sldMk cId="1004669358" sldId="543"/>
            <ac:spMk id="25" creationId="{3EF03756-4458-2BC0-E470-F45A467A3946}"/>
          </ac:spMkLst>
        </pc:spChg>
        <pc:spChg chg="add mod">
          <ac:chgData name="uzawaktr@outlook.jp" userId="9471b0887bca2b09" providerId="LiveId" clId="{BB61EE7A-4921-461F-9186-3D419E0C4C0B}" dt="2024-07-05T03:32:53.399" v="808" actId="1076"/>
          <ac:spMkLst>
            <pc:docMk/>
            <pc:sldMk cId="1004669358" sldId="543"/>
            <ac:spMk id="26" creationId="{827CD3F7-8F53-CC8A-55A4-ACCC4E163F86}"/>
          </ac:spMkLst>
        </pc:spChg>
        <pc:spChg chg="add mod">
          <ac:chgData name="uzawaktr@outlook.jp" userId="9471b0887bca2b09" providerId="LiveId" clId="{BB61EE7A-4921-461F-9186-3D419E0C4C0B}" dt="2024-07-05T03:33:21.492" v="814" actId="14100"/>
          <ac:spMkLst>
            <pc:docMk/>
            <pc:sldMk cId="1004669358" sldId="543"/>
            <ac:spMk id="27" creationId="{606C977E-4568-2DB2-A139-19FEDEC61071}"/>
          </ac:spMkLst>
        </pc:spChg>
        <pc:spChg chg="add mod">
          <ac:chgData name="uzawaktr@outlook.jp" userId="9471b0887bca2b09" providerId="LiveId" clId="{BB61EE7A-4921-461F-9186-3D419E0C4C0B}" dt="2024-07-05T03:36:34.118" v="1002" actId="14100"/>
          <ac:spMkLst>
            <pc:docMk/>
            <pc:sldMk cId="1004669358" sldId="543"/>
            <ac:spMk id="28" creationId="{2CED5A53-A342-B12F-4947-02EF2E6FB369}"/>
          </ac:spMkLst>
        </pc:spChg>
        <pc:spChg chg="add mod">
          <ac:chgData name="uzawaktr@outlook.jp" userId="9471b0887bca2b09" providerId="LiveId" clId="{BB61EE7A-4921-461F-9186-3D419E0C4C0B}" dt="2024-07-05T06:04:46.379" v="1420" actId="14100"/>
          <ac:spMkLst>
            <pc:docMk/>
            <pc:sldMk cId="1004669358" sldId="543"/>
            <ac:spMk id="29" creationId="{FD225BF2-A4AE-37A0-A159-DB4B7AFB400F}"/>
          </ac:spMkLst>
        </pc:spChg>
        <pc:spChg chg="del">
          <ac:chgData name="uzawaktr@outlook.jp" userId="9471b0887bca2b09" providerId="LiveId" clId="{BB61EE7A-4921-461F-9186-3D419E0C4C0B}" dt="2024-07-05T03:33:30.750" v="815" actId="21"/>
          <ac:spMkLst>
            <pc:docMk/>
            <pc:sldMk cId="1004669358" sldId="543"/>
            <ac:spMk id="68" creationId="{A3E9BA28-A39E-1E71-93E1-F48F63583289}"/>
          </ac:spMkLst>
        </pc:spChg>
        <pc:grpChg chg="del">
          <ac:chgData name="uzawaktr@outlook.jp" userId="9471b0887bca2b09" providerId="LiveId" clId="{BB61EE7A-4921-461F-9186-3D419E0C4C0B}" dt="2024-07-05T01:19:34.640" v="520" actId="21"/>
          <ac:grpSpMkLst>
            <pc:docMk/>
            <pc:sldMk cId="1004669358" sldId="543"/>
            <ac:grpSpMk id="16" creationId="{CE3E42AA-39C2-2BD3-93C4-583ED41E4FA5}"/>
          </ac:grpSpMkLst>
        </pc:grpChg>
        <pc:grpChg chg="add mod">
          <ac:chgData name="uzawaktr@outlook.jp" userId="9471b0887bca2b09" providerId="LiveId" clId="{BB61EE7A-4921-461F-9186-3D419E0C4C0B}" dt="2024-07-05T01:24:06.259" v="624" actId="1076"/>
          <ac:grpSpMkLst>
            <pc:docMk/>
            <pc:sldMk cId="1004669358" sldId="543"/>
            <ac:grpSpMk id="21" creationId="{180BF9F5-436A-BB03-92E9-71D738EC38A5}"/>
          </ac:grpSpMkLst>
        </pc:grpChg>
        <pc:grpChg chg="add mod">
          <ac:chgData name="uzawaktr@outlook.jp" userId="9471b0887bca2b09" providerId="LiveId" clId="{BB61EE7A-4921-461F-9186-3D419E0C4C0B}" dt="2024-07-05T01:24:00.615" v="620" actId="571"/>
          <ac:grpSpMkLst>
            <pc:docMk/>
            <pc:sldMk cId="1004669358" sldId="543"/>
            <ac:grpSpMk id="22" creationId="{330CBC26-2829-657D-73CE-E94E5A8B678D}"/>
          </ac:grpSpMkLst>
        </pc:grpChg>
        <pc:picChg chg="add del mod">
          <ac:chgData name="uzawaktr@outlook.jp" userId="9471b0887bca2b09" providerId="LiveId" clId="{BB61EE7A-4921-461F-9186-3D419E0C4C0B}" dt="2024-07-05T01:21:35.968" v="547" actId="21"/>
          <ac:picMkLst>
            <pc:docMk/>
            <pc:sldMk cId="1004669358" sldId="543"/>
            <ac:picMk id="8" creationId="{2E1DD7FC-4B3D-3359-8E2D-8C3D8CA5394A}"/>
          </ac:picMkLst>
        </pc:picChg>
        <pc:picChg chg="add mod ord modCrop">
          <ac:chgData name="uzawaktr@outlook.jp" userId="9471b0887bca2b09" providerId="LiveId" clId="{BB61EE7A-4921-461F-9186-3D419E0C4C0B}" dt="2024-07-05T01:23:54.926" v="617" actId="164"/>
          <ac:picMkLst>
            <pc:docMk/>
            <pc:sldMk cId="1004669358" sldId="543"/>
            <ac:picMk id="12" creationId="{E118C380-0A0C-FAEA-3848-5C418B872DA3}"/>
          </ac:picMkLst>
        </pc:picChg>
        <pc:picChg chg="mod">
          <ac:chgData name="uzawaktr@outlook.jp" userId="9471b0887bca2b09" providerId="LiveId" clId="{BB61EE7A-4921-461F-9186-3D419E0C4C0B}" dt="2024-07-05T01:24:00.615" v="620" actId="571"/>
          <ac:picMkLst>
            <pc:docMk/>
            <pc:sldMk cId="1004669358" sldId="543"/>
            <ac:picMk id="23" creationId="{848DB2E6-C208-D226-9C28-8E8D9EB78CD2}"/>
          </ac:picMkLst>
        </pc:picChg>
      </pc:sldChg>
    </pc:docChg>
  </pc:docChgLst>
  <pc:docChgLst>
    <pc:chgData name="kotaro uzawa" userId="3dd9582fdb51bf36" providerId="LiveId" clId="{2D83084C-8EEB-440E-8D0F-9F7254B8ED88}"/>
    <pc:docChg chg="undo custSel addSld delSld modSld sldOrd">
      <pc:chgData name="kotaro uzawa" userId="3dd9582fdb51bf36" providerId="LiveId" clId="{2D83084C-8EEB-440E-8D0F-9F7254B8ED88}" dt="2023-11-23T08:05:14.037" v="8015" actId="1076"/>
      <pc:docMkLst>
        <pc:docMk/>
      </pc:docMkLst>
      <pc:sldChg chg="modSp mod modNotesTx">
        <pc:chgData name="kotaro uzawa" userId="3dd9582fdb51bf36" providerId="LiveId" clId="{2D83084C-8EEB-440E-8D0F-9F7254B8ED88}" dt="2023-11-23T07:59:19.031" v="7956" actId="20577"/>
        <pc:sldMkLst>
          <pc:docMk/>
          <pc:sldMk cId="2759761156" sldId="301"/>
        </pc:sldMkLst>
        <pc:spChg chg="mod">
          <ac:chgData name="kotaro uzawa" userId="3dd9582fdb51bf36" providerId="LiveId" clId="{2D83084C-8EEB-440E-8D0F-9F7254B8ED88}" dt="2023-11-16T12:33:37.315" v="58" actId="20577"/>
          <ac:spMkLst>
            <pc:docMk/>
            <pc:sldMk cId="2759761156" sldId="301"/>
            <ac:spMk id="2" creationId="{B2860994-9378-4DA1-BF61-5B567307FE5D}"/>
          </ac:spMkLst>
        </pc:spChg>
        <pc:spChg chg="mod">
          <ac:chgData name="kotaro uzawa" userId="3dd9582fdb51bf36" providerId="LiveId" clId="{2D83084C-8EEB-440E-8D0F-9F7254B8ED88}" dt="2023-11-16T12:32:56.754" v="42" actId="20577"/>
          <ac:spMkLst>
            <pc:docMk/>
            <pc:sldMk cId="2759761156" sldId="301"/>
            <ac:spMk id="3" creationId="{C4EDD045-0133-4DDF-6E23-C80259F48CBA}"/>
          </ac:spMkLst>
        </pc:spChg>
        <pc:spChg chg="mod">
          <ac:chgData name="kotaro uzawa" userId="3dd9582fdb51bf36" providerId="LiveId" clId="{2D83084C-8EEB-440E-8D0F-9F7254B8ED88}" dt="2023-11-23T07:59:19.031" v="7956" actId="20577"/>
          <ac:spMkLst>
            <pc:docMk/>
            <pc:sldMk cId="2759761156" sldId="301"/>
            <ac:spMk id="20" creationId="{00000000-0000-0000-0000-000000000000}"/>
          </ac:spMkLst>
        </pc:spChg>
      </pc:sldChg>
      <pc:sldChg chg="addSp delSp modSp mod">
        <pc:chgData name="kotaro uzawa" userId="3dd9582fdb51bf36" providerId="LiveId" clId="{2D83084C-8EEB-440E-8D0F-9F7254B8ED88}" dt="2023-11-23T06:32:01.257" v="7803" actId="255"/>
        <pc:sldMkLst>
          <pc:docMk/>
          <pc:sldMk cId="1634163185" sldId="396"/>
        </pc:sldMkLst>
        <pc:spChg chg="mod">
          <ac:chgData name="kotaro uzawa" userId="3dd9582fdb51bf36" providerId="LiveId" clId="{2D83084C-8EEB-440E-8D0F-9F7254B8ED88}" dt="2023-11-20T19:08:27.513" v="6710" actId="20577"/>
          <ac:spMkLst>
            <pc:docMk/>
            <pc:sldMk cId="1634163185" sldId="396"/>
            <ac:spMk id="4" creationId="{FFD51F86-58DC-59AA-06E9-02AB44C2F7D4}"/>
          </ac:spMkLst>
        </pc:spChg>
        <pc:spChg chg="mod">
          <ac:chgData name="kotaro uzawa" userId="3dd9582fdb51bf36" providerId="LiveId" clId="{2D83084C-8EEB-440E-8D0F-9F7254B8ED88}" dt="2023-11-23T06:15:38.059" v="7747" actId="1076"/>
          <ac:spMkLst>
            <pc:docMk/>
            <pc:sldMk cId="1634163185" sldId="396"/>
            <ac:spMk id="7" creationId="{55E55BB0-8FEB-795C-C067-8B10D25C2FD6}"/>
          </ac:spMkLst>
        </pc:spChg>
        <pc:spChg chg="mod">
          <ac:chgData name="kotaro uzawa" userId="3dd9582fdb51bf36" providerId="LiveId" clId="{2D83084C-8EEB-440E-8D0F-9F7254B8ED88}" dt="2023-11-18T10:06:35.946" v="4942" actId="1076"/>
          <ac:spMkLst>
            <pc:docMk/>
            <pc:sldMk cId="1634163185" sldId="396"/>
            <ac:spMk id="8" creationId="{9882179D-33B5-1E31-CC10-9FFB12953FA1}"/>
          </ac:spMkLst>
        </pc:spChg>
        <pc:spChg chg="del">
          <ac:chgData name="kotaro uzawa" userId="3dd9582fdb51bf36" providerId="LiveId" clId="{2D83084C-8EEB-440E-8D0F-9F7254B8ED88}" dt="2023-11-18T10:04:37.537" v="4895" actId="21"/>
          <ac:spMkLst>
            <pc:docMk/>
            <pc:sldMk cId="1634163185" sldId="396"/>
            <ac:spMk id="9" creationId="{29C01E31-888C-7325-E62C-857F1278D845}"/>
          </ac:spMkLst>
        </pc:spChg>
        <pc:spChg chg="add mod">
          <ac:chgData name="kotaro uzawa" userId="3dd9582fdb51bf36" providerId="LiveId" clId="{2D83084C-8EEB-440E-8D0F-9F7254B8ED88}" dt="2023-11-18T10:05:40.712" v="4936" actId="20577"/>
          <ac:spMkLst>
            <pc:docMk/>
            <pc:sldMk cId="1634163185" sldId="396"/>
            <ac:spMk id="11" creationId="{28C88D5E-63B1-D975-4538-FE5A64DFDD80}"/>
          </ac:spMkLst>
        </pc:spChg>
        <pc:spChg chg="mod">
          <ac:chgData name="kotaro uzawa" userId="3dd9582fdb51bf36" providerId="LiveId" clId="{2D83084C-8EEB-440E-8D0F-9F7254B8ED88}" dt="2023-11-23T06:32:01.257" v="7803" actId="255"/>
          <ac:spMkLst>
            <pc:docMk/>
            <pc:sldMk cId="1634163185" sldId="396"/>
            <ac:spMk id="12" creationId="{48342617-9F62-BA44-7490-C0CDC380C1A8}"/>
          </ac:spMkLst>
        </pc:spChg>
        <pc:spChg chg="mod">
          <ac:chgData name="kotaro uzawa" userId="3dd9582fdb51bf36" providerId="LiveId" clId="{2D83084C-8EEB-440E-8D0F-9F7254B8ED88}" dt="2023-11-18T10:05:52.549" v="4939" actId="14100"/>
          <ac:spMkLst>
            <pc:docMk/>
            <pc:sldMk cId="1634163185" sldId="396"/>
            <ac:spMk id="13" creationId="{B3F9AFE4-5707-B7B7-5893-2C151A70C80F}"/>
          </ac:spMkLst>
        </pc:spChg>
        <pc:spChg chg="mod">
          <ac:chgData name="kotaro uzawa" userId="3dd9582fdb51bf36" providerId="LiveId" clId="{2D83084C-8EEB-440E-8D0F-9F7254B8ED88}" dt="2023-11-18T08:40:57.751" v="4390" actId="20577"/>
          <ac:spMkLst>
            <pc:docMk/>
            <pc:sldMk cId="1634163185" sldId="396"/>
            <ac:spMk id="25" creationId="{30C318C6-D67A-1E5D-96FC-1FACB6A7B978}"/>
          </ac:spMkLst>
        </pc:spChg>
        <pc:grpChg chg="mod">
          <ac:chgData name="kotaro uzawa" userId="3dd9582fdb51bf36" providerId="LiveId" clId="{2D83084C-8EEB-440E-8D0F-9F7254B8ED88}" dt="2023-11-18T08:40:57.751" v="4390" actId="20577"/>
          <ac:grpSpMkLst>
            <pc:docMk/>
            <pc:sldMk cId="1634163185" sldId="396"/>
            <ac:grpSpMk id="3" creationId="{8B2F2369-BDA9-03F2-735B-A480048C7A74}"/>
          </ac:grpSpMkLst>
        </pc:grpChg>
        <pc:grpChg chg="mod">
          <ac:chgData name="kotaro uzawa" userId="3dd9582fdb51bf36" providerId="LiveId" clId="{2D83084C-8EEB-440E-8D0F-9F7254B8ED88}" dt="2023-11-20T19:08:28.444" v="6711" actId="1076"/>
          <ac:grpSpMkLst>
            <pc:docMk/>
            <pc:sldMk cId="1634163185" sldId="396"/>
            <ac:grpSpMk id="17" creationId="{4065D709-9772-D585-BF28-225503ABA4CC}"/>
          </ac:grpSpMkLst>
        </pc:grpChg>
        <pc:grpChg chg="mod">
          <ac:chgData name="kotaro uzawa" userId="3dd9582fdb51bf36" providerId="LiveId" clId="{2D83084C-8EEB-440E-8D0F-9F7254B8ED88}" dt="2023-11-18T08:40:57.751" v="4390" actId="20577"/>
          <ac:grpSpMkLst>
            <pc:docMk/>
            <pc:sldMk cId="1634163185" sldId="396"/>
            <ac:grpSpMk id="18" creationId="{29C1B92F-31EF-F250-5A7D-FA17F94DC25E}"/>
          </ac:grpSpMkLst>
        </pc:grpChg>
        <pc:grpChg chg="mod">
          <ac:chgData name="kotaro uzawa" userId="3dd9582fdb51bf36" providerId="LiveId" clId="{2D83084C-8EEB-440E-8D0F-9F7254B8ED88}" dt="2023-11-18T10:05:47.013" v="4938" actId="1076"/>
          <ac:grpSpMkLst>
            <pc:docMk/>
            <pc:sldMk cId="1634163185" sldId="396"/>
            <ac:grpSpMk id="19" creationId="{88CCBC97-6B9C-D0C1-BE6F-35ABDFDEF747}"/>
          </ac:grpSpMkLst>
        </pc:grpChg>
        <pc:picChg chg="mod">
          <ac:chgData name="kotaro uzawa" userId="3dd9582fdb51bf36" providerId="LiveId" clId="{2D83084C-8EEB-440E-8D0F-9F7254B8ED88}" dt="2023-11-18T08:40:57.751" v="4390" actId="20577"/>
          <ac:picMkLst>
            <pc:docMk/>
            <pc:sldMk cId="1634163185" sldId="396"/>
            <ac:picMk id="15" creationId="{0D2582B3-AB91-733E-13E1-3659655B232C}"/>
          </ac:picMkLst>
        </pc:picChg>
        <pc:picChg chg="mod modCrop">
          <ac:chgData name="kotaro uzawa" userId="3dd9582fdb51bf36" providerId="LiveId" clId="{2D83084C-8EEB-440E-8D0F-9F7254B8ED88}" dt="2023-11-18T10:06:04.812" v="4941" actId="732"/>
          <ac:picMkLst>
            <pc:docMk/>
            <pc:sldMk cId="1634163185" sldId="396"/>
            <ac:picMk id="26" creationId="{474621A0-52AE-E324-8A8B-385BD4017C26}"/>
          </ac:picMkLst>
        </pc:picChg>
        <pc:cxnChg chg="add mod">
          <ac:chgData name="kotaro uzawa" userId="3dd9582fdb51bf36" providerId="LiveId" clId="{2D83084C-8EEB-440E-8D0F-9F7254B8ED88}" dt="2023-11-18T10:05:24.446" v="4903" actId="692"/>
          <ac:cxnSpMkLst>
            <pc:docMk/>
            <pc:sldMk cId="1634163185" sldId="396"/>
            <ac:cxnSpMk id="2" creationId="{17676DF1-D9E8-6AF4-B487-E4C13B2099DA}"/>
          </ac:cxnSpMkLst>
        </pc:cxnChg>
      </pc:sldChg>
      <pc:sldChg chg="addSp delSp modSp mod">
        <pc:chgData name="kotaro uzawa" userId="3dd9582fdb51bf36" providerId="LiveId" clId="{2D83084C-8EEB-440E-8D0F-9F7254B8ED88}" dt="2023-11-23T07:10:46.434" v="7921" actId="20577"/>
        <pc:sldMkLst>
          <pc:docMk/>
          <pc:sldMk cId="3933429998" sldId="441"/>
        </pc:sldMkLst>
        <pc:spChg chg="add mod">
          <ac:chgData name="kotaro uzawa" userId="3dd9582fdb51bf36" providerId="LiveId" clId="{2D83084C-8EEB-440E-8D0F-9F7254B8ED88}" dt="2023-11-23T07:10:46.434" v="7921" actId="20577"/>
          <ac:spMkLst>
            <pc:docMk/>
            <pc:sldMk cId="3933429998" sldId="441"/>
            <ac:spMk id="2" creationId="{04EE2E60-493B-6DFF-405F-172F0F7457D6}"/>
          </ac:spMkLst>
        </pc:spChg>
        <pc:spChg chg="add del mod">
          <ac:chgData name="kotaro uzawa" userId="3dd9582fdb51bf36" providerId="LiveId" clId="{2D83084C-8EEB-440E-8D0F-9F7254B8ED88}" dt="2023-11-18T07:00:12.037" v="3771" actId="21"/>
          <ac:spMkLst>
            <pc:docMk/>
            <pc:sldMk cId="3933429998" sldId="441"/>
            <ac:spMk id="3" creationId="{343ECC1A-EAB2-A6E7-A6F1-0EBF913D34DF}"/>
          </ac:spMkLst>
        </pc:spChg>
        <pc:spChg chg="add mod">
          <ac:chgData name="kotaro uzawa" userId="3dd9582fdb51bf36" providerId="LiveId" clId="{2D83084C-8EEB-440E-8D0F-9F7254B8ED88}" dt="2023-11-18T07:57:55.503" v="3923" actId="20577"/>
          <ac:spMkLst>
            <pc:docMk/>
            <pc:sldMk cId="3933429998" sldId="441"/>
            <ac:spMk id="3" creationId="{9908F546-EAE0-C219-E040-67F73D54623C}"/>
          </ac:spMkLst>
        </pc:spChg>
        <pc:spChg chg="add mod">
          <ac:chgData name="kotaro uzawa" userId="3dd9582fdb51bf36" providerId="LiveId" clId="{2D83084C-8EEB-440E-8D0F-9F7254B8ED88}" dt="2023-11-18T12:30:26.644" v="5705" actId="20577"/>
          <ac:spMkLst>
            <pc:docMk/>
            <pc:sldMk cId="3933429998" sldId="441"/>
            <ac:spMk id="4" creationId="{0DD103B1-97DB-3C2F-FD20-36ED646399E6}"/>
          </ac:spMkLst>
        </pc:spChg>
        <pc:spChg chg="add mod ord">
          <ac:chgData name="kotaro uzawa" userId="3dd9582fdb51bf36" providerId="LiveId" clId="{2D83084C-8EEB-440E-8D0F-9F7254B8ED88}" dt="2023-11-22T20:40:25.669" v="7541" actId="167"/>
          <ac:spMkLst>
            <pc:docMk/>
            <pc:sldMk cId="3933429998" sldId="441"/>
            <ac:spMk id="5" creationId="{7E6255B8-FB17-E5A4-42FE-14A206BD8C3B}"/>
          </ac:spMkLst>
        </pc:spChg>
        <pc:spChg chg="del mod">
          <ac:chgData name="kotaro uzawa" userId="3dd9582fdb51bf36" providerId="LiveId" clId="{2D83084C-8EEB-440E-8D0F-9F7254B8ED88}" dt="2023-11-17T09:21:20.050" v="3629" actId="21"/>
          <ac:spMkLst>
            <pc:docMk/>
            <pc:sldMk cId="3933429998" sldId="441"/>
            <ac:spMk id="22" creationId="{ABE0D208-0125-7C51-B393-D989A0D941E7}"/>
          </ac:spMkLst>
        </pc:spChg>
        <pc:spChg chg="mod">
          <ac:chgData name="kotaro uzawa" userId="3dd9582fdb51bf36" providerId="LiveId" clId="{2D83084C-8EEB-440E-8D0F-9F7254B8ED88}" dt="2023-11-18T08:06:53.106" v="4306" actId="1076"/>
          <ac:spMkLst>
            <pc:docMk/>
            <pc:sldMk cId="3933429998" sldId="441"/>
            <ac:spMk id="23" creationId="{6649F13B-E09A-ADAC-3A7B-9D4E1AA33571}"/>
          </ac:spMkLst>
        </pc:spChg>
        <pc:spChg chg="mod">
          <ac:chgData name="kotaro uzawa" userId="3dd9582fdb51bf36" providerId="LiveId" clId="{2D83084C-8EEB-440E-8D0F-9F7254B8ED88}" dt="2023-11-16T13:55:00.484" v="1289" actId="164"/>
          <ac:spMkLst>
            <pc:docMk/>
            <pc:sldMk cId="3933429998" sldId="441"/>
            <ac:spMk id="25" creationId="{8A5C385F-0CD2-ED98-DA61-C9302402B8B8}"/>
          </ac:spMkLst>
        </pc:spChg>
        <pc:spChg chg="mod">
          <ac:chgData name="kotaro uzawa" userId="3dd9582fdb51bf36" providerId="LiveId" clId="{2D83084C-8EEB-440E-8D0F-9F7254B8ED88}" dt="2023-11-16T13:55:00.484" v="1289" actId="164"/>
          <ac:spMkLst>
            <pc:docMk/>
            <pc:sldMk cId="3933429998" sldId="441"/>
            <ac:spMk id="26" creationId="{7A480348-420C-6F45-CB74-00D959596F72}"/>
          </ac:spMkLst>
        </pc:spChg>
        <pc:spChg chg="mod">
          <ac:chgData name="kotaro uzawa" userId="3dd9582fdb51bf36" providerId="LiveId" clId="{2D83084C-8EEB-440E-8D0F-9F7254B8ED88}" dt="2023-11-16T13:55:00.484" v="1289" actId="164"/>
          <ac:spMkLst>
            <pc:docMk/>
            <pc:sldMk cId="3933429998" sldId="441"/>
            <ac:spMk id="27" creationId="{50A4A477-F650-6170-89CA-12CBB6938E40}"/>
          </ac:spMkLst>
        </pc:spChg>
        <pc:spChg chg="mod">
          <ac:chgData name="kotaro uzawa" userId="3dd9582fdb51bf36" providerId="LiveId" clId="{2D83084C-8EEB-440E-8D0F-9F7254B8ED88}" dt="2023-11-16T13:55:00.484" v="1289" actId="164"/>
          <ac:spMkLst>
            <pc:docMk/>
            <pc:sldMk cId="3933429998" sldId="441"/>
            <ac:spMk id="28" creationId="{26FA5418-55D1-D25E-2EE6-5683B00C3F35}"/>
          </ac:spMkLst>
        </pc:spChg>
        <pc:spChg chg="del mod">
          <ac:chgData name="kotaro uzawa" userId="3dd9582fdb51bf36" providerId="LiveId" clId="{2D83084C-8EEB-440E-8D0F-9F7254B8ED88}" dt="2023-11-16T13:48:16.267" v="1180" actId="21"/>
          <ac:spMkLst>
            <pc:docMk/>
            <pc:sldMk cId="3933429998" sldId="441"/>
            <ac:spMk id="29" creationId="{252E9B66-D361-4455-5B76-6AC923512FAD}"/>
          </ac:spMkLst>
        </pc:spChg>
        <pc:grpChg chg="add del mod">
          <ac:chgData name="kotaro uzawa" userId="3dd9582fdb51bf36" providerId="LiveId" clId="{2D83084C-8EEB-440E-8D0F-9F7254B8ED88}" dt="2023-11-17T09:21:17.470" v="3628" actId="21"/>
          <ac:grpSpMkLst>
            <pc:docMk/>
            <pc:sldMk cId="3933429998" sldId="441"/>
            <ac:grpSpMk id="2" creationId="{6D345D8D-DC59-0268-586C-5E0ECC491309}"/>
          </ac:grpSpMkLst>
        </pc:grpChg>
        <pc:picChg chg="add del mod">
          <ac:chgData name="kotaro uzawa" userId="3dd9582fdb51bf36" providerId="LiveId" clId="{2D83084C-8EEB-440E-8D0F-9F7254B8ED88}" dt="2023-11-17T09:21:21.723" v="3630" actId="21"/>
          <ac:picMkLst>
            <pc:docMk/>
            <pc:sldMk cId="3933429998" sldId="441"/>
            <ac:picMk id="4" creationId="{A31926B7-7E0F-9971-1BD6-B071BDB2C8EB}"/>
          </ac:picMkLst>
        </pc:picChg>
        <pc:picChg chg="mod">
          <ac:chgData name="kotaro uzawa" userId="3dd9582fdb51bf36" providerId="LiveId" clId="{2D83084C-8EEB-440E-8D0F-9F7254B8ED88}" dt="2023-11-16T13:55:00.484" v="1289" actId="164"/>
          <ac:picMkLst>
            <pc:docMk/>
            <pc:sldMk cId="3933429998" sldId="441"/>
            <ac:picMk id="24" creationId="{A319413D-B83E-2F78-1449-901154436B9E}"/>
          </ac:picMkLst>
        </pc:picChg>
      </pc:sldChg>
      <pc:sldChg chg="addSp delSp modSp del mod">
        <pc:chgData name="kotaro uzawa" userId="3dd9582fdb51bf36" providerId="LiveId" clId="{2D83084C-8EEB-440E-8D0F-9F7254B8ED88}" dt="2023-11-17T17:06:49.716" v="3642" actId="2696"/>
        <pc:sldMkLst>
          <pc:docMk/>
          <pc:sldMk cId="3280670792" sldId="442"/>
        </pc:sldMkLst>
        <pc:spChg chg="add mod">
          <ac:chgData name="kotaro uzawa" userId="3dd9582fdb51bf36" providerId="LiveId" clId="{2D83084C-8EEB-440E-8D0F-9F7254B8ED88}" dt="2023-11-16T13:54:15.169" v="1282" actId="1076"/>
          <ac:spMkLst>
            <pc:docMk/>
            <pc:sldMk cId="3280670792" sldId="442"/>
            <ac:spMk id="4" creationId="{A326F97F-525E-FD76-32C3-73342B582CDC}"/>
          </ac:spMkLst>
        </pc:spChg>
        <pc:spChg chg="add mod">
          <ac:chgData name="kotaro uzawa" userId="3dd9582fdb51bf36" providerId="LiveId" clId="{2D83084C-8EEB-440E-8D0F-9F7254B8ED88}" dt="2023-11-16T13:49:08.179" v="1192" actId="207"/>
          <ac:spMkLst>
            <pc:docMk/>
            <pc:sldMk cId="3280670792" sldId="442"/>
            <ac:spMk id="5" creationId="{7D86B86F-CF6A-EA23-B18E-BAA7D06C6C7B}"/>
          </ac:spMkLst>
        </pc:spChg>
        <pc:spChg chg="mod">
          <ac:chgData name="kotaro uzawa" userId="3dd9582fdb51bf36" providerId="LiveId" clId="{2D83084C-8EEB-440E-8D0F-9F7254B8ED88}" dt="2023-11-17T09:19:48.488" v="3608" actId="1076"/>
          <ac:spMkLst>
            <pc:docMk/>
            <pc:sldMk cId="3280670792" sldId="442"/>
            <ac:spMk id="6" creationId="{EC7D7B7F-1236-3526-AB60-B836FD947C5E}"/>
          </ac:spMkLst>
        </pc:spChg>
        <pc:spChg chg="add del mod">
          <ac:chgData name="kotaro uzawa" userId="3dd9582fdb51bf36" providerId="LiveId" clId="{2D83084C-8EEB-440E-8D0F-9F7254B8ED88}" dt="2023-11-17T09:17:57.738" v="3596" actId="21"/>
          <ac:spMkLst>
            <pc:docMk/>
            <pc:sldMk cId="3280670792" sldId="442"/>
            <ac:spMk id="7" creationId="{63431E0D-C414-8F67-7E08-B1618E153D8F}"/>
          </ac:spMkLst>
        </pc:spChg>
        <pc:spChg chg="add mod">
          <ac:chgData name="kotaro uzawa" userId="3dd9582fdb51bf36" providerId="LiveId" clId="{2D83084C-8EEB-440E-8D0F-9F7254B8ED88}" dt="2023-11-16T13:50:31.962" v="1230" actId="20577"/>
          <ac:spMkLst>
            <pc:docMk/>
            <pc:sldMk cId="3280670792" sldId="442"/>
            <ac:spMk id="11" creationId="{7CA22A3C-FAD0-4A58-E217-4D43773AD068}"/>
          </ac:spMkLst>
        </pc:spChg>
        <pc:spChg chg="mod">
          <ac:chgData name="kotaro uzawa" userId="3dd9582fdb51bf36" providerId="LiveId" clId="{2D83084C-8EEB-440E-8D0F-9F7254B8ED88}" dt="2023-11-17T09:19:42.446" v="3605"/>
          <ac:spMkLst>
            <pc:docMk/>
            <pc:sldMk cId="3280670792" sldId="442"/>
            <ac:spMk id="15" creationId="{1634E071-833C-94AA-4340-7496F5A274B6}"/>
          </ac:spMkLst>
        </pc:spChg>
        <pc:spChg chg="mod">
          <ac:chgData name="kotaro uzawa" userId="3dd9582fdb51bf36" providerId="LiveId" clId="{2D83084C-8EEB-440E-8D0F-9F7254B8ED88}" dt="2023-11-17T09:19:42.446" v="3605"/>
          <ac:spMkLst>
            <pc:docMk/>
            <pc:sldMk cId="3280670792" sldId="442"/>
            <ac:spMk id="16" creationId="{4B74EBE8-9FB0-431A-39BE-63DFFD061E17}"/>
          </ac:spMkLst>
        </pc:spChg>
        <pc:spChg chg="mod">
          <ac:chgData name="kotaro uzawa" userId="3dd9582fdb51bf36" providerId="LiveId" clId="{2D83084C-8EEB-440E-8D0F-9F7254B8ED88}" dt="2023-11-17T09:19:42.446" v="3605"/>
          <ac:spMkLst>
            <pc:docMk/>
            <pc:sldMk cId="3280670792" sldId="442"/>
            <ac:spMk id="17" creationId="{313E3460-4274-018E-35AE-1A7EAE5FA4C5}"/>
          </ac:spMkLst>
        </pc:spChg>
        <pc:spChg chg="mod">
          <ac:chgData name="kotaro uzawa" userId="3dd9582fdb51bf36" providerId="LiveId" clId="{2D83084C-8EEB-440E-8D0F-9F7254B8ED88}" dt="2023-11-17T09:19:42.446" v="3605"/>
          <ac:spMkLst>
            <pc:docMk/>
            <pc:sldMk cId="3280670792" sldId="442"/>
            <ac:spMk id="18" creationId="{CA0A05F6-39FB-74DE-65BA-5F2733195C3E}"/>
          </ac:spMkLst>
        </pc:spChg>
        <pc:grpChg chg="add del mod">
          <ac:chgData name="kotaro uzawa" userId="3dd9582fdb51bf36" providerId="LiveId" clId="{2D83084C-8EEB-440E-8D0F-9F7254B8ED88}" dt="2023-11-17T09:19:51.504" v="3610"/>
          <ac:grpSpMkLst>
            <pc:docMk/>
            <pc:sldMk cId="3280670792" sldId="442"/>
            <ac:grpSpMk id="10" creationId="{9DCFD3E1-2C30-1762-C251-B3A877F7BEF6}"/>
          </ac:grpSpMkLst>
        </pc:grpChg>
        <pc:picChg chg="mod">
          <ac:chgData name="kotaro uzawa" userId="3dd9582fdb51bf36" providerId="LiveId" clId="{2D83084C-8EEB-440E-8D0F-9F7254B8ED88}" dt="2023-11-16T13:50:25.844" v="1214" actId="1076"/>
          <ac:picMkLst>
            <pc:docMk/>
            <pc:sldMk cId="3280670792" sldId="442"/>
            <ac:picMk id="2" creationId="{18516201-5767-9085-C21D-1E58CF9E09FD}"/>
          </ac:picMkLst>
        </pc:picChg>
        <pc:picChg chg="mod">
          <ac:chgData name="kotaro uzawa" userId="3dd9582fdb51bf36" providerId="LiveId" clId="{2D83084C-8EEB-440E-8D0F-9F7254B8ED88}" dt="2023-11-17T09:19:42.446" v="3605"/>
          <ac:picMkLst>
            <pc:docMk/>
            <pc:sldMk cId="3280670792" sldId="442"/>
            <ac:picMk id="14" creationId="{28687DE2-E17B-0500-A736-058526BD6199}"/>
          </ac:picMkLst>
        </pc:picChg>
        <pc:cxnChg chg="add mod">
          <ac:chgData name="kotaro uzawa" userId="3dd9582fdb51bf36" providerId="LiveId" clId="{2D83084C-8EEB-440E-8D0F-9F7254B8ED88}" dt="2023-11-16T13:50:08.828" v="1209" actId="208"/>
          <ac:cxnSpMkLst>
            <pc:docMk/>
            <pc:sldMk cId="3280670792" sldId="442"/>
            <ac:cxnSpMk id="8" creationId="{74346C97-3AB3-F336-9316-DEC65987581D}"/>
          </ac:cxnSpMkLst>
        </pc:cxnChg>
        <pc:cxnChg chg="add mod">
          <ac:chgData name="kotaro uzawa" userId="3dd9582fdb51bf36" providerId="LiveId" clId="{2D83084C-8EEB-440E-8D0F-9F7254B8ED88}" dt="2023-11-16T13:50:14.245" v="1212" actId="14100"/>
          <ac:cxnSpMkLst>
            <pc:docMk/>
            <pc:sldMk cId="3280670792" sldId="442"/>
            <ac:cxnSpMk id="9" creationId="{A1F7137B-70E1-250B-2604-2994AED713B2}"/>
          </ac:cxnSpMkLst>
        </pc:cxnChg>
      </pc:sldChg>
      <pc:sldChg chg="addSp modSp mod ord modShow">
        <pc:chgData name="kotaro uzawa" userId="3dd9582fdb51bf36" providerId="LiveId" clId="{2D83084C-8EEB-440E-8D0F-9F7254B8ED88}" dt="2023-11-18T10:04:02.967" v="4893" actId="729"/>
        <pc:sldMkLst>
          <pc:docMk/>
          <pc:sldMk cId="3839228641" sldId="444"/>
        </pc:sldMkLst>
        <pc:spChg chg="add mod">
          <ac:chgData name="kotaro uzawa" userId="3dd9582fdb51bf36" providerId="LiveId" clId="{2D83084C-8EEB-440E-8D0F-9F7254B8ED88}" dt="2023-11-16T13:58:28.252" v="1332" actId="1076"/>
          <ac:spMkLst>
            <pc:docMk/>
            <pc:sldMk cId="3839228641" sldId="444"/>
            <ac:spMk id="2" creationId="{0B75454B-8E17-4F3B-8440-86FAAEECA8A0}"/>
          </ac:spMkLst>
        </pc:spChg>
        <pc:spChg chg="mod">
          <ac:chgData name="kotaro uzawa" userId="3dd9582fdb51bf36" providerId="LiveId" clId="{2D83084C-8EEB-440E-8D0F-9F7254B8ED88}" dt="2023-11-18T07:07:43.402" v="3842" actId="20577"/>
          <ac:spMkLst>
            <pc:docMk/>
            <pc:sldMk cId="3839228641" sldId="444"/>
            <ac:spMk id="5" creationId="{59191FF1-F4E6-C14F-3391-7ED2181AD719}"/>
          </ac:spMkLst>
        </pc:spChg>
        <pc:spChg chg="mod">
          <ac:chgData name="kotaro uzawa" userId="3dd9582fdb51bf36" providerId="LiveId" clId="{2D83084C-8EEB-440E-8D0F-9F7254B8ED88}" dt="2023-11-16T13:56:53.060" v="1306" actId="1076"/>
          <ac:spMkLst>
            <pc:docMk/>
            <pc:sldMk cId="3839228641" sldId="444"/>
            <ac:spMk id="9" creationId="{F08B7CAD-E9BF-3C23-FFA5-AA4E007EA224}"/>
          </ac:spMkLst>
        </pc:spChg>
        <pc:spChg chg="mod">
          <ac:chgData name="kotaro uzawa" userId="3dd9582fdb51bf36" providerId="LiveId" clId="{2D83084C-8EEB-440E-8D0F-9F7254B8ED88}" dt="2023-11-16T13:57:18.073" v="1311" actId="1076"/>
          <ac:spMkLst>
            <pc:docMk/>
            <pc:sldMk cId="3839228641" sldId="444"/>
            <ac:spMk id="16" creationId="{DCF13006-4A9C-C964-DE6B-F062B1C4F005}"/>
          </ac:spMkLst>
        </pc:spChg>
        <pc:spChg chg="mod">
          <ac:chgData name="kotaro uzawa" userId="3dd9582fdb51bf36" providerId="LiveId" clId="{2D83084C-8EEB-440E-8D0F-9F7254B8ED88}" dt="2023-11-16T13:56:49.600" v="1305" actId="1076"/>
          <ac:spMkLst>
            <pc:docMk/>
            <pc:sldMk cId="3839228641" sldId="444"/>
            <ac:spMk id="17" creationId="{581F80FB-5CBF-5EB0-44C2-3BCA52F4B483}"/>
          </ac:spMkLst>
        </pc:spChg>
        <pc:picChg chg="mod">
          <ac:chgData name="kotaro uzawa" userId="3dd9582fdb51bf36" providerId="LiveId" clId="{2D83084C-8EEB-440E-8D0F-9F7254B8ED88}" dt="2023-11-16T13:57:13.554" v="1310" actId="1076"/>
          <ac:picMkLst>
            <pc:docMk/>
            <pc:sldMk cId="3839228641" sldId="444"/>
            <ac:picMk id="3" creationId="{E1433450-6468-083D-1ACB-F81B42697709}"/>
          </ac:picMkLst>
        </pc:picChg>
        <pc:cxnChg chg="add mod">
          <ac:chgData name="kotaro uzawa" userId="3dd9582fdb51bf36" providerId="LiveId" clId="{2D83084C-8EEB-440E-8D0F-9F7254B8ED88}" dt="2023-11-16T13:59:11.134" v="1337" actId="14100"/>
          <ac:cxnSpMkLst>
            <pc:docMk/>
            <pc:sldMk cId="3839228641" sldId="444"/>
            <ac:cxnSpMk id="4" creationId="{A8C435AF-D948-B30F-1E51-92E4776C73A3}"/>
          </ac:cxnSpMkLst>
        </pc:cxnChg>
        <pc:cxnChg chg="add mod">
          <ac:chgData name="kotaro uzawa" userId="3dd9582fdb51bf36" providerId="LiveId" clId="{2D83084C-8EEB-440E-8D0F-9F7254B8ED88}" dt="2023-11-16T13:59:21.370" v="1341" actId="14100"/>
          <ac:cxnSpMkLst>
            <pc:docMk/>
            <pc:sldMk cId="3839228641" sldId="444"/>
            <ac:cxnSpMk id="8" creationId="{CADA341A-9A88-C2CF-908E-9AFEABDC01D6}"/>
          </ac:cxnSpMkLst>
        </pc:cxnChg>
      </pc:sldChg>
      <pc:sldChg chg="addSp delSp modSp mod ord modShow">
        <pc:chgData name="kotaro uzawa" userId="3dd9582fdb51bf36" providerId="LiveId" clId="{2D83084C-8EEB-440E-8D0F-9F7254B8ED88}" dt="2023-11-18T10:04:01.256" v="4892" actId="729"/>
        <pc:sldMkLst>
          <pc:docMk/>
          <pc:sldMk cId="1047930486" sldId="445"/>
        </pc:sldMkLst>
        <pc:spChg chg="add del mod">
          <ac:chgData name="kotaro uzawa" userId="3dd9582fdb51bf36" providerId="LiveId" clId="{2D83084C-8EEB-440E-8D0F-9F7254B8ED88}" dt="2023-11-17T04:44:57.957" v="2185" actId="21"/>
          <ac:spMkLst>
            <pc:docMk/>
            <pc:sldMk cId="1047930486" sldId="445"/>
            <ac:spMk id="4" creationId="{B59DFC02-BBBC-0723-CD73-BCCAAFAA6DC4}"/>
          </ac:spMkLst>
        </pc:spChg>
        <pc:spChg chg="mod">
          <ac:chgData name="kotaro uzawa" userId="3dd9582fdb51bf36" providerId="LiveId" clId="{2D83084C-8EEB-440E-8D0F-9F7254B8ED88}" dt="2023-11-17T04:46:35.831" v="2216" actId="1076"/>
          <ac:spMkLst>
            <pc:docMk/>
            <pc:sldMk cId="1047930486" sldId="445"/>
            <ac:spMk id="5" creationId="{A871AB7F-E626-0F26-B4EB-1F534D9DC45F}"/>
          </ac:spMkLst>
        </pc:spChg>
        <pc:spChg chg="mod ord">
          <ac:chgData name="kotaro uzawa" userId="3dd9582fdb51bf36" providerId="LiveId" clId="{2D83084C-8EEB-440E-8D0F-9F7254B8ED88}" dt="2023-11-17T04:46:06.099" v="2206" actId="20577"/>
          <ac:spMkLst>
            <pc:docMk/>
            <pc:sldMk cId="1047930486" sldId="445"/>
            <ac:spMk id="7" creationId="{9AE0BF96-9A59-F627-4C6F-219058676D37}"/>
          </ac:spMkLst>
        </pc:spChg>
        <pc:spChg chg="mod">
          <ac:chgData name="kotaro uzawa" userId="3dd9582fdb51bf36" providerId="LiveId" clId="{2D83084C-8EEB-440E-8D0F-9F7254B8ED88}" dt="2023-11-17T04:46:32.689" v="2215" actId="1076"/>
          <ac:spMkLst>
            <pc:docMk/>
            <pc:sldMk cId="1047930486" sldId="445"/>
            <ac:spMk id="9" creationId="{6AB7A21F-4838-7276-FCFD-E40F92CD9EF6}"/>
          </ac:spMkLst>
        </pc:spChg>
        <pc:spChg chg="mod">
          <ac:chgData name="kotaro uzawa" userId="3dd9582fdb51bf36" providerId="LiveId" clId="{2D83084C-8EEB-440E-8D0F-9F7254B8ED88}" dt="2023-11-17T04:47:49.534" v="2228" actId="20577"/>
          <ac:spMkLst>
            <pc:docMk/>
            <pc:sldMk cId="1047930486" sldId="445"/>
            <ac:spMk id="17" creationId="{581F80FB-5CBF-5EB0-44C2-3BCA52F4B483}"/>
          </ac:spMkLst>
        </pc:spChg>
        <pc:grpChg chg="mod ord">
          <ac:chgData name="kotaro uzawa" userId="3dd9582fdb51bf36" providerId="LiveId" clId="{2D83084C-8EEB-440E-8D0F-9F7254B8ED88}" dt="2023-11-17T04:45:45.450" v="2198" actId="1076"/>
          <ac:grpSpMkLst>
            <pc:docMk/>
            <pc:sldMk cId="1047930486" sldId="445"/>
            <ac:grpSpMk id="2" creationId="{1383C0DA-8606-E64C-B282-4DD1CCD10D92}"/>
          </ac:grpSpMkLst>
        </pc:grpChg>
        <pc:grpChg chg="mod">
          <ac:chgData name="kotaro uzawa" userId="3dd9582fdb51bf36" providerId="LiveId" clId="{2D83084C-8EEB-440E-8D0F-9F7254B8ED88}" dt="2023-11-16T14:04:24.040" v="1413" actId="14100"/>
          <ac:grpSpMkLst>
            <pc:docMk/>
            <pc:sldMk cId="1047930486" sldId="445"/>
            <ac:grpSpMk id="13" creationId="{C12532F4-5871-28D4-0865-A3D834699BD0}"/>
          </ac:grpSpMkLst>
        </pc:grpChg>
        <pc:picChg chg="mod ord">
          <ac:chgData name="kotaro uzawa" userId="3dd9582fdb51bf36" providerId="LiveId" clId="{2D83084C-8EEB-440E-8D0F-9F7254B8ED88}" dt="2023-11-16T14:02:13.377" v="1404" actId="167"/>
          <ac:picMkLst>
            <pc:docMk/>
            <pc:sldMk cId="1047930486" sldId="445"/>
            <ac:picMk id="3" creationId="{18A7964E-062D-9886-0DAC-6B3B8E6A9B78}"/>
          </ac:picMkLst>
        </pc:picChg>
        <pc:picChg chg="del mod">
          <ac:chgData name="kotaro uzawa" userId="3dd9582fdb51bf36" providerId="LiveId" clId="{2D83084C-8EEB-440E-8D0F-9F7254B8ED88}" dt="2023-11-17T04:44:54.866" v="2184" actId="21"/>
          <ac:picMkLst>
            <pc:docMk/>
            <pc:sldMk cId="1047930486" sldId="445"/>
            <ac:picMk id="8" creationId="{1EE306C5-6DEE-93CC-6A78-8A11E6D660FE}"/>
          </ac:picMkLst>
        </pc:picChg>
        <pc:picChg chg="add del mod ord modCrop">
          <ac:chgData name="kotaro uzawa" userId="3dd9582fdb51bf36" providerId="LiveId" clId="{2D83084C-8EEB-440E-8D0F-9F7254B8ED88}" dt="2023-11-17T04:46:20.581" v="2208" actId="21"/>
          <ac:picMkLst>
            <pc:docMk/>
            <pc:sldMk cId="1047930486" sldId="445"/>
            <ac:picMk id="10" creationId="{0531AD9D-B6D7-F148-215C-A584F976B17D}"/>
          </ac:picMkLst>
        </pc:picChg>
        <pc:picChg chg="add mod ord">
          <ac:chgData name="kotaro uzawa" userId="3dd9582fdb51bf36" providerId="LiveId" clId="{2D83084C-8EEB-440E-8D0F-9F7254B8ED88}" dt="2023-11-17T04:46:29.831" v="2214" actId="1076"/>
          <ac:picMkLst>
            <pc:docMk/>
            <pc:sldMk cId="1047930486" sldId="445"/>
            <ac:picMk id="12" creationId="{E1BBE702-BDA5-F7B0-721B-7C7F4C976BD6}"/>
          </ac:picMkLst>
        </pc:picChg>
      </pc:sldChg>
      <pc:sldChg chg="addSp delSp modSp mod">
        <pc:chgData name="kotaro uzawa" userId="3dd9582fdb51bf36" providerId="LiveId" clId="{2D83084C-8EEB-440E-8D0F-9F7254B8ED88}" dt="2023-11-19T20:00:50.712" v="5874" actId="1076"/>
        <pc:sldMkLst>
          <pc:docMk/>
          <pc:sldMk cId="1830530112" sldId="456"/>
        </pc:sldMkLst>
        <pc:spChg chg="mod">
          <ac:chgData name="kotaro uzawa" userId="3dd9582fdb51bf36" providerId="LiveId" clId="{2D83084C-8EEB-440E-8D0F-9F7254B8ED88}" dt="2023-11-18T10:08:06.368" v="4953" actId="1076"/>
          <ac:spMkLst>
            <pc:docMk/>
            <pc:sldMk cId="1830530112" sldId="456"/>
            <ac:spMk id="2" creationId="{C6BAC433-8ADB-3CEB-686B-11DFE45819FD}"/>
          </ac:spMkLst>
        </pc:spChg>
        <pc:spChg chg="mod">
          <ac:chgData name="kotaro uzawa" userId="3dd9582fdb51bf36" providerId="LiveId" clId="{2D83084C-8EEB-440E-8D0F-9F7254B8ED88}" dt="2023-11-18T10:08:13.700" v="4956" actId="1076"/>
          <ac:spMkLst>
            <pc:docMk/>
            <pc:sldMk cId="1830530112" sldId="456"/>
            <ac:spMk id="4" creationId="{3D66BB88-127A-AE53-B84F-3D14317B5C07}"/>
          </ac:spMkLst>
        </pc:spChg>
        <pc:spChg chg="del mod">
          <ac:chgData name="kotaro uzawa" userId="3dd9582fdb51bf36" providerId="LiveId" clId="{2D83084C-8EEB-440E-8D0F-9F7254B8ED88}" dt="2023-11-18T08:27:15.532" v="4321" actId="21"/>
          <ac:spMkLst>
            <pc:docMk/>
            <pc:sldMk cId="1830530112" sldId="456"/>
            <ac:spMk id="13" creationId="{5FF47121-52A7-B281-7642-FA30237523C8}"/>
          </ac:spMkLst>
        </pc:spChg>
        <pc:spChg chg="del mod">
          <ac:chgData name="kotaro uzawa" userId="3dd9582fdb51bf36" providerId="LiveId" clId="{2D83084C-8EEB-440E-8D0F-9F7254B8ED88}" dt="2023-11-18T08:27:15.532" v="4321" actId="21"/>
          <ac:spMkLst>
            <pc:docMk/>
            <pc:sldMk cId="1830530112" sldId="456"/>
            <ac:spMk id="14" creationId="{9FEFEB79-1BC9-4072-9DA3-98E7CA7DD771}"/>
          </ac:spMkLst>
        </pc:spChg>
        <pc:spChg chg="del mod">
          <ac:chgData name="kotaro uzawa" userId="3dd9582fdb51bf36" providerId="LiveId" clId="{2D83084C-8EEB-440E-8D0F-9F7254B8ED88}" dt="2023-11-18T08:27:15.532" v="4321" actId="21"/>
          <ac:spMkLst>
            <pc:docMk/>
            <pc:sldMk cId="1830530112" sldId="456"/>
            <ac:spMk id="15" creationId="{82D69F82-71C8-F373-E1B2-539F7BB8F106}"/>
          </ac:spMkLst>
        </pc:spChg>
        <pc:spChg chg="mod">
          <ac:chgData name="kotaro uzawa" userId="3dd9582fdb51bf36" providerId="LiveId" clId="{2D83084C-8EEB-440E-8D0F-9F7254B8ED88}" dt="2023-11-18T08:55:00.845" v="4459" actId="164"/>
          <ac:spMkLst>
            <pc:docMk/>
            <pc:sldMk cId="1830530112" sldId="456"/>
            <ac:spMk id="17" creationId="{8644A5FF-652B-77BD-2D2F-DADA8C89DAE0}"/>
          </ac:spMkLst>
        </pc:spChg>
        <pc:spChg chg="del">
          <ac:chgData name="kotaro uzawa" userId="3dd9582fdb51bf36" providerId="LiveId" clId="{2D83084C-8EEB-440E-8D0F-9F7254B8ED88}" dt="2023-11-18T08:27:05.829" v="4316" actId="21"/>
          <ac:spMkLst>
            <pc:docMk/>
            <pc:sldMk cId="1830530112" sldId="456"/>
            <ac:spMk id="20" creationId="{7ACC9FAA-AB49-291F-5D7C-46951167EF7C}"/>
          </ac:spMkLst>
        </pc:spChg>
        <pc:spChg chg="del">
          <ac:chgData name="kotaro uzawa" userId="3dd9582fdb51bf36" providerId="LiveId" clId="{2D83084C-8EEB-440E-8D0F-9F7254B8ED88}" dt="2023-11-18T08:26:53.794" v="4314" actId="21"/>
          <ac:spMkLst>
            <pc:docMk/>
            <pc:sldMk cId="1830530112" sldId="456"/>
            <ac:spMk id="24" creationId="{C887F30E-3399-7EA7-60AC-743882E3D23C}"/>
          </ac:spMkLst>
        </pc:spChg>
        <pc:spChg chg="mod">
          <ac:chgData name="kotaro uzawa" userId="3dd9582fdb51bf36" providerId="LiveId" clId="{2D83084C-8EEB-440E-8D0F-9F7254B8ED88}" dt="2023-11-18T08:55:00.845" v="4459" actId="164"/>
          <ac:spMkLst>
            <pc:docMk/>
            <pc:sldMk cId="1830530112" sldId="456"/>
            <ac:spMk id="25" creationId="{6D5E8339-A8CA-75C1-B562-33586DF5DE32}"/>
          </ac:spMkLst>
        </pc:spChg>
        <pc:spChg chg="mod">
          <ac:chgData name="kotaro uzawa" userId="3dd9582fdb51bf36" providerId="LiveId" clId="{2D83084C-8EEB-440E-8D0F-9F7254B8ED88}" dt="2023-11-18T08:55:00.845" v="4459" actId="164"/>
          <ac:spMkLst>
            <pc:docMk/>
            <pc:sldMk cId="1830530112" sldId="456"/>
            <ac:spMk id="27" creationId="{87BD6436-37A3-AD51-A89F-44C3D8198910}"/>
          </ac:spMkLst>
        </pc:spChg>
        <pc:spChg chg="del">
          <ac:chgData name="kotaro uzawa" userId="3dd9582fdb51bf36" providerId="LiveId" clId="{2D83084C-8EEB-440E-8D0F-9F7254B8ED88}" dt="2023-11-18T08:27:05.829" v="4316" actId="21"/>
          <ac:spMkLst>
            <pc:docMk/>
            <pc:sldMk cId="1830530112" sldId="456"/>
            <ac:spMk id="28" creationId="{D027325D-5E00-8628-C82D-A8BCB1DF4CA6}"/>
          </ac:spMkLst>
        </pc:spChg>
        <pc:spChg chg="mod">
          <ac:chgData name="kotaro uzawa" userId="3dd9582fdb51bf36" providerId="LiveId" clId="{2D83084C-8EEB-440E-8D0F-9F7254B8ED88}" dt="2023-11-18T08:55:00.845" v="4459" actId="164"/>
          <ac:spMkLst>
            <pc:docMk/>
            <pc:sldMk cId="1830530112" sldId="456"/>
            <ac:spMk id="32" creationId="{B26310D8-01F0-FA16-3268-4D8C8F479C17}"/>
          </ac:spMkLst>
        </pc:spChg>
        <pc:spChg chg="mod">
          <ac:chgData name="kotaro uzawa" userId="3dd9582fdb51bf36" providerId="LiveId" clId="{2D83084C-8EEB-440E-8D0F-9F7254B8ED88}" dt="2023-11-19T20:00:23.999" v="5861" actId="20577"/>
          <ac:spMkLst>
            <pc:docMk/>
            <pc:sldMk cId="1830530112" sldId="456"/>
            <ac:spMk id="36" creationId="{CC812471-51F4-8E14-2A53-D191E157AD7B}"/>
          </ac:spMkLst>
        </pc:spChg>
        <pc:spChg chg="mod">
          <ac:chgData name="kotaro uzawa" userId="3dd9582fdb51bf36" providerId="LiveId" clId="{2D83084C-8EEB-440E-8D0F-9F7254B8ED88}" dt="2023-11-19T20:00:23.999" v="5861" actId="20577"/>
          <ac:spMkLst>
            <pc:docMk/>
            <pc:sldMk cId="1830530112" sldId="456"/>
            <ac:spMk id="37" creationId="{7323E297-8DB8-5044-903C-E9107ED026C6}"/>
          </ac:spMkLst>
        </pc:spChg>
        <pc:spChg chg="mod">
          <ac:chgData name="kotaro uzawa" userId="3dd9582fdb51bf36" providerId="LiveId" clId="{2D83084C-8EEB-440E-8D0F-9F7254B8ED88}" dt="2023-11-19T20:00:23.999" v="5861" actId="20577"/>
          <ac:spMkLst>
            <pc:docMk/>
            <pc:sldMk cId="1830530112" sldId="456"/>
            <ac:spMk id="38" creationId="{3D86661A-A5B0-CEE4-D686-56A58DFD77B0}"/>
          </ac:spMkLst>
        </pc:spChg>
        <pc:spChg chg="mod">
          <ac:chgData name="kotaro uzawa" userId="3dd9582fdb51bf36" providerId="LiveId" clId="{2D83084C-8EEB-440E-8D0F-9F7254B8ED88}" dt="2023-11-19T20:00:23.999" v="5861" actId="20577"/>
          <ac:spMkLst>
            <pc:docMk/>
            <pc:sldMk cId="1830530112" sldId="456"/>
            <ac:spMk id="39" creationId="{01C8AD3E-3BD4-3BAD-DE9B-2C706B9BCAA0}"/>
          </ac:spMkLst>
        </pc:spChg>
        <pc:spChg chg="mod">
          <ac:chgData name="kotaro uzawa" userId="3dd9582fdb51bf36" providerId="LiveId" clId="{2D83084C-8EEB-440E-8D0F-9F7254B8ED88}" dt="2023-11-19T20:00:23.999" v="5861" actId="20577"/>
          <ac:spMkLst>
            <pc:docMk/>
            <pc:sldMk cId="1830530112" sldId="456"/>
            <ac:spMk id="40" creationId="{7D089E45-58C0-243D-91AA-4B8404E5B93C}"/>
          </ac:spMkLst>
        </pc:spChg>
        <pc:spChg chg="mod">
          <ac:chgData name="kotaro uzawa" userId="3dd9582fdb51bf36" providerId="LiveId" clId="{2D83084C-8EEB-440E-8D0F-9F7254B8ED88}" dt="2023-11-19T20:00:23.999" v="5861" actId="20577"/>
          <ac:spMkLst>
            <pc:docMk/>
            <pc:sldMk cId="1830530112" sldId="456"/>
            <ac:spMk id="41" creationId="{0333FFB5-00B3-6479-CE2A-4901FBFC2979}"/>
          </ac:spMkLst>
        </pc:spChg>
        <pc:spChg chg="mod">
          <ac:chgData name="kotaro uzawa" userId="3dd9582fdb51bf36" providerId="LiveId" clId="{2D83084C-8EEB-440E-8D0F-9F7254B8ED88}" dt="2023-11-19T20:00:23.999" v="5861" actId="20577"/>
          <ac:spMkLst>
            <pc:docMk/>
            <pc:sldMk cId="1830530112" sldId="456"/>
            <ac:spMk id="42" creationId="{A4F60DCE-3963-EA44-CBA5-D1BE43C35898}"/>
          </ac:spMkLst>
        </pc:spChg>
        <pc:spChg chg="mod">
          <ac:chgData name="kotaro uzawa" userId="3dd9582fdb51bf36" providerId="LiveId" clId="{2D83084C-8EEB-440E-8D0F-9F7254B8ED88}" dt="2023-11-19T20:00:23.999" v="5861" actId="20577"/>
          <ac:spMkLst>
            <pc:docMk/>
            <pc:sldMk cId="1830530112" sldId="456"/>
            <ac:spMk id="43" creationId="{33256CC4-F671-66B4-AA9C-C6DE581C4772}"/>
          </ac:spMkLst>
        </pc:spChg>
        <pc:spChg chg="mod">
          <ac:chgData name="kotaro uzawa" userId="3dd9582fdb51bf36" providerId="LiveId" clId="{2D83084C-8EEB-440E-8D0F-9F7254B8ED88}" dt="2023-11-19T20:00:50.712" v="5874" actId="1076"/>
          <ac:spMkLst>
            <pc:docMk/>
            <pc:sldMk cId="1830530112" sldId="456"/>
            <ac:spMk id="44" creationId="{4D9E785F-95AC-76ED-6935-1765F840B2A2}"/>
          </ac:spMkLst>
        </pc:spChg>
        <pc:spChg chg="mod">
          <ac:chgData name="kotaro uzawa" userId="3dd9582fdb51bf36" providerId="LiveId" clId="{2D83084C-8EEB-440E-8D0F-9F7254B8ED88}" dt="2023-11-19T20:00:45.044" v="5873" actId="1076"/>
          <ac:spMkLst>
            <pc:docMk/>
            <pc:sldMk cId="1830530112" sldId="456"/>
            <ac:spMk id="45" creationId="{F8C8DD98-99F7-A5E7-85C2-E5DA8166289D}"/>
          </ac:spMkLst>
        </pc:spChg>
        <pc:spChg chg="del mod">
          <ac:chgData name="kotaro uzawa" userId="3dd9582fdb51bf36" providerId="LiveId" clId="{2D83084C-8EEB-440E-8D0F-9F7254B8ED88}" dt="2023-11-18T08:27:47.732" v="4327" actId="21"/>
          <ac:spMkLst>
            <pc:docMk/>
            <pc:sldMk cId="1830530112" sldId="456"/>
            <ac:spMk id="46" creationId="{8296F833-E09C-C2C2-F830-1847A6C46653}"/>
          </ac:spMkLst>
        </pc:spChg>
        <pc:spChg chg="del mod">
          <ac:chgData name="kotaro uzawa" userId="3dd9582fdb51bf36" providerId="LiveId" clId="{2D83084C-8EEB-440E-8D0F-9F7254B8ED88}" dt="2023-11-18T08:27:47.732" v="4327" actId="21"/>
          <ac:spMkLst>
            <pc:docMk/>
            <pc:sldMk cId="1830530112" sldId="456"/>
            <ac:spMk id="47" creationId="{3171BA1C-00A0-1827-EDAB-7C8B6A9D3C1F}"/>
          </ac:spMkLst>
        </pc:spChg>
        <pc:spChg chg="del">
          <ac:chgData name="kotaro uzawa" userId="3dd9582fdb51bf36" providerId="LiveId" clId="{2D83084C-8EEB-440E-8D0F-9F7254B8ED88}" dt="2023-11-18T08:27:54.267" v="4329" actId="21"/>
          <ac:spMkLst>
            <pc:docMk/>
            <pc:sldMk cId="1830530112" sldId="456"/>
            <ac:spMk id="48" creationId="{0E43CA70-8DC0-082D-A55B-689A4BCA9D15}"/>
          </ac:spMkLst>
        </pc:spChg>
        <pc:spChg chg="del">
          <ac:chgData name="kotaro uzawa" userId="3dd9582fdb51bf36" providerId="LiveId" clId="{2D83084C-8EEB-440E-8D0F-9F7254B8ED88}" dt="2023-11-18T08:27:50.735" v="4328" actId="21"/>
          <ac:spMkLst>
            <pc:docMk/>
            <pc:sldMk cId="1830530112" sldId="456"/>
            <ac:spMk id="49" creationId="{D65FE332-E144-DA1F-F529-34AD9324F8F7}"/>
          </ac:spMkLst>
        </pc:spChg>
        <pc:spChg chg="del">
          <ac:chgData name="kotaro uzawa" userId="3dd9582fdb51bf36" providerId="LiveId" clId="{2D83084C-8EEB-440E-8D0F-9F7254B8ED88}" dt="2023-11-18T08:27:43.154" v="4325" actId="21"/>
          <ac:spMkLst>
            <pc:docMk/>
            <pc:sldMk cId="1830530112" sldId="456"/>
            <ac:spMk id="50" creationId="{F70BF814-963B-6744-052E-600797E601F8}"/>
          </ac:spMkLst>
        </pc:spChg>
        <pc:spChg chg="del">
          <ac:chgData name="kotaro uzawa" userId="3dd9582fdb51bf36" providerId="LiveId" clId="{2D83084C-8EEB-440E-8D0F-9F7254B8ED88}" dt="2023-11-18T08:27:43.154" v="4325" actId="21"/>
          <ac:spMkLst>
            <pc:docMk/>
            <pc:sldMk cId="1830530112" sldId="456"/>
            <ac:spMk id="51" creationId="{6C46AD06-CA5A-DAA5-B381-21EC1864A6ED}"/>
          </ac:spMkLst>
        </pc:spChg>
        <pc:spChg chg="mod">
          <ac:chgData name="kotaro uzawa" userId="3dd9582fdb51bf36" providerId="LiveId" clId="{2D83084C-8EEB-440E-8D0F-9F7254B8ED88}" dt="2023-11-19T20:00:23.999" v="5861" actId="20577"/>
          <ac:spMkLst>
            <pc:docMk/>
            <pc:sldMk cId="1830530112" sldId="456"/>
            <ac:spMk id="52" creationId="{C193E54D-F68E-EF18-7EB6-20BAD0FBAD2F}"/>
          </ac:spMkLst>
        </pc:spChg>
        <pc:spChg chg="del">
          <ac:chgData name="kotaro uzawa" userId="3dd9582fdb51bf36" providerId="LiveId" clId="{2D83084C-8EEB-440E-8D0F-9F7254B8ED88}" dt="2023-11-18T08:27:43.154" v="4325" actId="21"/>
          <ac:spMkLst>
            <pc:docMk/>
            <pc:sldMk cId="1830530112" sldId="456"/>
            <ac:spMk id="54" creationId="{180B5081-CE5F-5C29-62BC-54C79D7C9BB4}"/>
          </ac:spMkLst>
        </pc:spChg>
        <pc:spChg chg="mod">
          <ac:chgData name="kotaro uzawa" userId="3dd9582fdb51bf36" providerId="LiveId" clId="{2D83084C-8EEB-440E-8D0F-9F7254B8ED88}" dt="2023-11-18T08:55:00.845" v="4459" actId="164"/>
          <ac:spMkLst>
            <pc:docMk/>
            <pc:sldMk cId="1830530112" sldId="456"/>
            <ac:spMk id="57" creationId="{B4DDE519-4478-D19E-1721-C18457CDD182}"/>
          </ac:spMkLst>
        </pc:spChg>
        <pc:spChg chg="mod">
          <ac:chgData name="kotaro uzawa" userId="3dd9582fdb51bf36" providerId="LiveId" clId="{2D83084C-8EEB-440E-8D0F-9F7254B8ED88}" dt="2023-11-18T08:55:00.845" v="4459" actId="164"/>
          <ac:spMkLst>
            <pc:docMk/>
            <pc:sldMk cId="1830530112" sldId="456"/>
            <ac:spMk id="60" creationId="{1E2EF816-10CF-2A24-8A7C-9C74421EDB5B}"/>
          </ac:spMkLst>
        </pc:spChg>
        <pc:spChg chg="mod">
          <ac:chgData name="kotaro uzawa" userId="3dd9582fdb51bf36" providerId="LiveId" clId="{2D83084C-8EEB-440E-8D0F-9F7254B8ED88}" dt="2023-11-18T08:55:00.845" v="4459" actId="164"/>
          <ac:spMkLst>
            <pc:docMk/>
            <pc:sldMk cId="1830530112" sldId="456"/>
            <ac:spMk id="61" creationId="{21DF47C0-8D00-8BF2-2804-05B8CBC9E43C}"/>
          </ac:spMkLst>
        </pc:spChg>
        <pc:spChg chg="mod">
          <ac:chgData name="kotaro uzawa" userId="3dd9582fdb51bf36" providerId="LiveId" clId="{2D83084C-8EEB-440E-8D0F-9F7254B8ED88}" dt="2023-11-18T10:08:09.414" v="4955" actId="1076"/>
          <ac:spMkLst>
            <pc:docMk/>
            <pc:sldMk cId="1830530112" sldId="456"/>
            <ac:spMk id="75" creationId="{AA5A1164-53C9-E155-6288-3DD8053EDB7B}"/>
          </ac:spMkLst>
        </pc:spChg>
        <pc:spChg chg="mod">
          <ac:chgData name="kotaro uzawa" userId="3dd9582fdb51bf36" providerId="LiveId" clId="{2D83084C-8EEB-440E-8D0F-9F7254B8ED88}" dt="2023-11-18T08:55:00.845" v="4459" actId="164"/>
          <ac:spMkLst>
            <pc:docMk/>
            <pc:sldMk cId="1830530112" sldId="456"/>
            <ac:spMk id="103" creationId="{5C4B126D-4FC3-07A2-FE57-C9DE8F6CBE46}"/>
          </ac:spMkLst>
        </pc:spChg>
        <pc:spChg chg="mod">
          <ac:chgData name="kotaro uzawa" userId="3dd9582fdb51bf36" providerId="LiveId" clId="{2D83084C-8EEB-440E-8D0F-9F7254B8ED88}" dt="2023-11-18T08:55:00.845" v="4459" actId="164"/>
          <ac:spMkLst>
            <pc:docMk/>
            <pc:sldMk cId="1830530112" sldId="456"/>
            <ac:spMk id="113" creationId="{B9F32CFB-61C3-3FC7-C87E-6B67A7264E34}"/>
          </ac:spMkLst>
        </pc:spChg>
        <pc:spChg chg="del">
          <ac:chgData name="kotaro uzawa" userId="3dd9582fdb51bf36" providerId="LiveId" clId="{2D83084C-8EEB-440E-8D0F-9F7254B8ED88}" dt="2023-11-18T08:27:03.079" v="4315" actId="21"/>
          <ac:spMkLst>
            <pc:docMk/>
            <pc:sldMk cId="1830530112" sldId="456"/>
            <ac:spMk id="114" creationId="{29BC454B-CFEE-F778-B01C-E16FD774BB5A}"/>
          </ac:spMkLst>
        </pc:spChg>
        <pc:grpChg chg="mod">
          <ac:chgData name="kotaro uzawa" userId="3dd9582fdb51bf36" providerId="LiveId" clId="{2D83084C-8EEB-440E-8D0F-9F7254B8ED88}" dt="2023-11-18T08:55:00.845" v="4459" actId="164"/>
          <ac:grpSpMkLst>
            <pc:docMk/>
            <pc:sldMk cId="1830530112" sldId="456"/>
            <ac:grpSpMk id="3" creationId="{77ED4738-E8B3-8C82-2AB2-FACBDFF549CF}"/>
          </ac:grpSpMkLst>
        </pc:grpChg>
        <pc:grpChg chg="del">
          <ac:chgData name="kotaro uzawa" userId="3dd9582fdb51bf36" providerId="LiveId" clId="{2D83084C-8EEB-440E-8D0F-9F7254B8ED88}" dt="2023-11-18T08:27:15.532" v="4321" actId="21"/>
          <ac:grpSpMkLst>
            <pc:docMk/>
            <pc:sldMk cId="1830530112" sldId="456"/>
            <ac:grpSpMk id="6" creationId="{0A782E4F-3C57-EC5B-A154-7A03642F79EA}"/>
          </ac:grpSpMkLst>
        </pc:grpChg>
        <pc:grpChg chg="add mod">
          <ac:chgData name="kotaro uzawa" userId="3dd9582fdb51bf36" providerId="LiveId" clId="{2D83084C-8EEB-440E-8D0F-9F7254B8ED88}" dt="2023-11-18T08:55:06.911" v="4460" actId="1076"/>
          <ac:grpSpMkLst>
            <pc:docMk/>
            <pc:sldMk cId="1830530112" sldId="456"/>
            <ac:grpSpMk id="16" creationId="{9E6A47BF-EDB6-ADA4-0CCD-A3A6DE234672}"/>
          </ac:grpSpMkLst>
        </pc:grpChg>
        <pc:grpChg chg="del">
          <ac:chgData name="kotaro uzawa" userId="3dd9582fdb51bf36" providerId="LiveId" clId="{2D83084C-8EEB-440E-8D0F-9F7254B8ED88}" dt="2023-11-18T08:26:53.794" v="4314" actId="21"/>
          <ac:grpSpMkLst>
            <pc:docMk/>
            <pc:sldMk cId="1830530112" sldId="456"/>
            <ac:grpSpMk id="23" creationId="{2219FD4E-2CBC-6502-A0EB-0DBA7AFB2076}"/>
          </ac:grpSpMkLst>
        </pc:grpChg>
        <pc:grpChg chg="del">
          <ac:chgData name="kotaro uzawa" userId="3dd9582fdb51bf36" providerId="LiveId" clId="{2D83084C-8EEB-440E-8D0F-9F7254B8ED88}" dt="2023-11-18T08:27:43.154" v="4325" actId="21"/>
          <ac:grpSpMkLst>
            <pc:docMk/>
            <pc:sldMk cId="1830530112" sldId="456"/>
            <ac:grpSpMk id="55" creationId="{42B957BE-F8D4-E236-9ADA-DE16A7BE4BE8}"/>
          </ac:grpSpMkLst>
        </pc:grpChg>
        <pc:grpChg chg="mod">
          <ac:chgData name="kotaro uzawa" userId="3dd9582fdb51bf36" providerId="LiveId" clId="{2D83084C-8EEB-440E-8D0F-9F7254B8ED88}" dt="2023-11-19T20:00:23.999" v="5861" actId="20577"/>
          <ac:grpSpMkLst>
            <pc:docMk/>
            <pc:sldMk cId="1830530112" sldId="456"/>
            <ac:grpSpMk id="56" creationId="{31E99833-5C1D-EAC2-9838-1D09BB3157A3}"/>
          </ac:grpSpMkLst>
        </pc:grpChg>
        <pc:grpChg chg="mod">
          <ac:chgData name="kotaro uzawa" userId="3dd9582fdb51bf36" providerId="LiveId" clId="{2D83084C-8EEB-440E-8D0F-9F7254B8ED88}" dt="2023-11-18T08:55:00.845" v="4459" actId="164"/>
          <ac:grpSpMkLst>
            <pc:docMk/>
            <pc:sldMk cId="1830530112" sldId="456"/>
            <ac:grpSpMk id="80" creationId="{288965AD-C19C-F28C-2403-224FF716AF4C}"/>
          </ac:grpSpMkLst>
        </pc:grpChg>
        <pc:grpChg chg="mod">
          <ac:chgData name="kotaro uzawa" userId="3dd9582fdb51bf36" providerId="LiveId" clId="{2D83084C-8EEB-440E-8D0F-9F7254B8ED88}" dt="2023-11-18T08:55:00.845" v="4459" actId="164"/>
          <ac:grpSpMkLst>
            <pc:docMk/>
            <pc:sldMk cId="1830530112" sldId="456"/>
            <ac:grpSpMk id="107" creationId="{215CAD54-E09B-CB9E-7812-3C0F39F65CF7}"/>
          </ac:grpSpMkLst>
        </pc:grpChg>
        <pc:cxnChg chg="add del mod">
          <ac:chgData name="kotaro uzawa" userId="3dd9582fdb51bf36" providerId="LiveId" clId="{2D83084C-8EEB-440E-8D0F-9F7254B8ED88}" dt="2023-11-18T08:56:05.489" v="4474" actId="21"/>
          <ac:cxnSpMkLst>
            <pc:docMk/>
            <pc:sldMk cId="1830530112" sldId="456"/>
            <ac:cxnSpMk id="19" creationId="{1C04E1EF-B926-B832-A3B1-A7DAD0FE86F0}"/>
          </ac:cxnSpMkLst>
        </pc:cxnChg>
      </pc:sldChg>
      <pc:sldChg chg="addSp delSp modSp mod">
        <pc:chgData name="kotaro uzawa" userId="3dd9582fdb51bf36" providerId="LiveId" clId="{2D83084C-8EEB-440E-8D0F-9F7254B8ED88}" dt="2023-11-18T09:30:49.212" v="4528" actId="1076"/>
        <pc:sldMkLst>
          <pc:docMk/>
          <pc:sldMk cId="2393617411" sldId="457"/>
        </pc:sldMkLst>
        <pc:picChg chg="add mod">
          <ac:chgData name="kotaro uzawa" userId="3dd9582fdb51bf36" providerId="LiveId" clId="{2D83084C-8EEB-440E-8D0F-9F7254B8ED88}" dt="2023-11-18T09:30:49.212" v="4528" actId="1076"/>
          <ac:picMkLst>
            <pc:docMk/>
            <pc:sldMk cId="2393617411" sldId="457"/>
            <ac:picMk id="3" creationId="{246A7F3F-98A4-B26D-D938-17A16D1179A1}"/>
          </ac:picMkLst>
        </pc:picChg>
        <pc:picChg chg="del">
          <ac:chgData name="kotaro uzawa" userId="3dd9582fdb51bf36" providerId="LiveId" clId="{2D83084C-8EEB-440E-8D0F-9F7254B8ED88}" dt="2023-11-18T09:30:24.771" v="4520" actId="21"/>
          <ac:picMkLst>
            <pc:docMk/>
            <pc:sldMk cId="2393617411" sldId="457"/>
            <ac:picMk id="5" creationId="{395D49C7-EB42-D52D-AE12-21ADD26612F6}"/>
          </ac:picMkLst>
        </pc:picChg>
      </pc:sldChg>
      <pc:sldChg chg="addSp delSp modSp mod delAnim modAnim">
        <pc:chgData name="kotaro uzawa" userId="3dd9582fdb51bf36" providerId="LiveId" clId="{2D83084C-8EEB-440E-8D0F-9F7254B8ED88}" dt="2023-11-23T07:57:49.975" v="7938" actId="20577"/>
        <pc:sldMkLst>
          <pc:docMk/>
          <pc:sldMk cId="222286871" sldId="459"/>
        </pc:sldMkLst>
        <pc:spChg chg="del mod">
          <ac:chgData name="kotaro uzawa" userId="3dd9582fdb51bf36" providerId="LiveId" clId="{2D83084C-8EEB-440E-8D0F-9F7254B8ED88}" dt="2023-11-22T20:33:48.819" v="7499"/>
          <ac:spMkLst>
            <pc:docMk/>
            <pc:sldMk cId="222286871" sldId="459"/>
            <ac:spMk id="2" creationId="{F3225EBC-F6DF-69DE-6B96-2DC23E7D1527}"/>
          </ac:spMkLst>
        </pc:spChg>
        <pc:spChg chg="mod">
          <ac:chgData name="kotaro uzawa" userId="3dd9582fdb51bf36" providerId="LiveId" clId="{2D83084C-8EEB-440E-8D0F-9F7254B8ED88}" dt="2023-11-16T12:45:31.054" v="143" actId="1076"/>
          <ac:spMkLst>
            <pc:docMk/>
            <pc:sldMk cId="222286871" sldId="459"/>
            <ac:spMk id="3" creationId="{AE535050-16EA-B457-AA87-E6CBC463AAA5}"/>
          </ac:spMkLst>
        </pc:spChg>
        <pc:spChg chg="add del mod">
          <ac:chgData name="kotaro uzawa" userId="3dd9582fdb51bf36" providerId="LiveId" clId="{2D83084C-8EEB-440E-8D0F-9F7254B8ED88}" dt="2023-11-22T20:33:48.803" v="7497"/>
          <ac:spMkLst>
            <pc:docMk/>
            <pc:sldMk cId="222286871" sldId="459"/>
            <ac:spMk id="5" creationId="{CEFE2311-6864-FB50-864B-A4AA4062D141}"/>
          </ac:spMkLst>
        </pc:spChg>
        <pc:spChg chg="mod ord topLvl">
          <ac:chgData name="kotaro uzawa" userId="3dd9582fdb51bf36" providerId="LiveId" clId="{2D83084C-8EEB-440E-8D0F-9F7254B8ED88}" dt="2023-11-17T05:35:04.014" v="2708" actId="167"/>
          <ac:spMkLst>
            <pc:docMk/>
            <pc:sldMk cId="222286871" sldId="459"/>
            <ac:spMk id="6" creationId="{D14C8D77-E119-4587-619F-42312E87BADC}"/>
          </ac:spMkLst>
        </pc:spChg>
        <pc:spChg chg="mod topLvl">
          <ac:chgData name="kotaro uzawa" userId="3dd9582fdb51bf36" providerId="LiveId" clId="{2D83084C-8EEB-440E-8D0F-9F7254B8ED88}" dt="2023-11-19T19:32:24.165" v="5713" actId="20577"/>
          <ac:spMkLst>
            <pc:docMk/>
            <pc:sldMk cId="222286871" sldId="459"/>
            <ac:spMk id="7" creationId="{8B00CAC7-8732-FB77-D69A-57C446A54796}"/>
          </ac:spMkLst>
        </pc:spChg>
        <pc:spChg chg="mod">
          <ac:chgData name="kotaro uzawa" userId="3dd9582fdb51bf36" providerId="LiveId" clId="{2D83084C-8EEB-440E-8D0F-9F7254B8ED88}" dt="2023-11-20T19:07:53.228" v="6701" actId="20577"/>
          <ac:spMkLst>
            <pc:docMk/>
            <pc:sldMk cId="222286871" sldId="459"/>
            <ac:spMk id="9" creationId="{3BF86E81-559B-F4DD-ED2D-FA375060AAB9}"/>
          </ac:spMkLst>
        </pc:spChg>
        <pc:spChg chg="add mod">
          <ac:chgData name="kotaro uzawa" userId="3dd9582fdb51bf36" providerId="LiveId" clId="{2D83084C-8EEB-440E-8D0F-9F7254B8ED88}" dt="2023-11-22T20:34:07.690" v="7505" actId="1076"/>
          <ac:spMkLst>
            <pc:docMk/>
            <pc:sldMk cId="222286871" sldId="459"/>
            <ac:spMk id="10" creationId="{19753F5F-7244-FAFC-D5CC-E4C208716054}"/>
          </ac:spMkLst>
        </pc:spChg>
        <pc:spChg chg="add del">
          <ac:chgData name="kotaro uzawa" userId="3dd9582fdb51bf36" providerId="LiveId" clId="{2D83084C-8EEB-440E-8D0F-9F7254B8ED88}" dt="2023-11-16T12:45:55.852" v="148" actId="21"/>
          <ac:spMkLst>
            <pc:docMk/>
            <pc:sldMk cId="222286871" sldId="459"/>
            <ac:spMk id="11" creationId="{6036BA2B-2221-7A09-BEF7-C29028288485}"/>
          </ac:spMkLst>
        </pc:spChg>
        <pc:spChg chg="mod">
          <ac:chgData name="kotaro uzawa" userId="3dd9582fdb51bf36" providerId="LiveId" clId="{2D83084C-8EEB-440E-8D0F-9F7254B8ED88}" dt="2023-11-16T12:46:46.673" v="158" actId="1076"/>
          <ac:spMkLst>
            <pc:docMk/>
            <pc:sldMk cId="222286871" sldId="459"/>
            <ac:spMk id="13" creationId="{B3F9AFE4-5707-B7B7-5893-2C151A70C80F}"/>
          </ac:spMkLst>
        </pc:spChg>
        <pc:spChg chg="add mod ord topLvl">
          <ac:chgData name="kotaro uzawa" userId="3dd9582fdb51bf36" providerId="LiveId" clId="{2D83084C-8EEB-440E-8D0F-9F7254B8ED88}" dt="2023-11-16T12:48:58.585" v="185" actId="14100"/>
          <ac:spMkLst>
            <pc:docMk/>
            <pc:sldMk cId="222286871" sldId="459"/>
            <ac:spMk id="17" creationId="{1455BF88-D86E-EE43-D202-224B223E7F2F}"/>
          </ac:spMkLst>
        </pc:spChg>
        <pc:spChg chg="del">
          <ac:chgData name="kotaro uzawa" userId="3dd9582fdb51bf36" providerId="LiveId" clId="{2D83084C-8EEB-440E-8D0F-9F7254B8ED88}" dt="2023-11-16T12:46:12.291" v="152" actId="21"/>
          <ac:spMkLst>
            <pc:docMk/>
            <pc:sldMk cId="222286871" sldId="459"/>
            <ac:spMk id="19" creationId="{60630B68-2FAE-AA69-8A8D-01D8CF6184FB}"/>
          </ac:spMkLst>
        </pc:spChg>
        <pc:spChg chg="add mod">
          <ac:chgData name="kotaro uzawa" userId="3dd9582fdb51bf36" providerId="LiveId" clId="{2D83084C-8EEB-440E-8D0F-9F7254B8ED88}" dt="2023-11-16T12:48:33.639" v="180" actId="571"/>
          <ac:spMkLst>
            <pc:docMk/>
            <pc:sldMk cId="222286871" sldId="459"/>
            <ac:spMk id="21" creationId="{ECFB07B1-7B57-0180-45A3-AAAA81522DB5}"/>
          </ac:spMkLst>
        </pc:spChg>
        <pc:spChg chg="del mod">
          <ac:chgData name="kotaro uzawa" userId="3dd9582fdb51bf36" providerId="LiveId" clId="{2D83084C-8EEB-440E-8D0F-9F7254B8ED88}" dt="2023-11-16T12:46:07.868" v="151" actId="21"/>
          <ac:spMkLst>
            <pc:docMk/>
            <pc:sldMk cId="222286871" sldId="459"/>
            <ac:spMk id="22" creationId="{6AECFBF9-54CC-C7B9-1456-0AA918F900A5}"/>
          </ac:spMkLst>
        </pc:spChg>
        <pc:spChg chg="del">
          <ac:chgData name="kotaro uzawa" userId="3dd9582fdb51bf36" providerId="LiveId" clId="{2D83084C-8EEB-440E-8D0F-9F7254B8ED88}" dt="2023-11-16T12:46:07.868" v="151" actId="21"/>
          <ac:spMkLst>
            <pc:docMk/>
            <pc:sldMk cId="222286871" sldId="459"/>
            <ac:spMk id="23" creationId="{50CF1936-A3E1-0640-0584-15DAC2767B1C}"/>
          </ac:spMkLst>
        </pc:spChg>
        <pc:spChg chg="del">
          <ac:chgData name="kotaro uzawa" userId="3dd9582fdb51bf36" providerId="LiveId" clId="{2D83084C-8EEB-440E-8D0F-9F7254B8ED88}" dt="2023-11-16T12:46:07.868" v="151" actId="21"/>
          <ac:spMkLst>
            <pc:docMk/>
            <pc:sldMk cId="222286871" sldId="459"/>
            <ac:spMk id="24" creationId="{5C1D79B6-1A36-72A4-7F91-3B157B5B60F8}"/>
          </ac:spMkLst>
        </pc:spChg>
        <pc:spChg chg="del">
          <ac:chgData name="kotaro uzawa" userId="3dd9582fdb51bf36" providerId="LiveId" clId="{2D83084C-8EEB-440E-8D0F-9F7254B8ED88}" dt="2023-11-16T12:46:16.563" v="153" actId="21"/>
          <ac:spMkLst>
            <pc:docMk/>
            <pc:sldMk cId="222286871" sldId="459"/>
            <ac:spMk id="25" creationId="{2033C56C-8ED9-E243-8F2C-85CECB23489C}"/>
          </ac:spMkLst>
        </pc:spChg>
        <pc:spChg chg="mod">
          <ac:chgData name="kotaro uzawa" userId="3dd9582fdb51bf36" providerId="LiveId" clId="{2D83084C-8EEB-440E-8D0F-9F7254B8ED88}" dt="2023-11-16T12:48:33.639" v="180" actId="571"/>
          <ac:spMkLst>
            <pc:docMk/>
            <pc:sldMk cId="222286871" sldId="459"/>
            <ac:spMk id="28" creationId="{CC667597-9611-80EA-71DE-B2B4A483BFA8}"/>
          </ac:spMkLst>
        </pc:spChg>
        <pc:spChg chg="mod">
          <ac:chgData name="kotaro uzawa" userId="3dd9582fdb51bf36" providerId="LiveId" clId="{2D83084C-8EEB-440E-8D0F-9F7254B8ED88}" dt="2023-11-16T12:48:33.639" v="180" actId="571"/>
          <ac:spMkLst>
            <pc:docMk/>
            <pc:sldMk cId="222286871" sldId="459"/>
            <ac:spMk id="29" creationId="{EF167DAE-52D8-D641-F5C4-4172DB0229EA}"/>
          </ac:spMkLst>
        </pc:spChg>
        <pc:spChg chg="mod">
          <ac:chgData name="kotaro uzawa" userId="3dd9582fdb51bf36" providerId="LiveId" clId="{2D83084C-8EEB-440E-8D0F-9F7254B8ED88}" dt="2023-11-16T12:48:33.639" v="180" actId="571"/>
          <ac:spMkLst>
            <pc:docMk/>
            <pc:sldMk cId="222286871" sldId="459"/>
            <ac:spMk id="31" creationId="{FDDCDBC7-5C46-FAC9-B6A2-50B9B3E5EB8F}"/>
          </ac:spMkLst>
        </pc:spChg>
        <pc:spChg chg="mod">
          <ac:chgData name="kotaro uzawa" userId="3dd9582fdb51bf36" providerId="LiveId" clId="{2D83084C-8EEB-440E-8D0F-9F7254B8ED88}" dt="2023-11-16T12:48:33.639" v="180" actId="571"/>
          <ac:spMkLst>
            <pc:docMk/>
            <pc:sldMk cId="222286871" sldId="459"/>
            <ac:spMk id="32" creationId="{5FB6A294-1580-CE9F-8FA2-E373EB8E415D}"/>
          </ac:spMkLst>
        </pc:spChg>
        <pc:spChg chg="mod">
          <ac:chgData name="kotaro uzawa" userId="3dd9582fdb51bf36" providerId="LiveId" clId="{2D83084C-8EEB-440E-8D0F-9F7254B8ED88}" dt="2023-11-16T12:48:33.639" v="180" actId="571"/>
          <ac:spMkLst>
            <pc:docMk/>
            <pc:sldMk cId="222286871" sldId="459"/>
            <ac:spMk id="33" creationId="{702447B6-9CD3-5F03-86EE-9BC098B1E3A6}"/>
          </ac:spMkLst>
        </pc:spChg>
        <pc:spChg chg="mod">
          <ac:chgData name="kotaro uzawa" userId="3dd9582fdb51bf36" providerId="LiveId" clId="{2D83084C-8EEB-440E-8D0F-9F7254B8ED88}" dt="2023-11-16T12:48:33.639" v="180" actId="571"/>
          <ac:spMkLst>
            <pc:docMk/>
            <pc:sldMk cId="222286871" sldId="459"/>
            <ac:spMk id="34" creationId="{EA8BD280-BD8E-0142-B13D-30029221F81C}"/>
          </ac:spMkLst>
        </pc:spChg>
        <pc:spChg chg="mod">
          <ac:chgData name="kotaro uzawa" userId="3dd9582fdb51bf36" providerId="LiveId" clId="{2D83084C-8EEB-440E-8D0F-9F7254B8ED88}" dt="2023-11-16T12:48:33.639" v="180" actId="571"/>
          <ac:spMkLst>
            <pc:docMk/>
            <pc:sldMk cId="222286871" sldId="459"/>
            <ac:spMk id="37" creationId="{EB68FDBF-1376-0D5C-3A07-60CE1C6C10E1}"/>
          </ac:spMkLst>
        </pc:spChg>
        <pc:spChg chg="mod">
          <ac:chgData name="kotaro uzawa" userId="3dd9582fdb51bf36" providerId="LiveId" clId="{2D83084C-8EEB-440E-8D0F-9F7254B8ED88}" dt="2023-11-16T12:48:33.639" v="180" actId="571"/>
          <ac:spMkLst>
            <pc:docMk/>
            <pc:sldMk cId="222286871" sldId="459"/>
            <ac:spMk id="39" creationId="{4DE2F282-5F0F-59C1-F8D1-CE85F57C5448}"/>
          </ac:spMkLst>
        </pc:spChg>
        <pc:spChg chg="mod">
          <ac:chgData name="kotaro uzawa" userId="3dd9582fdb51bf36" providerId="LiveId" clId="{2D83084C-8EEB-440E-8D0F-9F7254B8ED88}" dt="2023-11-16T12:48:33.639" v="180" actId="571"/>
          <ac:spMkLst>
            <pc:docMk/>
            <pc:sldMk cId="222286871" sldId="459"/>
            <ac:spMk id="40" creationId="{CFBCAB09-DF23-9089-0EE2-C4E46A44F5BC}"/>
          </ac:spMkLst>
        </pc:spChg>
        <pc:spChg chg="mod">
          <ac:chgData name="kotaro uzawa" userId="3dd9582fdb51bf36" providerId="LiveId" clId="{2D83084C-8EEB-440E-8D0F-9F7254B8ED88}" dt="2023-11-16T12:48:33.639" v="180" actId="571"/>
          <ac:spMkLst>
            <pc:docMk/>
            <pc:sldMk cId="222286871" sldId="459"/>
            <ac:spMk id="41" creationId="{2946DEFB-4E68-2157-6E8C-437E05A80709}"/>
          </ac:spMkLst>
        </pc:spChg>
        <pc:spChg chg="mod">
          <ac:chgData name="kotaro uzawa" userId="3dd9582fdb51bf36" providerId="LiveId" clId="{2D83084C-8EEB-440E-8D0F-9F7254B8ED88}" dt="2023-11-16T12:48:33.639" v="180" actId="571"/>
          <ac:spMkLst>
            <pc:docMk/>
            <pc:sldMk cId="222286871" sldId="459"/>
            <ac:spMk id="42" creationId="{A9A5190C-4FDA-C87F-56F6-805A780B80F6}"/>
          </ac:spMkLst>
        </pc:spChg>
        <pc:spChg chg="mod">
          <ac:chgData name="kotaro uzawa" userId="3dd9582fdb51bf36" providerId="LiveId" clId="{2D83084C-8EEB-440E-8D0F-9F7254B8ED88}" dt="2023-11-16T12:48:33.639" v="180" actId="571"/>
          <ac:spMkLst>
            <pc:docMk/>
            <pc:sldMk cId="222286871" sldId="459"/>
            <ac:spMk id="43" creationId="{E4133C7A-EF25-5CBB-BAF7-7F117ED4EBE3}"/>
          </ac:spMkLst>
        </pc:spChg>
        <pc:spChg chg="mod">
          <ac:chgData name="kotaro uzawa" userId="3dd9582fdb51bf36" providerId="LiveId" clId="{2D83084C-8EEB-440E-8D0F-9F7254B8ED88}" dt="2023-11-16T12:48:33.639" v="180" actId="571"/>
          <ac:spMkLst>
            <pc:docMk/>
            <pc:sldMk cId="222286871" sldId="459"/>
            <ac:spMk id="44" creationId="{A3C3B7B1-EA52-E122-4D3D-F7B1733FCB26}"/>
          </ac:spMkLst>
        </pc:spChg>
        <pc:spChg chg="mod">
          <ac:chgData name="kotaro uzawa" userId="3dd9582fdb51bf36" providerId="LiveId" clId="{2D83084C-8EEB-440E-8D0F-9F7254B8ED88}" dt="2023-11-16T12:48:30.490" v="178" actId="165"/>
          <ac:spMkLst>
            <pc:docMk/>
            <pc:sldMk cId="222286871" sldId="459"/>
            <ac:spMk id="45" creationId="{60E261FF-9623-BACB-2E89-908FEACD27B0}"/>
          </ac:spMkLst>
        </pc:spChg>
        <pc:spChg chg="mod">
          <ac:chgData name="kotaro uzawa" userId="3dd9582fdb51bf36" providerId="LiveId" clId="{2D83084C-8EEB-440E-8D0F-9F7254B8ED88}" dt="2023-11-16T12:48:30.490" v="178" actId="165"/>
          <ac:spMkLst>
            <pc:docMk/>
            <pc:sldMk cId="222286871" sldId="459"/>
            <ac:spMk id="46" creationId="{D6543B4F-AA32-B2CE-A273-0A17C3A3F108}"/>
          </ac:spMkLst>
        </pc:spChg>
        <pc:spChg chg="mod">
          <ac:chgData name="kotaro uzawa" userId="3dd9582fdb51bf36" providerId="LiveId" clId="{2D83084C-8EEB-440E-8D0F-9F7254B8ED88}" dt="2023-11-16T12:48:30.490" v="178" actId="165"/>
          <ac:spMkLst>
            <pc:docMk/>
            <pc:sldMk cId="222286871" sldId="459"/>
            <ac:spMk id="47" creationId="{69DCCF31-EF00-3011-9BE0-DB7165586784}"/>
          </ac:spMkLst>
        </pc:spChg>
        <pc:spChg chg="add mod">
          <ac:chgData name="kotaro uzawa" userId="3dd9582fdb51bf36" providerId="LiveId" clId="{2D83084C-8EEB-440E-8D0F-9F7254B8ED88}" dt="2023-11-23T07:57:49.975" v="7938" actId="20577"/>
          <ac:spMkLst>
            <pc:docMk/>
            <pc:sldMk cId="222286871" sldId="459"/>
            <ac:spMk id="48" creationId="{0CE016BC-ABA3-D075-2E3A-1316F3F05BEA}"/>
          </ac:spMkLst>
        </pc:spChg>
        <pc:spChg chg="mod">
          <ac:chgData name="kotaro uzawa" userId="3dd9582fdb51bf36" providerId="LiveId" clId="{2D83084C-8EEB-440E-8D0F-9F7254B8ED88}" dt="2023-11-16T12:48:30.490" v="178" actId="165"/>
          <ac:spMkLst>
            <pc:docMk/>
            <pc:sldMk cId="222286871" sldId="459"/>
            <ac:spMk id="49" creationId="{E8FF35C3-04DF-6613-3A6F-531E252EC933}"/>
          </ac:spMkLst>
        </pc:spChg>
        <pc:spChg chg="mod">
          <ac:chgData name="kotaro uzawa" userId="3dd9582fdb51bf36" providerId="LiveId" clId="{2D83084C-8EEB-440E-8D0F-9F7254B8ED88}" dt="2023-11-16T12:48:30.490" v="178" actId="165"/>
          <ac:spMkLst>
            <pc:docMk/>
            <pc:sldMk cId="222286871" sldId="459"/>
            <ac:spMk id="50" creationId="{28EACB5D-F007-E9D0-2AD5-20FE7159D90A}"/>
          </ac:spMkLst>
        </pc:spChg>
        <pc:spChg chg="mod">
          <ac:chgData name="kotaro uzawa" userId="3dd9582fdb51bf36" providerId="LiveId" clId="{2D83084C-8EEB-440E-8D0F-9F7254B8ED88}" dt="2023-11-16T12:48:30.490" v="178" actId="165"/>
          <ac:spMkLst>
            <pc:docMk/>
            <pc:sldMk cId="222286871" sldId="459"/>
            <ac:spMk id="51" creationId="{D611CFB7-5F2D-6250-B0CD-AD3A44C6A003}"/>
          </ac:spMkLst>
        </pc:spChg>
        <pc:spChg chg="mod">
          <ac:chgData name="kotaro uzawa" userId="3dd9582fdb51bf36" providerId="LiveId" clId="{2D83084C-8EEB-440E-8D0F-9F7254B8ED88}" dt="2023-11-16T12:48:30.490" v="178" actId="165"/>
          <ac:spMkLst>
            <pc:docMk/>
            <pc:sldMk cId="222286871" sldId="459"/>
            <ac:spMk id="53" creationId="{28A2D593-AEE7-A42F-50A8-17BF089B2C80}"/>
          </ac:spMkLst>
        </pc:spChg>
        <pc:spChg chg="mod">
          <ac:chgData name="kotaro uzawa" userId="3dd9582fdb51bf36" providerId="LiveId" clId="{2D83084C-8EEB-440E-8D0F-9F7254B8ED88}" dt="2023-11-16T12:48:30.490" v="178" actId="165"/>
          <ac:spMkLst>
            <pc:docMk/>
            <pc:sldMk cId="222286871" sldId="459"/>
            <ac:spMk id="54" creationId="{9AADD219-A4EA-240D-67AA-01B7292FBC70}"/>
          </ac:spMkLst>
        </pc:spChg>
        <pc:spChg chg="mod">
          <ac:chgData name="kotaro uzawa" userId="3dd9582fdb51bf36" providerId="LiveId" clId="{2D83084C-8EEB-440E-8D0F-9F7254B8ED88}" dt="2023-11-16T12:48:30.490" v="178" actId="165"/>
          <ac:spMkLst>
            <pc:docMk/>
            <pc:sldMk cId="222286871" sldId="459"/>
            <ac:spMk id="56" creationId="{77C51BEE-E922-0E15-8776-F142425FE763}"/>
          </ac:spMkLst>
        </pc:spChg>
        <pc:spChg chg="mod">
          <ac:chgData name="kotaro uzawa" userId="3dd9582fdb51bf36" providerId="LiveId" clId="{2D83084C-8EEB-440E-8D0F-9F7254B8ED88}" dt="2023-11-16T12:48:30.490" v="178" actId="165"/>
          <ac:spMkLst>
            <pc:docMk/>
            <pc:sldMk cId="222286871" sldId="459"/>
            <ac:spMk id="57" creationId="{F809B2CA-64AC-C5BF-D4D2-F1FA607EB364}"/>
          </ac:spMkLst>
        </pc:spChg>
        <pc:spChg chg="mod">
          <ac:chgData name="kotaro uzawa" userId="3dd9582fdb51bf36" providerId="LiveId" clId="{2D83084C-8EEB-440E-8D0F-9F7254B8ED88}" dt="2023-11-16T12:48:30.490" v="178" actId="165"/>
          <ac:spMkLst>
            <pc:docMk/>
            <pc:sldMk cId="222286871" sldId="459"/>
            <ac:spMk id="60" creationId="{211B15A8-8538-C3AD-5463-3FEBD5AFEFA9}"/>
          </ac:spMkLst>
        </pc:spChg>
        <pc:spChg chg="mod">
          <ac:chgData name="kotaro uzawa" userId="3dd9582fdb51bf36" providerId="LiveId" clId="{2D83084C-8EEB-440E-8D0F-9F7254B8ED88}" dt="2023-11-16T12:48:30.490" v="178" actId="165"/>
          <ac:spMkLst>
            <pc:docMk/>
            <pc:sldMk cId="222286871" sldId="459"/>
            <ac:spMk id="64" creationId="{7462D4C5-2E79-B1B5-2C11-CF66AAACD71E}"/>
          </ac:spMkLst>
        </pc:spChg>
        <pc:spChg chg="mod">
          <ac:chgData name="kotaro uzawa" userId="3dd9582fdb51bf36" providerId="LiveId" clId="{2D83084C-8EEB-440E-8D0F-9F7254B8ED88}" dt="2023-11-16T12:48:30.490" v="178" actId="165"/>
          <ac:spMkLst>
            <pc:docMk/>
            <pc:sldMk cId="222286871" sldId="459"/>
            <ac:spMk id="65" creationId="{E0EF6618-AA60-760A-477E-0EE0B408BECB}"/>
          </ac:spMkLst>
        </pc:spChg>
        <pc:grpChg chg="del mod topLvl">
          <ac:chgData name="kotaro uzawa" userId="3dd9582fdb51bf36" providerId="LiveId" clId="{2D83084C-8EEB-440E-8D0F-9F7254B8ED88}" dt="2023-11-16T12:45:00.755" v="133" actId="165"/>
          <ac:grpSpMkLst>
            <pc:docMk/>
            <pc:sldMk cId="222286871" sldId="459"/>
            <ac:grpSpMk id="4" creationId="{4701FB33-9CBB-5D4B-74E2-FA85B8068EEE}"/>
          </ac:grpSpMkLst>
        </pc:grpChg>
        <pc:grpChg chg="add mod">
          <ac:chgData name="kotaro uzawa" userId="3dd9582fdb51bf36" providerId="LiveId" clId="{2D83084C-8EEB-440E-8D0F-9F7254B8ED88}" dt="2023-11-17T03:09:22.342" v="1687" actId="1076"/>
          <ac:grpSpMkLst>
            <pc:docMk/>
            <pc:sldMk cId="222286871" sldId="459"/>
            <ac:grpSpMk id="4" creationId="{71D2562D-0BA7-FF82-FB25-E1C6A49D3489}"/>
          </ac:grpSpMkLst>
        </pc:grpChg>
        <pc:grpChg chg="del mod">
          <ac:chgData name="kotaro uzawa" userId="3dd9582fdb51bf36" providerId="LiveId" clId="{2D83084C-8EEB-440E-8D0F-9F7254B8ED88}" dt="2023-11-16T12:44:56.435" v="132" actId="165"/>
          <ac:grpSpMkLst>
            <pc:docMk/>
            <pc:sldMk cId="222286871" sldId="459"/>
            <ac:grpSpMk id="10" creationId="{727017D0-A5BC-664A-033C-77586D9CB73D}"/>
          </ac:grpSpMkLst>
        </pc:grpChg>
        <pc:grpChg chg="del">
          <ac:chgData name="kotaro uzawa" userId="3dd9582fdb51bf36" providerId="LiveId" clId="{2D83084C-8EEB-440E-8D0F-9F7254B8ED88}" dt="2023-11-16T12:46:07.868" v="151" actId="21"/>
          <ac:grpSpMkLst>
            <pc:docMk/>
            <pc:sldMk cId="222286871" sldId="459"/>
            <ac:grpSpMk id="15" creationId="{3DCAC889-8423-52AD-3359-8B27AE6828CA}"/>
          </ac:grpSpMkLst>
        </pc:grpChg>
        <pc:grpChg chg="mod topLvl">
          <ac:chgData name="kotaro uzawa" userId="3dd9582fdb51bf36" providerId="LiveId" clId="{2D83084C-8EEB-440E-8D0F-9F7254B8ED88}" dt="2023-11-16T12:48:43.486" v="183" actId="1076"/>
          <ac:grpSpMkLst>
            <pc:docMk/>
            <pc:sldMk cId="222286871" sldId="459"/>
            <ac:grpSpMk id="18" creationId="{56863EAE-695F-F4C7-4742-56FE7A26DAB8}"/>
          </ac:grpSpMkLst>
        </pc:grpChg>
        <pc:grpChg chg="add del mod">
          <ac:chgData name="kotaro uzawa" userId="3dd9582fdb51bf36" providerId="LiveId" clId="{2D83084C-8EEB-440E-8D0F-9F7254B8ED88}" dt="2023-11-16T12:48:30.490" v="178" actId="165"/>
          <ac:grpSpMkLst>
            <pc:docMk/>
            <pc:sldMk cId="222286871" sldId="459"/>
            <ac:grpSpMk id="20" creationId="{E1064493-8DB6-E79E-67C0-A30A4E94584E}"/>
          </ac:grpSpMkLst>
        </pc:grpChg>
        <pc:grpChg chg="add mod">
          <ac:chgData name="kotaro uzawa" userId="3dd9582fdb51bf36" providerId="LiveId" clId="{2D83084C-8EEB-440E-8D0F-9F7254B8ED88}" dt="2023-11-16T12:48:33.639" v="180" actId="571"/>
          <ac:grpSpMkLst>
            <pc:docMk/>
            <pc:sldMk cId="222286871" sldId="459"/>
            <ac:grpSpMk id="26" creationId="{903F332E-DE0E-171F-E296-D30B9C84BA0A}"/>
          </ac:grpSpMkLst>
        </pc:grpChg>
        <pc:grpChg chg="mod">
          <ac:chgData name="kotaro uzawa" userId="3dd9582fdb51bf36" providerId="LiveId" clId="{2D83084C-8EEB-440E-8D0F-9F7254B8ED88}" dt="2023-11-16T12:48:33.639" v="180" actId="571"/>
          <ac:grpSpMkLst>
            <pc:docMk/>
            <pc:sldMk cId="222286871" sldId="459"/>
            <ac:grpSpMk id="27" creationId="{1A278231-89C2-D845-F06E-374F786E9D67}"/>
          </ac:grpSpMkLst>
        </pc:grpChg>
        <pc:grpChg chg="mod">
          <ac:chgData name="kotaro uzawa" userId="3dd9582fdb51bf36" providerId="LiveId" clId="{2D83084C-8EEB-440E-8D0F-9F7254B8ED88}" dt="2023-11-16T12:48:33.639" v="180" actId="571"/>
          <ac:grpSpMkLst>
            <pc:docMk/>
            <pc:sldMk cId="222286871" sldId="459"/>
            <ac:grpSpMk id="30" creationId="{414B876A-ECF8-C43B-70E5-9BE13364BDE3}"/>
          </ac:grpSpMkLst>
        </pc:grpChg>
        <pc:grpChg chg="mod">
          <ac:chgData name="kotaro uzawa" userId="3dd9582fdb51bf36" providerId="LiveId" clId="{2D83084C-8EEB-440E-8D0F-9F7254B8ED88}" dt="2023-11-16T12:48:33.639" v="180" actId="571"/>
          <ac:grpSpMkLst>
            <pc:docMk/>
            <pc:sldMk cId="222286871" sldId="459"/>
            <ac:grpSpMk id="35" creationId="{A3559B9F-5890-1846-D93A-EAF128C08926}"/>
          </ac:grpSpMkLst>
        </pc:grpChg>
        <pc:grpChg chg="mod">
          <ac:chgData name="kotaro uzawa" userId="3dd9582fdb51bf36" providerId="LiveId" clId="{2D83084C-8EEB-440E-8D0F-9F7254B8ED88}" dt="2023-11-16T12:48:33.639" v="180" actId="571"/>
          <ac:grpSpMkLst>
            <pc:docMk/>
            <pc:sldMk cId="222286871" sldId="459"/>
            <ac:grpSpMk id="36" creationId="{04296E40-36B7-27CE-111E-A8732332B7E1}"/>
          </ac:grpSpMkLst>
        </pc:grpChg>
        <pc:grpChg chg="mod">
          <ac:chgData name="kotaro uzawa" userId="3dd9582fdb51bf36" providerId="LiveId" clId="{2D83084C-8EEB-440E-8D0F-9F7254B8ED88}" dt="2023-11-16T12:48:30.490" v="178" actId="165"/>
          <ac:grpSpMkLst>
            <pc:docMk/>
            <pc:sldMk cId="222286871" sldId="459"/>
            <ac:grpSpMk id="38" creationId="{906F4AD3-06D6-F385-6887-8E5047B91C82}"/>
          </ac:grpSpMkLst>
        </pc:grpChg>
        <pc:grpChg chg="mod">
          <ac:chgData name="kotaro uzawa" userId="3dd9582fdb51bf36" providerId="LiveId" clId="{2D83084C-8EEB-440E-8D0F-9F7254B8ED88}" dt="2023-11-16T12:48:30.490" v="178" actId="165"/>
          <ac:grpSpMkLst>
            <pc:docMk/>
            <pc:sldMk cId="222286871" sldId="459"/>
            <ac:grpSpMk id="52" creationId="{2E68CA05-BCA6-7DB4-FCFC-107064103987}"/>
          </ac:grpSpMkLst>
        </pc:grpChg>
        <pc:grpChg chg="mod">
          <ac:chgData name="kotaro uzawa" userId="3dd9582fdb51bf36" providerId="LiveId" clId="{2D83084C-8EEB-440E-8D0F-9F7254B8ED88}" dt="2023-11-16T12:48:30.490" v="178" actId="165"/>
          <ac:grpSpMkLst>
            <pc:docMk/>
            <pc:sldMk cId="222286871" sldId="459"/>
            <ac:grpSpMk id="55" creationId="{D6EBFEF0-8A05-F87D-0A88-04F19306ED12}"/>
          </ac:grpSpMkLst>
        </pc:grpChg>
        <pc:grpChg chg="mod">
          <ac:chgData name="kotaro uzawa" userId="3dd9582fdb51bf36" providerId="LiveId" clId="{2D83084C-8EEB-440E-8D0F-9F7254B8ED88}" dt="2023-11-16T12:48:30.490" v="178" actId="165"/>
          <ac:grpSpMkLst>
            <pc:docMk/>
            <pc:sldMk cId="222286871" sldId="459"/>
            <ac:grpSpMk id="58" creationId="{5B2D70D3-70DF-9DDA-6423-F709781BC3D2}"/>
          </ac:grpSpMkLst>
        </pc:grpChg>
        <pc:grpChg chg="add del">
          <ac:chgData name="kotaro uzawa" userId="3dd9582fdb51bf36" providerId="LiveId" clId="{2D83084C-8EEB-440E-8D0F-9F7254B8ED88}" dt="2023-11-16T12:45:55.852" v="148" actId="21"/>
          <ac:grpSpMkLst>
            <pc:docMk/>
            <pc:sldMk cId="222286871" sldId="459"/>
            <ac:grpSpMk id="59" creationId="{C29957C7-A88F-9E98-4EC5-32E11923DC1C}"/>
          </ac:grpSpMkLst>
        </pc:grpChg>
        <pc:picChg chg="del mod">
          <ac:chgData name="kotaro uzawa" userId="3dd9582fdb51bf36" providerId="LiveId" clId="{2D83084C-8EEB-440E-8D0F-9F7254B8ED88}" dt="2023-11-16T12:35:13.150" v="118" actId="21"/>
          <ac:picMkLst>
            <pc:docMk/>
            <pc:sldMk cId="222286871" sldId="459"/>
            <ac:picMk id="5" creationId="{BA2F1082-E5AE-FBCC-31C1-769DC82A75DE}"/>
          </ac:picMkLst>
        </pc:picChg>
        <pc:picChg chg="mod topLvl">
          <ac:chgData name="kotaro uzawa" userId="3dd9582fdb51bf36" providerId="LiveId" clId="{2D83084C-8EEB-440E-8D0F-9F7254B8ED88}" dt="2023-11-16T12:45:00.755" v="133" actId="165"/>
          <ac:picMkLst>
            <pc:docMk/>
            <pc:sldMk cId="222286871" sldId="459"/>
            <ac:picMk id="8" creationId="{B6BEB989-866D-E58D-2BE8-217F0A06C972}"/>
          </ac:picMkLst>
        </pc:picChg>
        <pc:picChg chg="mod ord topLvl">
          <ac:chgData name="kotaro uzawa" userId="3dd9582fdb51bf36" providerId="LiveId" clId="{2D83084C-8EEB-440E-8D0F-9F7254B8ED88}" dt="2023-11-17T05:35:12.634" v="2711" actId="167"/>
          <ac:picMkLst>
            <pc:docMk/>
            <pc:sldMk cId="222286871" sldId="459"/>
            <ac:picMk id="14" creationId="{DCD949B9-B3F3-62D7-A6FB-38B2499F706F}"/>
          </ac:picMkLst>
        </pc:picChg>
        <pc:picChg chg="add mod">
          <ac:chgData name="kotaro uzawa" userId="3dd9582fdb51bf36" providerId="LiveId" clId="{2D83084C-8EEB-440E-8D0F-9F7254B8ED88}" dt="2023-11-17T03:09:20.562" v="1686" actId="164"/>
          <ac:picMkLst>
            <pc:docMk/>
            <pc:sldMk cId="222286871" sldId="459"/>
            <ac:picMk id="16" creationId="{4E0E799F-5426-FD31-17EE-9474A468360B}"/>
          </ac:picMkLst>
        </pc:picChg>
      </pc:sldChg>
      <pc:sldChg chg="addSp delSp modSp mod">
        <pc:chgData name="kotaro uzawa" userId="3dd9582fdb51bf36" providerId="LiveId" clId="{2D83084C-8EEB-440E-8D0F-9F7254B8ED88}" dt="2023-11-22T20:35:13.780" v="7536" actId="20577"/>
        <pc:sldMkLst>
          <pc:docMk/>
          <pc:sldMk cId="4057013642" sldId="462"/>
        </pc:sldMkLst>
        <pc:spChg chg="mod">
          <ac:chgData name="kotaro uzawa" userId="3dd9582fdb51bf36" providerId="LiveId" clId="{2D83084C-8EEB-440E-8D0F-9F7254B8ED88}" dt="2023-11-17T03:21:10.832" v="1754" actId="403"/>
          <ac:spMkLst>
            <pc:docMk/>
            <pc:sldMk cId="4057013642" sldId="462"/>
            <ac:spMk id="2" creationId="{729C7BBB-F6F6-251B-6F83-F12D88CFAAC3}"/>
          </ac:spMkLst>
        </pc:spChg>
        <pc:spChg chg="mod">
          <ac:chgData name="kotaro uzawa" userId="3dd9582fdb51bf36" providerId="LiveId" clId="{2D83084C-8EEB-440E-8D0F-9F7254B8ED88}" dt="2023-11-17T03:29:23.552" v="1805" actId="14100"/>
          <ac:spMkLst>
            <pc:docMk/>
            <pc:sldMk cId="4057013642" sldId="462"/>
            <ac:spMk id="5" creationId="{4749ABB7-DB14-01F9-2677-3A134A2775E1}"/>
          </ac:spMkLst>
        </pc:spChg>
        <pc:spChg chg="mod">
          <ac:chgData name="kotaro uzawa" userId="3dd9582fdb51bf36" providerId="LiveId" clId="{2D83084C-8EEB-440E-8D0F-9F7254B8ED88}" dt="2023-11-17T03:27:16.313" v="1770" actId="14100"/>
          <ac:spMkLst>
            <pc:docMk/>
            <pc:sldMk cId="4057013642" sldId="462"/>
            <ac:spMk id="6" creationId="{2F323C5E-19B9-AC68-D1BA-7C08109CBBCA}"/>
          </ac:spMkLst>
        </pc:spChg>
        <pc:spChg chg="mod ord">
          <ac:chgData name="kotaro uzawa" userId="3dd9582fdb51bf36" providerId="LiveId" clId="{2D83084C-8EEB-440E-8D0F-9F7254B8ED88}" dt="2023-11-16T13:15:34.473" v="614" actId="113"/>
          <ac:spMkLst>
            <pc:docMk/>
            <pc:sldMk cId="4057013642" sldId="462"/>
            <ac:spMk id="8" creationId="{A8D2E994-49B7-402B-BAB6-5314862D4713}"/>
          </ac:spMkLst>
        </pc:spChg>
        <pc:spChg chg="mod topLvl">
          <ac:chgData name="kotaro uzawa" userId="3dd9582fdb51bf36" providerId="LiveId" clId="{2D83084C-8EEB-440E-8D0F-9F7254B8ED88}" dt="2023-11-17T03:27:32.111" v="1777" actId="164"/>
          <ac:spMkLst>
            <pc:docMk/>
            <pc:sldMk cId="4057013642" sldId="462"/>
            <ac:spMk id="9" creationId="{3AA0E58E-E271-1FFC-AE94-DED71BBAAA67}"/>
          </ac:spMkLst>
        </pc:spChg>
        <pc:spChg chg="add mod">
          <ac:chgData name="kotaro uzawa" userId="3dd9582fdb51bf36" providerId="LiveId" clId="{2D83084C-8EEB-440E-8D0F-9F7254B8ED88}" dt="2023-11-17T03:27:21.935" v="1774" actId="571"/>
          <ac:spMkLst>
            <pc:docMk/>
            <pc:sldMk cId="4057013642" sldId="462"/>
            <ac:spMk id="10" creationId="{793C5E35-3A1F-C19C-82D9-F2DCD81C37F6}"/>
          </ac:spMkLst>
        </pc:spChg>
        <pc:spChg chg="del mod">
          <ac:chgData name="kotaro uzawa" userId="3dd9582fdb51bf36" providerId="LiveId" clId="{2D83084C-8EEB-440E-8D0F-9F7254B8ED88}" dt="2023-11-16T13:06:20.690" v="431" actId="21"/>
          <ac:spMkLst>
            <pc:docMk/>
            <pc:sldMk cId="4057013642" sldId="462"/>
            <ac:spMk id="10" creationId="{9A036CCA-CE4E-FEC1-0FDC-C954F011A0D0}"/>
          </ac:spMkLst>
        </pc:spChg>
        <pc:spChg chg="add del mod topLvl">
          <ac:chgData name="kotaro uzawa" userId="3dd9582fdb51bf36" providerId="LiveId" clId="{2D83084C-8EEB-440E-8D0F-9F7254B8ED88}" dt="2023-11-20T18:03:16.154" v="6405" actId="164"/>
          <ac:spMkLst>
            <pc:docMk/>
            <pc:sldMk cId="4057013642" sldId="462"/>
            <ac:spMk id="11" creationId="{2D3352FC-D417-7E3F-A7A6-3B22C369B9C0}"/>
          </ac:spMkLst>
        </pc:spChg>
        <pc:spChg chg="mod">
          <ac:chgData name="kotaro uzawa" userId="3dd9582fdb51bf36" providerId="LiveId" clId="{2D83084C-8EEB-440E-8D0F-9F7254B8ED88}" dt="2023-11-22T20:35:13.780" v="7536" actId="20577"/>
          <ac:spMkLst>
            <pc:docMk/>
            <pc:sldMk cId="4057013642" sldId="462"/>
            <ac:spMk id="24" creationId="{759212E6-94B1-BBF5-EA2E-AEECF7D63D25}"/>
          </ac:spMkLst>
        </pc:spChg>
        <pc:spChg chg="add del mod topLvl">
          <ac:chgData name="kotaro uzawa" userId="3dd9582fdb51bf36" providerId="LiveId" clId="{2D83084C-8EEB-440E-8D0F-9F7254B8ED88}" dt="2023-11-20T18:03:16.154" v="6405" actId="164"/>
          <ac:spMkLst>
            <pc:docMk/>
            <pc:sldMk cId="4057013642" sldId="462"/>
            <ac:spMk id="25" creationId="{8AD4CD82-23EC-6336-41C1-2768E024C091}"/>
          </ac:spMkLst>
        </pc:spChg>
        <pc:spChg chg="mod">
          <ac:chgData name="kotaro uzawa" userId="3dd9582fdb51bf36" providerId="LiveId" clId="{2D83084C-8EEB-440E-8D0F-9F7254B8ED88}" dt="2023-11-17T03:28:17.897" v="1786" actId="20577"/>
          <ac:spMkLst>
            <pc:docMk/>
            <pc:sldMk cId="4057013642" sldId="462"/>
            <ac:spMk id="26" creationId="{8EC99E36-6893-2E1F-62BE-C34C5A7E20A5}"/>
          </ac:spMkLst>
        </pc:spChg>
        <pc:grpChg chg="add mod">
          <ac:chgData name="kotaro uzawa" userId="3dd9582fdb51bf36" providerId="LiveId" clId="{2D83084C-8EEB-440E-8D0F-9F7254B8ED88}" dt="2023-11-20T18:03:16.154" v="6405" actId="164"/>
          <ac:grpSpMkLst>
            <pc:docMk/>
            <pc:sldMk cId="4057013642" sldId="462"/>
            <ac:grpSpMk id="3" creationId="{BB570516-711A-ACC6-2A2A-6FA4AC3C4B89}"/>
          </ac:grpSpMkLst>
        </pc:grpChg>
        <pc:grpChg chg="add del mod">
          <ac:chgData name="kotaro uzawa" userId="3dd9582fdb51bf36" providerId="LiveId" clId="{2D83084C-8EEB-440E-8D0F-9F7254B8ED88}" dt="2023-11-16T13:08:00.631" v="450" actId="165"/>
          <ac:grpSpMkLst>
            <pc:docMk/>
            <pc:sldMk cId="4057013642" sldId="462"/>
            <ac:grpSpMk id="4" creationId="{E8299A85-1215-DFD7-BC4E-7A89A98084AF}"/>
          </ac:grpSpMkLst>
        </pc:grpChg>
        <pc:grpChg chg="add del mod topLvl">
          <ac:chgData name="kotaro uzawa" userId="3dd9582fdb51bf36" providerId="LiveId" clId="{2D83084C-8EEB-440E-8D0F-9F7254B8ED88}" dt="2023-11-20T18:03:16.154" v="6405" actId="164"/>
          <ac:grpSpMkLst>
            <pc:docMk/>
            <pc:sldMk cId="4057013642" sldId="462"/>
            <ac:grpSpMk id="7" creationId="{38246EA8-BE6D-C9BD-3F40-1E8037D94515}"/>
          </ac:grpSpMkLst>
        </pc:grpChg>
        <pc:grpChg chg="add del mod ord">
          <ac:chgData name="kotaro uzawa" userId="3dd9582fdb51bf36" providerId="LiveId" clId="{2D83084C-8EEB-440E-8D0F-9F7254B8ED88}" dt="2023-11-17T03:27:29.176" v="1775" actId="165"/>
          <ac:grpSpMkLst>
            <pc:docMk/>
            <pc:sldMk cId="4057013642" sldId="462"/>
            <ac:grpSpMk id="12" creationId="{6696D632-92C6-5487-D832-971692199FB7}"/>
          </ac:grpSpMkLst>
        </pc:grpChg>
        <pc:grpChg chg="add mod">
          <ac:chgData name="kotaro uzawa" userId="3dd9582fdb51bf36" providerId="LiveId" clId="{2D83084C-8EEB-440E-8D0F-9F7254B8ED88}" dt="2023-11-17T03:27:32.111" v="1777" actId="164"/>
          <ac:grpSpMkLst>
            <pc:docMk/>
            <pc:sldMk cId="4057013642" sldId="462"/>
            <ac:grpSpMk id="14" creationId="{23E361A4-4E02-9424-1D03-556D08E59CB8}"/>
          </ac:grpSpMkLst>
        </pc:grpChg>
        <pc:grpChg chg="del mod">
          <ac:chgData name="kotaro uzawa" userId="3dd9582fdb51bf36" providerId="LiveId" clId="{2D83084C-8EEB-440E-8D0F-9F7254B8ED88}" dt="2023-11-16T13:06:49.495" v="438" actId="165"/>
          <ac:grpSpMkLst>
            <pc:docMk/>
            <pc:sldMk cId="4057013642" sldId="462"/>
            <ac:grpSpMk id="20" creationId="{C8FA35BD-B2FD-E606-7949-FF33BD522DD4}"/>
          </ac:grpSpMkLst>
        </pc:grpChg>
        <pc:picChg chg="add mod ord">
          <ac:chgData name="kotaro uzawa" userId="3dd9582fdb51bf36" providerId="LiveId" clId="{2D83084C-8EEB-440E-8D0F-9F7254B8ED88}" dt="2023-11-20T18:03:16.154" v="6405" actId="164"/>
          <ac:picMkLst>
            <pc:docMk/>
            <pc:sldMk cId="4057013642" sldId="462"/>
            <ac:picMk id="4" creationId="{0B728677-CAC9-54AB-840F-069174C20A96}"/>
          </ac:picMkLst>
        </pc:picChg>
        <pc:picChg chg="mod">
          <ac:chgData name="kotaro uzawa" userId="3dd9582fdb51bf36" providerId="LiveId" clId="{2D83084C-8EEB-440E-8D0F-9F7254B8ED88}" dt="2023-11-17T03:21:35.455" v="1756" actId="1076"/>
          <ac:picMkLst>
            <pc:docMk/>
            <pc:sldMk cId="4057013642" sldId="462"/>
            <ac:picMk id="13" creationId="{64F57D4D-A11A-E12A-D391-CD66C4C18393}"/>
          </ac:picMkLst>
        </pc:picChg>
        <pc:picChg chg="add del mod topLvl modCrop">
          <ac:chgData name="kotaro uzawa" userId="3dd9582fdb51bf36" providerId="LiveId" clId="{2D83084C-8EEB-440E-8D0F-9F7254B8ED88}" dt="2023-11-17T03:26:53.615" v="1763" actId="21"/>
          <ac:picMkLst>
            <pc:docMk/>
            <pc:sldMk cId="4057013642" sldId="462"/>
            <ac:picMk id="15" creationId="{B1F405F9-F535-7CBA-2E5D-87E1B13CF97B}"/>
          </ac:picMkLst>
        </pc:picChg>
        <pc:cxnChg chg="add del mod topLvl">
          <ac:chgData name="kotaro uzawa" userId="3dd9582fdb51bf36" providerId="LiveId" clId="{2D83084C-8EEB-440E-8D0F-9F7254B8ED88}" dt="2023-11-20T18:03:16.154" v="6405" actId="164"/>
          <ac:cxnSpMkLst>
            <pc:docMk/>
            <pc:sldMk cId="4057013642" sldId="462"/>
            <ac:cxnSpMk id="16" creationId="{0024F95D-F8CF-44E6-D46D-C695F4441FB1}"/>
          </ac:cxnSpMkLst>
        </pc:cxnChg>
        <pc:cxnChg chg="mod topLvl">
          <ac:chgData name="kotaro uzawa" userId="3dd9582fdb51bf36" providerId="LiveId" clId="{2D83084C-8EEB-440E-8D0F-9F7254B8ED88}" dt="2023-11-17T03:27:32.111" v="1777" actId="164"/>
          <ac:cxnSpMkLst>
            <pc:docMk/>
            <pc:sldMk cId="4057013642" sldId="462"/>
            <ac:cxnSpMk id="17" creationId="{6845915A-0450-574D-7E87-9BDDF22FA86B}"/>
          </ac:cxnSpMkLst>
        </pc:cxnChg>
        <pc:cxnChg chg="mod topLvl">
          <ac:chgData name="kotaro uzawa" userId="3dd9582fdb51bf36" providerId="LiveId" clId="{2D83084C-8EEB-440E-8D0F-9F7254B8ED88}" dt="2023-11-17T03:27:32.111" v="1777" actId="164"/>
          <ac:cxnSpMkLst>
            <pc:docMk/>
            <pc:sldMk cId="4057013642" sldId="462"/>
            <ac:cxnSpMk id="19" creationId="{0FF9DE61-0A82-453F-40F1-6C30E76C8546}"/>
          </ac:cxnSpMkLst>
        </pc:cxnChg>
        <pc:cxnChg chg="mod topLvl">
          <ac:chgData name="kotaro uzawa" userId="3dd9582fdb51bf36" providerId="LiveId" clId="{2D83084C-8EEB-440E-8D0F-9F7254B8ED88}" dt="2023-11-17T03:27:32.111" v="1777" actId="164"/>
          <ac:cxnSpMkLst>
            <pc:docMk/>
            <pc:sldMk cId="4057013642" sldId="462"/>
            <ac:cxnSpMk id="21" creationId="{9016B4B2-B6BC-A4DE-19EE-493BB5726387}"/>
          </ac:cxnSpMkLst>
        </pc:cxnChg>
        <pc:cxnChg chg="del">
          <ac:chgData name="kotaro uzawa" userId="3dd9582fdb51bf36" providerId="LiveId" clId="{2D83084C-8EEB-440E-8D0F-9F7254B8ED88}" dt="2023-11-16T13:06:24.025" v="432" actId="21"/>
          <ac:cxnSpMkLst>
            <pc:docMk/>
            <pc:sldMk cId="4057013642" sldId="462"/>
            <ac:cxnSpMk id="22" creationId="{FF41D54B-2AC2-737A-04C4-2D28DBC84F43}"/>
          </ac:cxnSpMkLst>
        </pc:cxnChg>
        <pc:cxnChg chg="del">
          <ac:chgData name="kotaro uzawa" userId="3dd9582fdb51bf36" providerId="LiveId" clId="{2D83084C-8EEB-440E-8D0F-9F7254B8ED88}" dt="2023-11-16T13:06:24.025" v="432" actId="21"/>
          <ac:cxnSpMkLst>
            <pc:docMk/>
            <pc:sldMk cId="4057013642" sldId="462"/>
            <ac:cxnSpMk id="23" creationId="{F5ACE48C-0622-5FD8-11E8-6B9F5F1024BA}"/>
          </ac:cxnSpMkLst>
        </pc:cxnChg>
      </pc:sldChg>
      <pc:sldChg chg="addSp delSp modSp mod modNotesTx">
        <pc:chgData name="kotaro uzawa" userId="3dd9582fdb51bf36" providerId="LiveId" clId="{2D83084C-8EEB-440E-8D0F-9F7254B8ED88}" dt="2023-11-23T07:58:34.202" v="7949" actId="20577"/>
        <pc:sldMkLst>
          <pc:docMk/>
          <pc:sldMk cId="1262771328" sldId="463"/>
        </pc:sldMkLst>
        <pc:spChg chg="mod">
          <ac:chgData name="kotaro uzawa" userId="3dd9582fdb51bf36" providerId="LiveId" clId="{2D83084C-8EEB-440E-8D0F-9F7254B8ED88}" dt="2023-11-22T05:56:19.181" v="7296" actId="20577"/>
          <ac:spMkLst>
            <pc:docMk/>
            <pc:sldMk cId="1262771328" sldId="463"/>
            <ac:spMk id="2" creationId="{729C7BBB-F6F6-251B-6F83-F12D88CFAAC3}"/>
          </ac:spMkLst>
        </pc:spChg>
        <pc:spChg chg="add mod">
          <ac:chgData name="kotaro uzawa" userId="3dd9582fdb51bf36" providerId="LiveId" clId="{2D83084C-8EEB-440E-8D0F-9F7254B8ED88}" dt="2023-11-21T21:33:58.543" v="7220" actId="1076"/>
          <ac:spMkLst>
            <pc:docMk/>
            <pc:sldMk cId="1262771328" sldId="463"/>
            <ac:spMk id="4" creationId="{77119B99-96CC-2BAD-2808-38C6984808E0}"/>
          </ac:spMkLst>
        </pc:spChg>
        <pc:spChg chg="add mod">
          <ac:chgData name="kotaro uzawa" userId="3dd9582fdb51bf36" providerId="LiveId" clId="{2D83084C-8EEB-440E-8D0F-9F7254B8ED88}" dt="2023-11-22T06:03:32.681" v="7406" actId="20577"/>
          <ac:spMkLst>
            <pc:docMk/>
            <pc:sldMk cId="1262771328" sldId="463"/>
            <ac:spMk id="5" creationId="{F2CEB194-85DF-0F3B-57AA-106213BD216C}"/>
          </ac:spMkLst>
        </pc:spChg>
        <pc:spChg chg="del mod">
          <ac:chgData name="kotaro uzawa" userId="3dd9582fdb51bf36" providerId="LiveId" clId="{2D83084C-8EEB-440E-8D0F-9F7254B8ED88}" dt="2023-11-16T13:28:34.168" v="636" actId="21"/>
          <ac:spMkLst>
            <pc:docMk/>
            <pc:sldMk cId="1262771328" sldId="463"/>
            <ac:spMk id="5" creationId="{FE56BB01-293B-ADC9-2C4D-FD74689A5D1A}"/>
          </ac:spMkLst>
        </pc:spChg>
        <pc:spChg chg="mod">
          <ac:chgData name="kotaro uzawa" userId="3dd9582fdb51bf36" providerId="LiveId" clId="{2D83084C-8EEB-440E-8D0F-9F7254B8ED88}" dt="2023-11-21T21:35:42.759" v="7266" actId="1076"/>
          <ac:spMkLst>
            <pc:docMk/>
            <pc:sldMk cId="1262771328" sldId="463"/>
            <ac:spMk id="6" creationId="{C2260D9D-20A5-90DF-8FED-32064D413DFF}"/>
          </ac:spMkLst>
        </pc:spChg>
        <pc:spChg chg="mod">
          <ac:chgData name="kotaro uzawa" userId="3dd9582fdb51bf36" providerId="LiveId" clId="{2D83084C-8EEB-440E-8D0F-9F7254B8ED88}" dt="2023-11-22T20:52:08.002" v="7678"/>
          <ac:spMkLst>
            <pc:docMk/>
            <pc:sldMk cId="1262771328" sldId="463"/>
            <ac:spMk id="7" creationId="{31FF116A-AA6D-CA47-256B-948F54B15732}"/>
          </ac:spMkLst>
        </pc:spChg>
        <pc:spChg chg="mod">
          <ac:chgData name="kotaro uzawa" userId="3dd9582fdb51bf36" providerId="LiveId" clId="{2D83084C-8EEB-440E-8D0F-9F7254B8ED88}" dt="2023-11-20T18:03:22.962" v="6408"/>
          <ac:spMkLst>
            <pc:docMk/>
            <pc:sldMk cId="1262771328" sldId="463"/>
            <ac:spMk id="9" creationId="{8C5E7E60-2734-FEE6-E167-3066BDC2A4AC}"/>
          </ac:spMkLst>
        </pc:spChg>
        <pc:spChg chg="add del mod">
          <ac:chgData name="kotaro uzawa" userId="3dd9582fdb51bf36" providerId="LiveId" clId="{2D83084C-8EEB-440E-8D0F-9F7254B8ED88}" dt="2023-11-23T07:58:34.202" v="7949" actId="20577"/>
          <ac:spMkLst>
            <pc:docMk/>
            <pc:sldMk cId="1262771328" sldId="463"/>
            <ac:spMk id="10" creationId="{DECA5B52-2E4E-8E6B-CB88-5A793D6D5A8F}"/>
          </ac:spMkLst>
        </pc:spChg>
        <pc:spChg chg="mod">
          <ac:chgData name="kotaro uzawa" userId="3dd9582fdb51bf36" providerId="LiveId" clId="{2D83084C-8EEB-440E-8D0F-9F7254B8ED88}" dt="2023-11-20T18:03:22.962" v="6408"/>
          <ac:spMkLst>
            <pc:docMk/>
            <pc:sldMk cId="1262771328" sldId="463"/>
            <ac:spMk id="12" creationId="{41C33343-F295-86FB-84B8-02220001F57C}"/>
          </ac:spMkLst>
        </pc:spChg>
        <pc:spChg chg="mod">
          <ac:chgData name="kotaro uzawa" userId="3dd9582fdb51bf36" providerId="LiveId" clId="{2D83084C-8EEB-440E-8D0F-9F7254B8ED88}" dt="2023-11-20T18:03:22.962" v="6408"/>
          <ac:spMkLst>
            <pc:docMk/>
            <pc:sldMk cId="1262771328" sldId="463"/>
            <ac:spMk id="16" creationId="{46CAE34A-C845-4B4C-A60A-FB5503EDB9BE}"/>
          </ac:spMkLst>
        </pc:spChg>
        <pc:spChg chg="mod">
          <ac:chgData name="kotaro uzawa" userId="3dd9582fdb51bf36" providerId="LiveId" clId="{2D83084C-8EEB-440E-8D0F-9F7254B8ED88}" dt="2023-11-16T13:25:36.226" v="622" actId="21"/>
          <ac:spMkLst>
            <pc:docMk/>
            <pc:sldMk cId="1262771328" sldId="463"/>
            <ac:spMk id="24" creationId="{759212E6-94B1-BBF5-EA2E-AEECF7D63D25}"/>
          </ac:spMkLst>
        </pc:spChg>
        <pc:grpChg chg="add del mod">
          <ac:chgData name="kotaro uzawa" userId="3dd9582fdb51bf36" providerId="LiveId" clId="{2D83084C-8EEB-440E-8D0F-9F7254B8ED88}" dt="2023-11-20T18:03:31.776" v="6411"/>
          <ac:grpSpMkLst>
            <pc:docMk/>
            <pc:sldMk cId="1262771328" sldId="463"/>
            <ac:grpSpMk id="4" creationId="{CF83FC2E-9019-A2F9-27C3-494527361117}"/>
          </ac:grpSpMkLst>
        </pc:grpChg>
        <pc:grpChg chg="mod">
          <ac:chgData name="kotaro uzawa" userId="3dd9582fdb51bf36" providerId="LiveId" clId="{2D83084C-8EEB-440E-8D0F-9F7254B8ED88}" dt="2023-11-20T18:03:22.962" v="6408"/>
          <ac:grpSpMkLst>
            <pc:docMk/>
            <pc:sldMk cId="1262771328" sldId="463"/>
            <ac:grpSpMk id="8" creationId="{330BAE8E-8C73-DB95-7285-6EC9B61D372D}"/>
          </ac:grpSpMkLst>
        </pc:grpChg>
        <pc:picChg chg="mod">
          <ac:chgData name="kotaro uzawa" userId="3dd9582fdb51bf36" providerId="LiveId" clId="{2D83084C-8EEB-440E-8D0F-9F7254B8ED88}" dt="2023-11-20T18:03:22.962" v="6408"/>
          <ac:picMkLst>
            <pc:docMk/>
            <pc:sldMk cId="1262771328" sldId="463"/>
            <ac:picMk id="5" creationId="{BFB02526-EA29-B1B0-61CB-B0417FEA1EB8}"/>
          </ac:picMkLst>
        </pc:picChg>
        <pc:cxnChg chg="mod">
          <ac:chgData name="kotaro uzawa" userId="3dd9582fdb51bf36" providerId="LiveId" clId="{2D83084C-8EEB-440E-8D0F-9F7254B8ED88}" dt="2023-11-20T18:03:22.962" v="6408"/>
          <ac:cxnSpMkLst>
            <pc:docMk/>
            <pc:sldMk cId="1262771328" sldId="463"/>
            <ac:cxnSpMk id="11" creationId="{097F3542-C4EF-4F81-8B82-3C0696143AEF}"/>
          </ac:cxnSpMkLst>
        </pc:cxnChg>
        <pc:cxnChg chg="mod">
          <ac:chgData name="kotaro uzawa" userId="3dd9582fdb51bf36" providerId="LiveId" clId="{2D83084C-8EEB-440E-8D0F-9F7254B8ED88}" dt="2023-11-20T18:03:22.962" v="6408"/>
          <ac:cxnSpMkLst>
            <pc:docMk/>
            <pc:sldMk cId="1262771328" sldId="463"/>
            <ac:cxnSpMk id="13" creationId="{FD2DA034-8072-2D5B-C9A4-3E40C994280B}"/>
          </ac:cxnSpMkLst>
        </pc:cxnChg>
        <pc:cxnChg chg="mod">
          <ac:chgData name="kotaro uzawa" userId="3dd9582fdb51bf36" providerId="LiveId" clId="{2D83084C-8EEB-440E-8D0F-9F7254B8ED88}" dt="2023-11-20T18:03:22.962" v="6408"/>
          <ac:cxnSpMkLst>
            <pc:docMk/>
            <pc:sldMk cId="1262771328" sldId="463"/>
            <ac:cxnSpMk id="14" creationId="{FB8DB12B-65E2-07D1-F3DE-A857F61FB910}"/>
          </ac:cxnSpMkLst>
        </pc:cxnChg>
        <pc:cxnChg chg="mod">
          <ac:chgData name="kotaro uzawa" userId="3dd9582fdb51bf36" providerId="LiveId" clId="{2D83084C-8EEB-440E-8D0F-9F7254B8ED88}" dt="2023-11-20T18:03:22.962" v="6408"/>
          <ac:cxnSpMkLst>
            <pc:docMk/>
            <pc:sldMk cId="1262771328" sldId="463"/>
            <ac:cxnSpMk id="15" creationId="{2B490E26-0125-EEA1-77C9-FF7DED62277D}"/>
          </ac:cxnSpMkLst>
        </pc:cxnChg>
      </pc:sldChg>
      <pc:sldChg chg="modSp del mod">
        <pc:chgData name="kotaro uzawa" userId="3dd9582fdb51bf36" providerId="LiveId" clId="{2D83084C-8EEB-440E-8D0F-9F7254B8ED88}" dt="2023-11-16T13:05:00.085" v="415" actId="2696"/>
        <pc:sldMkLst>
          <pc:docMk/>
          <pc:sldMk cId="2247003027" sldId="464"/>
        </pc:sldMkLst>
        <pc:spChg chg="mod">
          <ac:chgData name="kotaro uzawa" userId="3dd9582fdb51bf36" providerId="LiveId" clId="{2D83084C-8EEB-440E-8D0F-9F7254B8ED88}" dt="2023-11-16T13:00:56.051" v="378" actId="20577"/>
          <ac:spMkLst>
            <pc:docMk/>
            <pc:sldMk cId="2247003027" sldId="464"/>
            <ac:spMk id="9" creationId="{3BF86E81-559B-F4DD-ED2D-FA375060AAB9}"/>
          </ac:spMkLst>
        </pc:spChg>
        <pc:picChg chg="mod">
          <ac:chgData name="kotaro uzawa" userId="3dd9582fdb51bf36" providerId="LiveId" clId="{2D83084C-8EEB-440E-8D0F-9F7254B8ED88}" dt="2023-11-16T12:58:06.571" v="335" actId="1076"/>
          <ac:picMkLst>
            <pc:docMk/>
            <pc:sldMk cId="2247003027" sldId="464"/>
            <ac:picMk id="26" creationId="{A88FDBD2-CC1B-6F68-1CFA-C2AB6EE8F63D}"/>
          </ac:picMkLst>
        </pc:picChg>
      </pc:sldChg>
      <pc:sldChg chg="addSp modSp mod ord">
        <pc:chgData name="kotaro uzawa" userId="3dd9582fdb51bf36" providerId="LiveId" clId="{2D83084C-8EEB-440E-8D0F-9F7254B8ED88}" dt="2023-11-22T20:37:43.515" v="7538" actId="20577"/>
        <pc:sldMkLst>
          <pc:docMk/>
          <pc:sldMk cId="725313488" sldId="465"/>
        </pc:sldMkLst>
        <pc:spChg chg="mod">
          <ac:chgData name="kotaro uzawa" userId="3dd9582fdb51bf36" providerId="LiveId" clId="{2D83084C-8EEB-440E-8D0F-9F7254B8ED88}" dt="2023-11-22T20:37:02.585" v="7537" actId="20577"/>
          <ac:spMkLst>
            <pc:docMk/>
            <pc:sldMk cId="725313488" sldId="465"/>
            <ac:spMk id="20" creationId="{6844528E-C1DA-F18E-0098-5EC0C3E766F4}"/>
          </ac:spMkLst>
        </pc:spChg>
        <pc:spChg chg="mod">
          <ac:chgData name="kotaro uzawa" userId="3dd9582fdb51bf36" providerId="LiveId" clId="{2D83084C-8EEB-440E-8D0F-9F7254B8ED88}" dt="2023-11-20T17:45:06.669" v="6101" actId="20577"/>
          <ac:spMkLst>
            <pc:docMk/>
            <pc:sldMk cId="725313488" sldId="465"/>
            <ac:spMk id="54" creationId="{06188879-B9A9-7C2B-3E7B-361EF3C1E8EF}"/>
          </ac:spMkLst>
        </pc:spChg>
        <pc:spChg chg="mod">
          <ac:chgData name="kotaro uzawa" userId="3dd9582fdb51bf36" providerId="LiveId" clId="{2D83084C-8EEB-440E-8D0F-9F7254B8ED88}" dt="2023-11-20T17:45:24.803" v="6103" actId="1076"/>
          <ac:spMkLst>
            <pc:docMk/>
            <pc:sldMk cId="725313488" sldId="465"/>
            <ac:spMk id="56" creationId="{D5D61F45-257F-394C-A6D5-A60727F7BED3}"/>
          </ac:spMkLst>
        </pc:spChg>
        <pc:spChg chg="mod">
          <ac:chgData name="kotaro uzawa" userId="3dd9582fdb51bf36" providerId="LiveId" clId="{2D83084C-8EEB-440E-8D0F-9F7254B8ED88}" dt="2023-11-22T20:37:43.515" v="7538" actId="20577"/>
          <ac:spMkLst>
            <pc:docMk/>
            <pc:sldMk cId="725313488" sldId="465"/>
            <ac:spMk id="57" creationId="{00CD370C-CBC9-1F89-0717-A8A925390B52}"/>
          </ac:spMkLst>
        </pc:spChg>
        <pc:spChg chg="mod">
          <ac:chgData name="kotaro uzawa" userId="3dd9582fdb51bf36" providerId="LiveId" clId="{2D83084C-8EEB-440E-8D0F-9F7254B8ED88}" dt="2023-11-21T20:37:44.383" v="6876" actId="20577"/>
          <ac:spMkLst>
            <pc:docMk/>
            <pc:sldMk cId="725313488" sldId="465"/>
            <ac:spMk id="59" creationId="{78BB7D11-157B-86D6-5914-0E4D61BDAF93}"/>
          </ac:spMkLst>
        </pc:spChg>
        <pc:grpChg chg="add mod">
          <ac:chgData name="kotaro uzawa" userId="3dd9582fdb51bf36" providerId="LiveId" clId="{2D83084C-8EEB-440E-8D0F-9F7254B8ED88}" dt="2023-11-19T20:41:07.301" v="5901" actId="1076"/>
          <ac:grpSpMkLst>
            <pc:docMk/>
            <pc:sldMk cId="725313488" sldId="465"/>
            <ac:grpSpMk id="5" creationId="{77F6BCAC-4D3A-CD7F-4D59-C6CBD0C3EFCD}"/>
          </ac:grpSpMkLst>
        </pc:grpChg>
      </pc:sldChg>
      <pc:sldChg chg="addSp delSp modSp mod">
        <pc:chgData name="kotaro uzawa" userId="3dd9582fdb51bf36" providerId="LiveId" clId="{2D83084C-8EEB-440E-8D0F-9F7254B8ED88}" dt="2023-11-22T20:41:22.134" v="7552" actId="20577"/>
        <pc:sldMkLst>
          <pc:docMk/>
          <pc:sldMk cId="1084673912" sldId="466"/>
        </pc:sldMkLst>
        <pc:spChg chg="add del mod">
          <ac:chgData name="kotaro uzawa" userId="3dd9582fdb51bf36" providerId="LiveId" clId="{2D83084C-8EEB-440E-8D0F-9F7254B8ED88}" dt="2023-11-18T10:01:04.421" v="4858" actId="21"/>
          <ac:spMkLst>
            <pc:docMk/>
            <pc:sldMk cId="1084673912" sldId="466"/>
            <ac:spMk id="2" creationId="{FCEBE411-27FE-3F6C-0DE1-05AA74AEE23C}"/>
          </ac:spMkLst>
        </pc:spChg>
        <pc:spChg chg="mod topLvl">
          <ac:chgData name="kotaro uzawa" userId="3dd9582fdb51bf36" providerId="LiveId" clId="{2D83084C-8EEB-440E-8D0F-9F7254B8ED88}" dt="2023-11-21T20:38:12.771" v="6880" actId="20577"/>
          <ac:spMkLst>
            <pc:docMk/>
            <pc:sldMk cId="1084673912" sldId="466"/>
            <ac:spMk id="5" creationId="{A871AB7F-E626-0F26-B4EB-1F534D9DC45F}"/>
          </ac:spMkLst>
        </pc:spChg>
        <pc:spChg chg="mod topLvl">
          <ac:chgData name="kotaro uzawa" userId="3dd9582fdb51bf36" providerId="LiveId" clId="{2D83084C-8EEB-440E-8D0F-9F7254B8ED88}" dt="2023-11-18T09:58:47.910" v="4797" actId="1076"/>
          <ac:spMkLst>
            <pc:docMk/>
            <pc:sldMk cId="1084673912" sldId="466"/>
            <ac:spMk id="9" creationId="{6AB7A21F-4838-7276-FCFD-E40F92CD9EF6}"/>
          </ac:spMkLst>
        </pc:spChg>
        <pc:spChg chg="add del mod">
          <ac:chgData name="kotaro uzawa" userId="3dd9582fdb51bf36" providerId="LiveId" clId="{2D83084C-8EEB-440E-8D0F-9F7254B8ED88}" dt="2023-11-18T08:29:54.131" v="4347" actId="21"/>
          <ac:spMkLst>
            <pc:docMk/>
            <pc:sldMk cId="1084673912" sldId="466"/>
            <ac:spMk id="10" creationId="{7B5C0B58-A634-5F33-97DB-1C86CEB05EF0}"/>
          </ac:spMkLst>
        </pc:spChg>
        <pc:spChg chg="add del mod">
          <ac:chgData name="kotaro uzawa" userId="3dd9582fdb51bf36" providerId="LiveId" clId="{2D83084C-8EEB-440E-8D0F-9F7254B8ED88}" dt="2023-11-18T08:29:54.131" v="4347" actId="21"/>
          <ac:spMkLst>
            <pc:docMk/>
            <pc:sldMk cId="1084673912" sldId="466"/>
            <ac:spMk id="11" creationId="{1CCF05BC-575E-C246-C81F-CD0CD8895B02}"/>
          </ac:spMkLst>
        </pc:spChg>
        <pc:spChg chg="add del mod">
          <ac:chgData name="kotaro uzawa" userId="3dd9582fdb51bf36" providerId="LiveId" clId="{2D83084C-8EEB-440E-8D0F-9F7254B8ED88}" dt="2023-11-18T08:29:54.131" v="4347" actId="21"/>
          <ac:spMkLst>
            <pc:docMk/>
            <pc:sldMk cId="1084673912" sldId="466"/>
            <ac:spMk id="12" creationId="{AE6AC171-5CFA-925E-32C1-986071D7BA0B}"/>
          </ac:spMkLst>
        </pc:spChg>
        <pc:spChg chg="add del mod">
          <ac:chgData name="kotaro uzawa" userId="3dd9582fdb51bf36" providerId="LiveId" clId="{2D83084C-8EEB-440E-8D0F-9F7254B8ED88}" dt="2023-11-18T10:00:51.943" v="4857"/>
          <ac:spMkLst>
            <pc:docMk/>
            <pc:sldMk cId="1084673912" sldId="466"/>
            <ac:spMk id="12" creationId="{F7A6D0D0-1B08-6F18-398F-1159159216A7}"/>
          </ac:spMkLst>
        </pc:spChg>
        <pc:spChg chg="del">
          <ac:chgData name="kotaro uzawa" userId="3dd9582fdb51bf36" providerId="LiveId" clId="{2D83084C-8EEB-440E-8D0F-9F7254B8ED88}" dt="2023-11-16T14:07:38.328" v="1512" actId="21"/>
          <ac:spMkLst>
            <pc:docMk/>
            <pc:sldMk cId="1084673912" sldId="466"/>
            <ac:spMk id="13" creationId="{687B3396-7E44-19C1-61B0-A0460E2EA349}"/>
          </ac:spMkLst>
        </pc:spChg>
        <pc:spChg chg="add mod">
          <ac:chgData name="kotaro uzawa" userId="3dd9582fdb51bf36" providerId="LiveId" clId="{2D83084C-8EEB-440E-8D0F-9F7254B8ED88}" dt="2023-11-18T10:00:50.903" v="4855" actId="403"/>
          <ac:spMkLst>
            <pc:docMk/>
            <pc:sldMk cId="1084673912" sldId="466"/>
            <ac:spMk id="15" creationId="{2BD9EFBD-E71B-413C-6EA1-03E1CC81EBDD}"/>
          </ac:spMkLst>
        </pc:spChg>
        <pc:spChg chg="mod">
          <ac:chgData name="kotaro uzawa" userId="3dd9582fdb51bf36" providerId="LiveId" clId="{2D83084C-8EEB-440E-8D0F-9F7254B8ED88}" dt="2023-11-22T20:41:22.134" v="7552" actId="20577"/>
          <ac:spMkLst>
            <pc:docMk/>
            <pc:sldMk cId="1084673912" sldId="466"/>
            <ac:spMk id="17" creationId="{581F80FB-5CBF-5EB0-44C2-3BCA52F4B483}"/>
          </ac:spMkLst>
        </pc:spChg>
        <pc:grpChg chg="add del mod">
          <ac:chgData name="kotaro uzawa" userId="3dd9582fdb51bf36" providerId="LiveId" clId="{2D83084C-8EEB-440E-8D0F-9F7254B8ED88}" dt="2023-11-18T09:58:40.908" v="4794" actId="165"/>
          <ac:grpSpMkLst>
            <pc:docMk/>
            <pc:sldMk cId="1084673912" sldId="466"/>
            <ac:grpSpMk id="3" creationId="{8ACE156D-5CD0-A3F0-AEE1-CF1D0045F0DE}"/>
          </ac:grpSpMkLst>
        </pc:grpChg>
        <pc:picChg chg="add del mod">
          <ac:chgData name="kotaro uzawa" userId="3dd9582fdb51bf36" providerId="LiveId" clId="{2D83084C-8EEB-440E-8D0F-9F7254B8ED88}" dt="2023-11-17T05:05:01.327" v="2524" actId="21"/>
          <ac:picMkLst>
            <pc:docMk/>
            <pc:sldMk cId="1084673912" sldId="466"/>
            <ac:picMk id="2" creationId="{0EC8B6B1-0821-3733-2F66-1EC73BC41988}"/>
          </ac:picMkLst>
        </pc:picChg>
        <pc:picChg chg="del">
          <ac:chgData name="kotaro uzawa" userId="3dd9582fdb51bf36" providerId="LiveId" clId="{2D83084C-8EEB-440E-8D0F-9F7254B8ED88}" dt="2023-11-17T05:04:22.677" v="2510" actId="21"/>
          <ac:picMkLst>
            <pc:docMk/>
            <pc:sldMk cId="1084673912" sldId="466"/>
            <ac:picMk id="3" creationId="{A07DD21C-6D9F-1E79-7628-BE6C24CCA581}"/>
          </ac:picMkLst>
        </pc:picChg>
        <pc:picChg chg="add del mod ord modCrop">
          <ac:chgData name="kotaro uzawa" userId="3dd9582fdb51bf36" providerId="LiveId" clId="{2D83084C-8EEB-440E-8D0F-9F7254B8ED88}" dt="2023-11-18T09:55:46.370" v="4717" actId="21"/>
          <ac:picMkLst>
            <pc:docMk/>
            <pc:sldMk cId="1084673912" sldId="466"/>
            <ac:picMk id="6" creationId="{AF8AE8A1-EB53-1E7C-1D32-50863D61803C}"/>
          </ac:picMkLst>
        </pc:picChg>
        <pc:picChg chg="add del mod ord modCrop">
          <ac:chgData name="kotaro uzawa" userId="3dd9582fdb51bf36" providerId="LiveId" clId="{2D83084C-8EEB-440E-8D0F-9F7254B8ED88}" dt="2023-11-18T09:57:43.280" v="4733" actId="21"/>
          <ac:picMkLst>
            <pc:docMk/>
            <pc:sldMk cId="1084673912" sldId="466"/>
            <ac:picMk id="7" creationId="{3BE24F89-48C3-1FB3-EB4C-5C5664B214A8}"/>
          </ac:picMkLst>
        </pc:picChg>
        <pc:picChg chg="add del mod modCrop">
          <ac:chgData name="kotaro uzawa" userId="3dd9582fdb51bf36" providerId="LiveId" clId="{2D83084C-8EEB-440E-8D0F-9F7254B8ED88}" dt="2023-11-18T08:29:54.131" v="4347" actId="21"/>
          <ac:picMkLst>
            <pc:docMk/>
            <pc:sldMk cId="1084673912" sldId="466"/>
            <ac:picMk id="8" creationId="{2FF0DCC1-45B2-49F7-5D2A-06F98B124115}"/>
          </ac:picMkLst>
        </pc:picChg>
        <pc:picChg chg="add mod ord">
          <ac:chgData name="kotaro uzawa" userId="3dd9582fdb51bf36" providerId="LiveId" clId="{2D83084C-8EEB-440E-8D0F-9F7254B8ED88}" dt="2023-11-18T09:58:44.445" v="4796" actId="1076"/>
          <ac:picMkLst>
            <pc:docMk/>
            <pc:sldMk cId="1084673912" sldId="466"/>
            <ac:picMk id="11" creationId="{07B9119B-5BAA-4EDE-A382-5BC15F553794}"/>
          </ac:picMkLst>
        </pc:picChg>
        <pc:cxnChg chg="add mod">
          <ac:chgData name="kotaro uzawa" userId="3dd9582fdb51bf36" providerId="LiveId" clId="{2D83084C-8EEB-440E-8D0F-9F7254B8ED88}" dt="2023-11-18T10:00:02.370" v="4844" actId="14100"/>
          <ac:cxnSpMkLst>
            <pc:docMk/>
            <pc:sldMk cId="1084673912" sldId="466"/>
            <ac:cxnSpMk id="13" creationId="{FB2FAAA3-0386-94A7-BAB2-F65671E42CDE}"/>
          </ac:cxnSpMkLst>
        </pc:cxnChg>
      </pc:sldChg>
      <pc:sldChg chg="addSp delSp modSp del mod">
        <pc:chgData name="kotaro uzawa" userId="3dd9582fdb51bf36" providerId="LiveId" clId="{2D83084C-8EEB-440E-8D0F-9F7254B8ED88}" dt="2023-11-18T10:01:39.516" v="4865" actId="2696"/>
        <pc:sldMkLst>
          <pc:docMk/>
          <pc:sldMk cId="4228492858" sldId="467"/>
        </pc:sldMkLst>
        <pc:spChg chg="mod">
          <ac:chgData name="kotaro uzawa" userId="3dd9582fdb51bf36" providerId="LiveId" clId="{2D83084C-8EEB-440E-8D0F-9F7254B8ED88}" dt="2023-11-18T09:36:15.486" v="4625" actId="2710"/>
          <ac:spMkLst>
            <pc:docMk/>
            <pc:sldMk cId="4228492858" sldId="467"/>
            <ac:spMk id="2" creationId="{917CFE12-387A-4F14-447A-D38AD7BBECA4}"/>
          </ac:spMkLst>
        </pc:spChg>
        <pc:spChg chg="add mod">
          <ac:chgData name="kotaro uzawa" userId="3dd9582fdb51bf36" providerId="LiveId" clId="{2D83084C-8EEB-440E-8D0F-9F7254B8ED88}" dt="2023-11-18T07:12:19.499" v="3902" actId="14100"/>
          <ac:spMkLst>
            <pc:docMk/>
            <pc:sldMk cId="4228492858" sldId="467"/>
            <ac:spMk id="5" creationId="{4B77C26F-6AB5-456C-E969-5C0B096C3307}"/>
          </ac:spMkLst>
        </pc:spChg>
        <pc:spChg chg="mod">
          <ac:chgData name="kotaro uzawa" userId="3dd9582fdb51bf36" providerId="LiveId" clId="{2D83084C-8EEB-440E-8D0F-9F7254B8ED88}" dt="2023-11-18T09:35:42.928" v="4624" actId="20577"/>
          <ac:spMkLst>
            <pc:docMk/>
            <pc:sldMk cId="4228492858" sldId="467"/>
            <ac:spMk id="9" creationId="{6AB7A21F-4838-7276-FCFD-E40F92CD9EF6}"/>
          </ac:spMkLst>
        </pc:spChg>
        <pc:picChg chg="add del mod">
          <ac:chgData name="kotaro uzawa" userId="3dd9582fdb51bf36" providerId="LiveId" clId="{2D83084C-8EEB-440E-8D0F-9F7254B8ED88}" dt="2023-11-18T07:11:36.501" v="3892" actId="21"/>
          <ac:picMkLst>
            <pc:docMk/>
            <pc:sldMk cId="4228492858" sldId="467"/>
            <ac:picMk id="3" creationId="{0CE48619-411A-9532-86F3-F79AD60ACFE8}"/>
          </ac:picMkLst>
        </pc:picChg>
      </pc:sldChg>
      <pc:sldChg chg="addSp delSp modSp del mod">
        <pc:chgData name="kotaro uzawa" userId="3dd9582fdb51bf36" providerId="LiveId" clId="{2D83084C-8EEB-440E-8D0F-9F7254B8ED88}" dt="2023-11-17T09:13:55.303" v="3495" actId="2696"/>
        <pc:sldMkLst>
          <pc:docMk/>
          <pc:sldMk cId="2091508377" sldId="468"/>
        </pc:sldMkLst>
        <pc:spChg chg="mod">
          <ac:chgData name="kotaro uzawa" userId="3dd9582fdb51bf36" providerId="LiveId" clId="{2D83084C-8EEB-440E-8D0F-9F7254B8ED88}" dt="2023-11-16T14:07:18.423" v="1510" actId="164"/>
          <ac:spMkLst>
            <pc:docMk/>
            <pc:sldMk cId="2091508377" sldId="468"/>
            <ac:spMk id="2" creationId="{D455A9EE-A723-D465-03C2-DDE914D25675}"/>
          </ac:spMkLst>
        </pc:spChg>
        <pc:spChg chg="del mod">
          <ac:chgData name="kotaro uzawa" userId="3dd9582fdb51bf36" providerId="LiveId" clId="{2D83084C-8EEB-440E-8D0F-9F7254B8ED88}" dt="2023-11-16T14:07:04.587" v="1507"/>
          <ac:spMkLst>
            <pc:docMk/>
            <pc:sldMk cId="2091508377" sldId="468"/>
            <ac:spMk id="3" creationId="{16AD393E-0BAB-9E9B-7F0D-101D6EB8058A}"/>
          </ac:spMkLst>
        </pc:spChg>
        <pc:spChg chg="mod">
          <ac:chgData name="kotaro uzawa" userId="3dd9582fdb51bf36" providerId="LiveId" clId="{2D83084C-8EEB-440E-8D0F-9F7254B8ED88}" dt="2023-11-16T14:07:18.423" v="1510" actId="164"/>
          <ac:spMkLst>
            <pc:docMk/>
            <pc:sldMk cId="2091508377" sldId="468"/>
            <ac:spMk id="8" creationId="{B7E7267E-C208-CEBE-321D-BE5F5A0A2932}"/>
          </ac:spMkLst>
        </pc:spChg>
        <pc:grpChg chg="add mod">
          <ac:chgData name="kotaro uzawa" userId="3dd9582fdb51bf36" providerId="LiveId" clId="{2D83084C-8EEB-440E-8D0F-9F7254B8ED88}" dt="2023-11-16T14:07:20.806" v="1511" actId="1076"/>
          <ac:grpSpMkLst>
            <pc:docMk/>
            <pc:sldMk cId="2091508377" sldId="468"/>
            <ac:grpSpMk id="4" creationId="{8A345E14-B73A-78AF-9C4D-4FF80D058BF3}"/>
          </ac:grpSpMkLst>
        </pc:grpChg>
        <pc:picChg chg="mod">
          <ac:chgData name="kotaro uzawa" userId="3dd9582fdb51bf36" providerId="LiveId" clId="{2D83084C-8EEB-440E-8D0F-9F7254B8ED88}" dt="2023-11-16T14:07:18.423" v="1510" actId="164"/>
          <ac:picMkLst>
            <pc:docMk/>
            <pc:sldMk cId="2091508377" sldId="468"/>
            <ac:picMk id="6" creationId="{8DE04706-C1F8-3C68-6050-82D7B8BCB27E}"/>
          </ac:picMkLst>
        </pc:picChg>
      </pc:sldChg>
      <pc:sldChg chg="addSp delSp modSp mod">
        <pc:chgData name="kotaro uzawa" userId="3dd9582fdb51bf36" providerId="LiveId" clId="{2D83084C-8EEB-440E-8D0F-9F7254B8ED88}" dt="2023-11-21T20:39:23.905" v="6889" actId="20577"/>
        <pc:sldMkLst>
          <pc:docMk/>
          <pc:sldMk cId="217337987" sldId="469"/>
        </pc:sldMkLst>
        <pc:spChg chg="add mod ord">
          <ac:chgData name="kotaro uzawa" userId="3dd9582fdb51bf36" providerId="LiveId" clId="{2D83084C-8EEB-440E-8D0F-9F7254B8ED88}" dt="2023-11-21T20:39:23.905" v="6889" actId="20577"/>
          <ac:spMkLst>
            <pc:docMk/>
            <pc:sldMk cId="217337987" sldId="469"/>
            <ac:spMk id="2" creationId="{5CAC5EC0-19FF-4770-036E-E4F9FF910D0C}"/>
          </ac:spMkLst>
        </pc:spChg>
        <pc:spChg chg="mod">
          <ac:chgData name="kotaro uzawa" userId="3dd9582fdb51bf36" providerId="LiveId" clId="{2D83084C-8EEB-440E-8D0F-9F7254B8ED88}" dt="2023-11-16T14:14:26.291" v="1578" actId="208"/>
          <ac:spMkLst>
            <pc:docMk/>
            <pc:sldMk cId="217337987" sldId="469"/>
            <ac:spMk id="5" creationId="{528DBD65-7753-733D-CFF0-2E5E678E348F}"/>
          </ac:spMkLst>
        </pc:spChg>
        <pc:spChg chg="mod">
          <ac:chgData name="kotaro uzawa" userId="3dd9582fdb51bf36" providerId="LiveId" clId="{2D83084C-8EEB-440E-8D0F-9F7254B8ED88}" dt="2023-11-16T14:14:31.485" v="1579" actId="208"/>
          <ac:spMkLst>
            <pc:docMk/>
            <pc:sldMk cId="217337987" sldId="469"/>
            <ac:spMk id="6" creationId="{865345A1-22D6-78F6-D2D2-A9C1F7018C51}"/>
          </ac:spMkLst>
        </pc:spChg>
        <pc:spChg chg="mod">
          <ac:chgData name="kotaro uzawa" userId="3dd9582fdb51bf36" providerId="LiveId" clId="{2D83084C-8EEB-440E-8D0F-9F7254B8ED88}" dt="2023-11-20T19:11:29.842" v="6790" actId="20577"/>
          <ac:spMkLst>
            <pc:docMk/>
            <pc:sldMk cId="217337987" sldId="469"/>
            <ac:spMk id="7" creationId="{A8FF4AF5-F8E0-99FB-AF47-AEC1C32D01A6}"/>
          </ac:spMkLst>
        </pc:spChg>
        <pc:spChg chg="mod">
          <ac:chgData name="kotaro uzawa" userId="3dd9582fdb51bf36" providerId="LiveId" clId="{2D83084C-8EEB-440E-8D0F-9F7254B8ED88}" dt="2023-11-16T14:14:45.841" v="1582" actId="207"/>
          <ac:spMkLst>
            <pc:docMk/>
            <pc:sldMk cId="217337987" sldId="469"/>
            <ac:spMk id="8" creationId="{444AF2C9-DD7B-732C-BAD6-939F44826B1B}"/>
          </ac:spMkLst>
        </pc:spChg>
        <pc:spChg chg="mod">
          <ac:chgData name="kotaro uzawa" userId="3dd9582fdb51bf36" providerId="LiveId" clId="{2D83084C-8EEB-440E-8D0F-9F7254B8ED88}" dt="2023-11-20T19:11:20.341" v="6784" actId="20577"/>
          <ac:spMkLst>
            <pc:docMk/>
            <pc:sldMk cId="217337987" sldId="469"/>
            <ac:spMk id="9" creationId="{6AB7A21F-4838-7276-FCFD-E40F92CD9EF6}"/>
          </ac:spMkLst>
        </pc:spChg>
        <pc:spChg chg="mod">
          <ac:chgData name="kotaro uzawa" userId="3dd9582fdb51bf36" providerId="LiveId" clId="{2D83084C-8EEB-440E-8D0F-9F7254B8ED88}" dt="2023-11-17T05:10:05.213" v="2640" actId="2085"/>
          <ac:spMkLst>
            <pc:docMk/>
            <pc:sldMk cId="217337987" sldId="469"/>
            <ac:spMk id="10" creationId="{7D5842D5-2561-F18E-E7BD-E95C7015C24A}"/>
          </ac:spMkLst>
        </pc:spChg>
        <pc:spChg chg="mod">
          <ac:chgData name="kotaro uzawa" userId="3dd9582fdb51bf36" providerId="LiveId" clId="{2D83084C-8EEB-440E-8D0F-9F7254B8ED88}" dt="2023-11-18T10:18:52.456" v="5082" actId="1076"/>
          <ac:spMkLst>
            <pc:docMk/>
            <pc:sldMk cId="217337987" sldId="469"/>
            <ac:spMk id="11" creationId="{60FC998B-27D2-2F60-B5A3-8606C6F49030}"/>
          </ac:spMkLst>
        </pc:spChg>
        <pc:spChg chg="mod">
          <ac:chgData name="kotaro uzawa" userId="3dd9582fdb51bf36" providerId="LiveId" clId="{2D83084C-8EEB-440E-8D0F-9F7254B8ED88}" dt="2023-11-16T14:14:10.169" v="1576" actId="207"/>
          <ac:spMkLst>
            <pc:docMk/>
            <pc:sldMk cId="217337987" sldId="469"/>
            <ac:spMk id="25" creationId="{3E92A8CF-1A1C-FB1A-F946-F64D6E514BB6}"/>
          </ac:spMkLst>
        </pc:spChg>
        <pc:spChg chg="mod">
          <ac:chgData name="kotaro uzawa" userId="3dd9582fdb51bf36" providerId="LiveId" clId="{2D83084C-8EEB-440E-8D0F-9F7254B8ED88}" dt="2023-11-17T05:10:20.451" v="2641" actId="113"/>
          <ac:spMkLst>
            <pc:docMk/>
            <pc:sldMk cId="217337987" sldId="469"/>
            <ac:spMk id="26" creationId="{C0B70279-11D7-032A-1F63-753BB5528F5E}"/>
          </ac:spMkLst>
        </pc:spChg>
        <pc:spChg chg="mod">
          <ac:chgData name="kotaro uzawa" userId="3dd9582fdb51bf36" providerId="LiveId" clId="{2D83084C-8EEB-440E-8D0F-9F7254B8ED88}" dt="2023-11-17T05:10:23.264" v="2642" actId="113"/>
          <ac:spMkLst>
            <pc:docMk/>
            <pc:sldMk cId="217337987" sldId="469"/>
            <ac:spMk id="27" creationId="{C91DEE25-DF45-4E3B-3DF7-682558DBCD5F}"/>
          </ac:spMkLst>
        </pc:spChg>
        <pc:spChg chg="del mod">
          <ac:chgData name="kotaro uzawa" userId="3dd9582fdb51bf36" providerId="LiveId" clId="{2D83084C-8EEB-440E-8D0F-9F7254B8ED88}" dt="2023-11-16T14:12:04.612" v="1554" actId="21"/>
          <ac:spMkLst>
            <pc:docMk/>
            <pc:sldMk cId="217337987" sldId="469"/>
            <ac:spMk id="32" creationId="{A48A1D1F-E7FA-4E72-91A7-FE112086FF2F}"/>
          </ac:spMkLst>
        </pc:spChg>
      </pc:sldChg>
      <pc:sldChg chg="addSp delSp modSp add del mod">
        <pc:chgData name="kotaro uzawa" userId="3dd9582fdb51bf36" providerId="LiveId" clId="{2D83084C-8EEB-440E-8D0F-9F7254B8ED88}" dt="2023-11-21T20:39:43.422" v="6890" actId="2696"/>
        <pc:sldMkLst>
          <pc:docMk/>
          <pc:sldMk cId="612084631" sldId="470"/>
        </pc:sldMkLst>
        <pc:spChg chg="add mod">
          <ac:chgData name="kotaro uzawa" userId="3dd9582fdb51bf36" providerId="LiveId" clId="{2D83084C-8EEB-440E-8D0F-9F7254B8ED88}" dt="2023-11-16T14:19:10.845" v="1636" actId="571"/>
          <ac:spMkLst>
            <pc:docMk/>
            <pc:sldMk cId="612084631" sldId="470"/>
            <ac:spMk id="2" creationId="{6DF20BC5-F0A6-CEB8-CB41-594E321C9ADF}"/>
          </ac:spMkLst>
        </pc:spChg>
        <pc:spChg chg="add mod">
          <ac:chgData name="kotaro uzawa" userId="3dd9582fdb51bf36" providerId="LiveId" clId="{2D83084C-8EEB-440E-8D0F-9F7254B8ED88}" dt="2023-11-20T07:57:52.035" v="5982" actId="1076"/>
          <ac:spMkLst>
            <pc:docMk/>
            <pc:sldMk cId="612084631" sldId="470"/>
            <ac:spMk id="2" creationId="{8D6D8D7E-9D26-DD4C-1E25-67ED50B0CDB1}"/>
          </ac:spMkLst>
        </pc:spChg>
        <pc:spChg chg="add del mod">
          <ac:chgData name="kotaro uzawa" userId="3dd9582fdb51bf36" providerId="LiveId" clId="{2D83084C-8EEB-440E-8D0F-9F7254B8ED88}" dt="2023-11-20T07:58:07.466" v="5985" actId="21"/>
          <ac:spMkLst>
            <pc:docMk/>
            <pc:sldMk cId="612084631" sldId="470"/>
            <ac:spMk id="3" creationId="{8A4D9B3A-2319-B858-2FDC-26D5727E5162}"/>
          </ac:spMkLst>
        </pc:spChg>
        <pc:spChg chg="add mod">
          <ac:chgData name="kotaro uzawa" userId="3dd9582fdb51bf36" providerId="LiveId" clId="{2D83084C-8EEB-440E-8D0F-9F7254B8ED88}" dt="2023-11-20T07:58:27.439" v="5987" actId="1076"/>
          <ac:spMkLst>
            <pc:docMk/>
            <pc:sldMk cId="612084631" sldId="470"/>
            <ac:spMk id="5" creationId="{D3926C06-48CC-5514-2A46-3BA89A596F31}"/>
          </ac:spMkLst>
        </pc:spChg>
        <pc:spChg chg="mod">
          <ac:chgData name="kotaro uzawa" userId="3dd9582fdb51bf36" providerId="LiveId" clId="{2D83084C-8EEB-440E-8D0F-9F7254B8ED88}" dt="2023-11-16T14:20:34.002" v="1651" actId="1076"/>
          <ac:spMkLst>
            <pc:docMk/>
            <pc:sldMk cId="612084631" sldId="470"/>
            <ac:spMk id="7" creationId="{A8FF4AF5-F8E0-99FB-AF47-AEC1C32D01A6}"/>
          </ac:spMkLst>
        </pc:spChg>
        <pc:spChg chg="mod ord">
          <ac:chgData name="kotaro uzawa" userId="3dd9582fdb51bf36" providerId="LiveId" clId="{2D83084C-8EEB-440E-8D0F-9F7254B8ED88}" dt="2023-11-18T09:33:29.488" v="4585" actId="20577"/>
          <ac:spMkLst>
            <pc:docMk/>
            <pc:sldMk cId="612084631" sldId="470"/>
            <ac:spMk id="9" creationId="{6AB7A21F-4838-7276-FCFD-E40F92CD9EF6}"/>
          </ac:spMkLst>
        </pc:spChg>
        <pc:spChg chg="mod">
          <ac:chgData name="kotaro uzawa" userId="3dd9582fdb51bf36" providerId="LiveId" clId="{2D83084C-8EEB-440E-8D0F-9F7254B8ED88}" dt="2023-11-19T20:20:28.585" v="5895" actId="20577"/>
          <ac:spMkLst>
            <pc:docMk/>
            <pc:sldMk cId="612084631" sldId="470"/>
            <ac:spMk id="12" creationId="{7847988F-0513-19DC-A5FE-6C108E3C16F1}"/>
          </ac:spMkLst>
        </pc:spChg>
        <pc:spChg chg="mod ord">
          <ac:chgData name="kotaro uzawa" userId="3dd9582fdb51bf36" providerId="LiveId" clId="{2D83084C-8EEB-440E-8D0F-9F7254B8ED88}" dt="2023-11-18T09:33:48.946" v="4588" actId="1076"/>
          <ac:spMkLst>
            <pc:docMk/>
            <pc:sldMk cId="612084631" sldId="470"/>
            <ac:spMk id="15" creationId="{BB669C85-270A-E22D-6F83-52EF6AFF6DA8}"/>
          </ac:spMkLst>
        </pc:spChg>
        <pc:spChg chg="mod ord">
          <ac:chgData name="kotaro uzawa" userId="3dd9582fdb51bf36" providerId="LiveId" clId="{2D83084C-8EEB-440E-8D0F-9F7254B8ED88}" dt="2023-11-18T09:33:39.809" v="4587" actId="14100"/>
          <ac:spMkLst>
            <pc:docMk/>
            <pc:sldMk cId="612084631" sldId="470"/>
            <ac:spMk id="16" creationId="{8C011772-8BB9-1790-A1AF-FD62521B4D5D}"/>
          </ac:spMkLst>
        </pc:spChg>
        <pc:picChg chg="add mod">
          <ac:chgData name="kotaro uzawa" userId="3dd9582fdb51bf36" providerId="LiveId" clId="{2D83084C-8EEB-440E-8D0F-9F7254B8ED88}" dt="2023-11-18T09:34:28.163" v="4590" actId="1076"/>
          <ac:picMkLst>
            <pc:docMk/>
            <pc:sldMk cId="612084631" sldId="470"/>
            <ac:picMk id="4" creationId="{2193B1BE-6584-569E-A713-72A30A3A72F1}"/>
          </ac:picMkLst>
        </pc:picChg>
        <pc:picChg chg="add del mod">
          <ac:chgData name="kotaro uzawa" userId="3dd9582fdb51bf36" providerId="LiveId" clId="{2D83084C-8EEB-440E-8D0F-9F7254B8ED88}" dt="2023-11-20T19:18:44.056" v="6855" actId="1076"/>
          <ac:picMkLst>
            <pc:docMk/>
            <pc:sldMk cId="612084631" sldId="470"/>
            <ac:picMk id="6" creationId="{2E225140-A247-0764-A22B-3589BB183ECD}"/>
          </ac:picMkLst>
        </pc:picChg>
        <pc:picChg chg="del mod">
          <ac:chgData name="kotaro uzawa" userId="3dd9582fdb51bf36" providerId="LiveId" clId="{2D83084C-8EEB-440E-8D0F-9F7254B8ED88}" dt="2023-11-16T14:21:56.655" v="1667" actId="21"/>
          <ac:picMkLst>
            <pc:docMk/>
            <pc:sldMk cId="612084631" sldId="470"/>
            <ac:picMk id="20" creationId="{62A86455-8DDC-2115-31D3-183331A7CBD2}"/>
          </ac:picMkLst>
        </pc:picChg>
        <pc:picChg chg="del">
          <ac:chgData name="kotaro uzawa" userId="3dd9582fdb51bf36" providerId="LiveId" clId="{2D83084C-8EEB-440E-8D0F-9F7254B8ED88}" dt="2023-11-16T14:20:42.861" v="1652" actId="21"/>
          <ac:picMkLst>
            <pc:docMk/>
            <pc:sldMk cId="612084631" sldId="470"/>
            <ac:picMk id="22" creationId="{01D3C4AE-4AD8-4B4A-3D19-C8DF31FB80F8}"/>
          </ac:picMkLst>
        </pc:picChg>
        <pc:cxnChg chg="mod ord">
          <ac:chgData name="kotaro uzawa" userId="3dd9582fdb51bf36" providerId="LiveId" clId="{2D83084C-8EEB-440E-8D0F-9F7254B8ED88}" dt="2023-11-18T09:34:33.578" v="4592" actId="1076"/>
          <ac:cxnSpMkLst>
            <pc:docMk/>
            <pc:sldMk cId="612084631" sldId="470"/>
            <ac:cxnSpMk id="14" creationId="{4919C450-713F-35B0-E2DE-7C42A1E50DD7}"/>
          </ac:cxnSpMkLst>
        </pc:cxnChg>
      </pc:sldChg>
      <pc:sldChg chg="del">
        <pc:chgData name="kotaro uzawa" userId="3dd9582fdb51bf36" providerId="LiveId" clId="{2D83084C-8EEB-440E-8D0F-9F7254B8ED88}" dt="2023-11-16T13:15:19.896" v="613" actId="2696"/>
        <pc:sldMkLst>
          <pc:docMk/>
          <pc:sldMk cId="3742958112" sldId="471"/>
        </pc:sldMkLst>
      </pc:sldChg>
      <pc:sldChg chg="modSp mod ord">
        <pc:chgData name="kotaro uzawa" userId="3dd9582fdb51bf36" providerId="LiveId" clId="{2D83084C-8EEB-440E-8D0F-9F7254B8ED88}" dt="2023-11-23T06:55:30.281" v="7855" actId="20577"/>
        <pc:sldMkLst>
          <pc:docMk/>
          <pc:sldMk cId="3630185009" sldId="472"/>
        </pc:sldMkLst>
        <pc:spChg chg="mod">
          <ac:chgData name="kotaro uzawa" userId="3dd9582fdb51bf36" providerId="LiveId" clId="{2D83084C-8EEB-440E-8D0F-9F7254B8ED88}" dt="2023-11-22T20:43:58.908" v="7565" actId="20577"/>
          <ac:spMkLst>
            <pc:docMk/>
            <pc:sldMk cId="3630185009" sldId="472"/>
            <ac:spMk id="3" creationId="{AE535050-16EA-B457-AA87-E6CBC463AAA5}"/>
          </ac:spMkLst>
        </pc:spChg>
        <pc:spChg chg="mod">
          <ac:chgData name="kotaro uzawa" userId="3dd9582fdb51bf36" providerId="LiveId" clId="{2D83084C-8EEB-440E-8D0F-9F7254B8ED88}" dt="2023-11-23T06:55:30.281" v="7855" actId="20577"/>
          <ac:spMkLst>
            <pc:docMk/>
            <pc:sldMk cId="3630185009" sldId="472"/>
            <ac:spMk id="5" creationId="{12DA71DB-E48C-5363-FCE1-D55809393F31}"/>
          </ac:spMkLst>
        </pc:spChg>
      </pc:sldChg>
      <pc:sldChg chg="addSp delSp modSp mod">
        <pc:chgData name="kotaro uzawa" userId="3dd9582fdb51bf36" providerId="LiveId" clId="{2D83084C-8EEB-440E-8D0F-9F7254B8ED88}" dt="2023-11-21T20:37:24.120" v="6875" actId="1076"/>
        <pc:sldMkLst>
          <pc:docMk/>
          <pc:sldMk cId="1666273725" sldId="473"/>
        </pc:sldMkLst>
        <pc:spChg chg="add del mod">
          <ac:chgData name="kotaro uzawa" userId="3dd9582fdb51bf36" providerId="LiveId" clId="{2D83084C-8EEB-440E-8D0F-9F7254B8ED88}" dt="2023-11-18T10:37:47.560" v="5275" actId="21"/>
          <ac:spMkLst>
            <pc:docMk/>
            <pc:sldMk cId="1666273725" sldId="473"/>
            <ac:spMk id="3" creationId="{F081CF94-36FE-EE2E-2B4E-E5922A0C14E1}"/>
          </ac:spMkLst>
        </pc:spChg>
        <pc:spChg chg="add del mod">
          <ac:chgData name="kotaro uzawa" userId="3dd9582fdb51bf36" providerId="LiveId" clId="{2D83084C-8EEB-440E-8D0F-9F7254B8ED88}" dt="2023-11-18T11:18:55.531" v="5658"/>
          <ac:spMkLst>
            <pc:docMk/>
            <pc:sldMk cId="1666273725" sldId="473"/>
            <ac:spMk id="3" creationId="{F52790D6-4A7A-7C64-F7AC-F46563E3BF46}"/>
          </ac:spMkLst>
        </pc:spChg>
        <pc:spChg chg="add del mod">
          <ac:chgData name="kotaro uzawa" userId="3dd9582fdb51bf36" providerId="LiveId" clId="{2D83084C-8EEB-440E-8D0F-9F7254B8ED88}" dt="2023-11-18T10:37:13.992" v="5266" actId="21"/>
          <ac:spMkLst>
            <pc:docMk/>
            <pc:sldMk cId="1666273725" sldId="473"/>
            <ac:spMk id="4" creationId="{2C054BE5-F700-62B7-20C3-6EC38AA1B3CE}"/>
          </ac:spMkLst>
        </pc:spChg>
        <pc:spChg chg="del">
          <ac:chgData name="kotaro uzawa" userId="3dd9582fdb51bf36" providerId="LiveId" clId="{2D83084C-8EEB-440E-8D0F-9F7254B8ED88}" dt="2023-11-18T08:28:04.285" v="4331" actId="478"/>
          <ac:spMkLst>
            <pc:docMk/>
            <pc:sldMk cId="1666273725" sldId="473"/>
            <ac:spMk id="4" creationId="{A9E95A57-16B1-73DE-999F-3162B257D6C4}"/>
          </ac:spMkLst>
        </pc:spChg>
        <pc:spChg chg="add del mod">
          <ac:chgData name="kotaro uzawa" userId="3dd9582fdb51bf36" providerId="LiveId" clId="{2D83084C-8EEB-440E-8D0F-9F7254B8ED88}" dt="2023-11-20T17:36:37.696" v="6029" actId="21"/>
          <ac:spMkLst>
            <pc:docMk/>
            <pc:sldMk cId="1666273725" sldId="473"/>
            <ac:spMk id="5" creationId="{BDC46A4F-61A4-0E0D-CDF9-7BDCB04F683E}"/>
          </ac:spMkLst>
        </pc:spChg>
        <pc:spChg chg="del">
          <ac:chgData name="kotaro uzawa" userId="3dd9582fdb51bf36" providerId="LiveId" clId="{2D83084C-8EEB-440E-8D0F-9F7254B8ED88}" dt="2023-11-18T08:28:04.285" v="4331" actId="478"/>
          <ac:spMkLst>
            <pc:docMk/>
            <pc:sldMk cId="1666273725" sldId="473"/>
            <ac:spMk id="5" creationId="{E7ECD6EE-B262-25E7-C828-35B27AB1635B}"/>
          </ac:spMkLst>
        </pc:spChg>
        <pc:spChg chg="del">
          <ac:chgData name="kotaro uzawa" userId="3dd9582fdb51bf36" providerId="LiveId" clId="{2D83084C-8EEB-440E-8D0F-9F7254B8ED88}" dt="2023-11-18T08:28:02.098" v="4330" actId="478"/>
          <ac:spMkLst>
            <pc:docMk/>
            <pc:sldMk cId="1666273725" sldId="473"/>
            <ac:spMk id="7" creationId="{8003E619-D8DB-8892-8FF3-BBF35CEE8CFD}"/>
          </ac:spMkLst>
        </pc:spChg>
        <pc:spChg chg="del">
          <ac:chgData name="kotaro uzawa" userId="3dd9582fdb51bf36" providerId="LiveId" clId="{2D83084C-8EEB-440E-8D0F-9F7254B8ED88}" dt="2023-11-18T08:28:04.285" v="4331" actId="478"/>
          <ac:spMkLst>
            <pc:docMk/>
            <pc:sldMk cId="1666273725" sldId="473"/>
            <ac:spMk id="12" creationId="{25502565-044F-E23E-E320-38C3D4A0FD22}"/>
          </ac:spMkLst>
        </pc:spChg>
        <pc:spChg chg="del">
          <ac:chgData name="kotaro uzawa" userId="3dd9582fdb51bf36" providerId="LiveId" clId="{2D83084C-8EEB-440E-8D0F-9F7254B8ED88}" dt="2023-11-18T08:28:04.285" v="4331" actId="478"/>
          <ac:spMkLst>
            <pc:docMk/>
            <pc:sldMk cId="1666273725" sldId="473"/>
            <ac:spMk id="14" creationId="{DF7F549C-22A4-E4E1-D851-D2DE4EC04B80}"/>
          </ac:spMkLst>
        </pc:spChg>
        <pc:spChg chg="mod">
          <ac:chgData name="kotaro uzawa" userId="3dd9582fdb51bf36" providerId="LiveId" clId="{2D83084C-8EEB-440E-8D0F-9F7254B8ED88}" dt="2023-11-18T08:43:46.604" v="4419" actId="403"/>
          <ac:spMkLst>
            <pc:docMk/>
            <pc:sldMk cId="1666273725" sldId="473"/>
            <ac:spMk id="25" creationId="{73E4C2B9-3E71-692F-E8F6-3414F4EE382C}"/>
          </ac:spMkLst>
        </pc:spChg>
        <pc:spChg chg="mod">
          <ac:chgData name="kotaro uzawa" userId="3dd9582fdb51bf36" providerId="LiveId" clId="{2D83084C-8EEB-440E-8D0F-9F7254B8ED88}" dt="2023-11-18T10:44:33.398" v="5432" actId="404"/>
          <ac:spMkLst>
            <pc:docMk/>
            <pc:sldMk cId="1666273725" sldId="473"/>
            <ac:spMk id="26" creationId="{FDDA30B0-2EDB-5D3A-9DFD-8BE22F4D75BE}"/>
          </ac:spMkLst>
        </pc:spChg>
        <pc:spChg chg="del mod">
          <ac:chgData name="kotaro uzawa" userId="3dd9582fdb51bf36" providerId="LiveId" clId="{2D83084C-8EEB-440E-8D0F-9F7254B8ED88}" dt="2023-11-18T08:45:03.480" v="4447" actId="21"/>
          <ac:spMkLst>
            <pc:docMk/>
            <pc:sldMk cId="1666273725" sldId="473"/>
            <ac:spMk id="43" creationId="{FDC6BC13-1D2D-D467-FE6D-FA855407B4B5}"/>
          </ac:spMkLst>
        </pc:spChg>
        <pc:spChg chg="del mod">
          <ac:chgData name="kotaro uzawa" userId="3dd9582fdb51bf36" providerId="LiveId" clId="{2D83084C-8EEB-440E-8D0F-9F7254B8ED88}" dt="2023-11-18T08:45:03.480" v="4447" actId="21"/>
          <ac:spMkLst>
            <pc:docMk/>
            <pc:sldMk cId="1666273725" sldId="473"/>
            <ac:spMk id="45" creationId="{1E519761-FE47-65F1-4C2D-76A8930FEA31}"/>
          </ac:spMkLst>
        </pc:spChg>
        <pc:spChg chg="del">
          <ac:chgData name="kotaro uzawa" userId="3dd9582fdb51bf36" providerId="LiveId" clId="{2D83084C-8EEB-440E-8D0F-9F7254B8ED88}" dt="2023-11-18T08:45:03.480" v="4447" actId="21"/>
          <ac:spMkLst>
            <pc:docMk/>
            <pc:sldMk cId="1666273725" sldId="473"/>
            <ac:spMk id="46" creationId="{C51F5B78-E3C7-510C-C1FD-162287EF23A3}"/>
          </ac:spMkLst>
        </pc:spChg>
        <pc:spChg chg="del topLvl">
          <ac:chgData name="kotaro uzawa" userId="3dd9582fdb51bf36" providerId="LiveId" clId="{2D83084C-8EEB-440E-8D0F-9F7254B8ED88}" dt="2023-11-18T08:45:07.436" v="4448" actId="21"/>
          <ac:spMkLst>
            <pc:docMk/>
            <pc:sldMk cId="1666273725" sldId="473"/>
            <ac:spMk id="54" creationId="{DAE41F89-2537-A3DA-A870-4EAA7EE248CB}"/>
          </ac:spMkLst>
        </pc:spChg>
        <pc:spChg chg="del">
          <ac:chgData name="kotaro uzawa" userId="3dd9582fdb51bf36" providerId="LiveId" clId="{2D83084C-8EEB-440E-8D0F-9F7254B8ED88}" dt="2023-11-18T08:45:03.480" v="4447" actId="21"/>
          <ac:spMkLst>
            <pc:docMk/>
            <pc:sldMk cId="1666273725" sldId="473"/>
            <ac:spMk id="55" creationId="{E2482DE2-BC78-1E1F-BC07-4952A655C635}"/>
          </ac:spMkLst>
        </pc:spChg>
        <pc:grpChg chg="add del mod">
          <ac:chgData name="kotaro uzawa" userId="3dd9582fdb51bf36" providerId="LiveId" clId="{2D83084C-8EEB-440E-8D0F-9F7254B8ED88}" dt="2023-11-18T08:45:07.436" v="4448" actId="21"/>
          <ac:grpSpMkLst>
            <pc:docMk/>
            <pc:sldMk cId="1666273725" sldId="473"/>
            <ac:grpSpMk id="3" creationId="{29D6736A-A9B9-00D5-8EB0-633AE3EB009B}"/>
          </ac:grpSpMkLst>
        </pc:grpChg>
        <pc:grpChg chg="mod">
          <ac:chgData name="kotaro uzawa" userId="3dd9582fdb51bf36" providerId="LiveId" clId="{2D83084C-8EEB-440E-8D0F-9F7254B8ED88}" dt="2023-11-21T20:37:21.524" v="6874" actId="1076"/>
          <ac:grpSpMkLst>
            <pc:docMk/>
            <pc:sldMk cId="1666273725" sldId="473"/>
            <ac:grpSpMk id="6" creationId="{824B4275-BCBF-2359-2D9E-DE64A12FBE08}"/>
          </ac:grpSpMkLst>
        </pc:grpChg>
        <pc:grpChg chg="mod topLvl">
          <ac:chgData name="kotaro uzawa" userId="3dd9582fdb51bf36" providerId="LiveId" clId="{2D83084C-8EEB-440E-8D0F-9F7254B8ED88}" dt="2023-11-21T20:37:24.120" v="6875" actId="1076"/>
          <ac:grpSpMkLst>
            <pc:docMk/>
            <pc:sldMk cId="1666273725" sldId="473"/>
            <ac:grpSpMk id="8" creationId="{35C03765-B164-135E-5D92-CE0E4BC35C05}"/>
          </ac:grpSpMkLst>
        </pc:grpChg>
        <pc:grpChg chg="del mod">
          <ac:chgData name="kotaro uzawa" userId="3dd9582fdb51bf36" providerId="LiveId" clId="{2D83084C-8EEB-440E-8D0F-9F7254B8ED88}" dt="2023-11-18T08:45:03.480" v="4447" actId="21"/>
          <ac:grpSpMkLst>
            <pc:docMk/>
            <pc:sldMk cId="1666273725" sldId="473"/>
            <ac:grpSpMk id="52" creationId="{13EF3F28-EC44-6532-31B4-BF32265CFC1D}"/>
          </ac:grpSpMkLst>
        </pc:grpChg>
        <pc:picChg chg="add del mod">
          <ac:chgData name="kotaro uzawa" userId="3dd9582fdb51bf36" providerId="LiveId" clId="{2D83084C-8EEB-440E-8D0F-9F7254B8ED88}" dt="2023-11-18T10:23:53.395" v="5172" actId="21"/>
          <ac:picMkLst>
            <pc:docMk/>
            <pc:sldMk cId="1666273725" sldId="473"/>
            <ac:picMk id="4" creationId="{103A9149-D553-74D1-DFF4-2EF53B9A9521}"/>
          </ac:picMkLst>
        </pc:picChg>
        <pc:cxnChg chg="add del mod">
          <ac:chgData name="kotaro uzawa" userId="3dd9582fdb51bf36" providerId="LiveId" clId="{2D83084C-8EEB-440E-8D0F-9F7254B8ED88}" dt="2023-11-18T10:45:44.376" v="5453" actId="21"/>
          <ac:cxnSpMkLst>
            <pc:docMk/>
            <pc:sldMk cId="1666273725" sldId="473"/>
            <ac:cxnSpMk id="7" creationId="{835393F8-D881-E6C7-F845-EADA00F7BEE6}"/>
          </ac:cxnSpMkLst>
        </pc:cxnChg>
        <pc:cxnChg chg="del">
          <ac:chgData name="kotaro uzawa" userId="3dd9582fdb51bf36" providerId="LiveId" clId="{2D83084C-8EEB-440E-8D0F-9F7254B8ED88}" dt="2023-11-18T08:28:04.285" v="4331" actId="478"/>
          <ac:cxnSpMkLst>
            <pc:docMk/>
            <pc:sldMk cId="1666273725" sldId="473"/>
            <ac:cxnSpMk id="13" creationId="{3AF7FC35-9F78-4A82-A61C-E6D74C51BA64}"/>
          </ac:cxnSpMkLst>
        </pc:cxnChg>
        <pc:cxnChg chg="add del mod">
          <ac:chgData name="kotaro uzawa" userId="3dd9582fdb51bf36" providerId="LiveId" clId="{2D83084C-8EEB-440E-8D0F-9F7254B8ED88}" dt="2023-11-18T10:45:34.671" v="5448"/>
          <ac:cxnSpMkLst>
            <pc:docMk/>
            <pc:sldMk cId="1666273725" sldId="473"/>
            <ac:cxnSpMk id="14" creationId="{96EE1401-4E80-FD17-D396-5AED448439A1}"/>
          </ac:cxnSpMkLst>
        </pc:cxnChg>
      </pc:sldChg>
      <pc:sldChg chg="del">
        <pc:chgData name="kotaro uzawa" userId="3dd9582fdb51bf36" providerId="LiveId" clId="{2D83084C-8EEB-440E-8D0F-9F7254B8ED88}" dt="2023-11-18T08:54:36.589" v="4452" actId="2696"/>
        <pc:sldMkLst>
          <pc:docMk/>
          <pc:sldMk cId="1125691688" sldId="474"/>
        </pc:sldMkLst>
      </pc:sldChg>
      <pc:sldChg chg="addSp delSp modSp mod">
        <pc:chgData name="kotaro uzawa" userId="3dd9582fdb51bf36" providerId="LiveId" clId="{2D83084C-8EEB-440E-8D0F-9F7254B8ED88}" dt="2023-11-18T10:03:48.527" v="4891"/>
        <pc:sldMkLst>
          <pc:docMk/>
          <pc:sldMk cId="1583061043" sldId="475"/>
        </pc:sldMkLst>
        <pc:spChg chg="del mod">
          <ac:chgData name="kotaro uzawa" userId="3dd9582fdb51bf36" providerId="LiveId" clId="{2D83084C-8EEB-440E-8D0F-9F7254B8ED88}" dt="2023-11-18T10:03:48.527" v="4891"/>
          <ac:spMkLst>
            <pc:docMk/>
            <pc:sldMk cId="1583061043" sldId="475"/>
            <ac:spMk id="2" creationId="{5C80C21C-229B-B676-3E86-0A88F1CC4452}"/>
          </ac:spMkLst>
        </pc:spChg>
        <pc:picChg chg="add mod">
          <ac:chgData name="kotaro uzawa" userId="3dd9582fdb51bf36" providerId="LiveId" clId="{2D83084C-8EEB-440E-8D0F-9F7254B8ED88}" dt="2023-11-18T10:03:48.260" v="4889" actId="1076"/>
          <ac:picMkLst>
            <pc:docMk/>
            <pc:sldMk cId="1583061043" sldId="475"/>
            <ac:picMk id="3" creationId="{94572E98-5A4D-E421-F877-C49A39765726}"/>
          </ac:picMkLst>
        </pc:picChg>
      </pc:sldChg>
      <pc:sldChg chg="del mod modShow">
        <pc:chgData name="kotaro uzawa" userId="3dd9582fdb51bf36" providerId="LiveId" clId="{2D83084C-8EEB-440E-8D0F-9F7254B8ED88}" dt="2023-11-18T08:54:33.259" v="4451" actId="2696"/>
        <pc:sldMkLst>
          <pc:docMk/>
          <pc:sldMk cId="3898089486" sldId="476"/>
        </pc:sldMkLst>
      </pc:sldChg>
      <pc:sldChg chg="addSp delSp modSp add mod modAnim">
        <pc:chgData name="kotaro uzawa" userId="3dd9582fdb51bf36" providerId="LiveId" clId="{2D83084C-8EEB-440E-8D0F-9F7254B8ED88}" dt="2023-11-22T20:34:31.954" v="7513" actId="1076"/>
        <pc:sldMkLst>
          <pc:docMk/>
          <pc:sldMk cId="3881056672" sldId="477"/>
        </pc:sldMkLst>
        <pc:spChg chg="del">
          <ac:chgData name="kotaro uzawa" userId="3dd9582fdb51bf36" providerId="LiveId" clId="{2D83084C-8EEB-440E-8D0F-9F7254B8ED88}" dt="2023-11-16T12:57:04.673" v="315" actId="21"/>
          <ac:spMkLst>
            <pc:docMk/>
            <pc:sldMk cId="3881056672" sldId="477"/>
            <ac:spMk id="2" creationId="{F3225EBC-F6DF-69DE-6B96-2DC23E7D1527}"/>
          </ac:spMkLst>
        </pc:spChg>
        <pc:spChg chg="add mod">
          <ac:chgData name="kotaro uzawa" userId="3dd9582fdb51bf36" providerId="LiveId" clId="{2D83084C-8EEB-440E-8D0F-9F7254B8ED88}" dt="2023-11-16T12:57:52.840" v="332" actId="1076"/>
          <ac:spMkLst>
            <pc:docMk/>
            <pc:sldMk cId="3881056672" sldId="477"/>
            <ac:spMk id="4" creationId="{61D469C5-E37A-5DD9-0C92-4C238AEF97CE}"/>
          </ac:spMkLst>
        </pc:spChg>
        <pc:spChg chg="add mod">
          <ac:chgData name="kotaro uzawa" userId="3dd9582fdb51bf36" providerId="LiveId" clId="{2D83084C-8EEB-440E-8D0F-9F7254B8ED88}" dt="2023-11-16T12:57:52.840" v="332" actId="1076"/>
          <ac:spMkLst>
            <pc:docMk/>
            <pc:sldMk cId="3881056672" sldId="477"/>
            <ac:spMk id="5" creationId="{97C348B0-5284-23A4-FB3B-4191689548B4}"/>
          </ac:spMkLst>
        </pc:spChg>
        <pc:spChg chg="del">
          <ac:chgData name="kotaro uzawa" userId="3dd9582fdb51bf36" providerId="LiveId" clId="{2D83084C-8EEB-440E-8D0F-9F7254B8ED88}" dt="2023-11-17T17:03:44.152" v="3633" actId="21"/>
          <ac:spMkLst>
            <pc:docMk/>
            <pc:sldMk cId="3881056672" sldId="477"/>
            <ac:spMk id="6" creationId="{D14C8D77-E119-4587-619F-42312E87BADC}"/>
          </ac:spMkLst>
        </pc:spChg>
        <pc:spChg chg="add mod">
          <ac:chgData name="kotaro uzawa" userId="3dd9582fdb51bf36" providerId="LiveId" clId="{2D83084C-8EEB-440E-8D0F-9F7254B8ED88}" dt="2023-11-22T20:34:31.954" v="7513" actId="1076"/>
          <ac:spMkLst>
            <pc:docMk/>
            <pc:sldMk cId="3881056672" sldId="477"/>
            <ac:spMk id="6" creationId="{DBABDEC2-702D-4D24-F8EB-7AB5959D6CEC}"/>
          </ac:spMkLst>
        </pc:spChg>
        <pc:spChg chg="del">
          <ac:chgData name="kotaro uzawa" userId="3dd9582fdb51bf36" providerId="LiveId" clId="{2D83084C-8EEB-440E-8D0F-9F7254B8ED88}" dt="2023-11-17T17:03:53.277" v="3635" actId="21"/>
          <ac:spMkLst>
            <pc:docMk/>
            <pc:sldMk cId="3881056672" sldId="477"/>
            <ac:spMk id="7" creationId="{8B00CAC7-8732-FB77-D69A-57C446A54796}"/>
          </ac:spMkLst>
        </pc:spChg>
        <pc:spChg chg="mod">
          <ac:chgData name="kotaro uzawa" userId="3dd9582fdb51bf36" providerId="LiveId" clId="{2D83084C-8EEB-440E-8D0F-9F7254B8ED88}" dt="2023-11-20T19:07:58.987" v="6703" actId="20577"/>
          <ac:spMkLst>
            <pc:docMk/>
            <pc:sldMk cId="3881056672" sldId="477"/>
            <ac:spMk id="9" creationId="{3BF86E81-559B-F4DD-ED2D-FA375060AAB9}"/>
          </ac:spMkLst>
        </pc:spChg>
        <pc:spChg chg="add mod">
          <ac:chgData name="kotaro uzawa" userId="3dd9582fdb51bf36" providerId="LiveId" clId="{2D83084C-8EEB-440E-8D0F-9F7254B8ED88}" dt="2023-11-17T03:11:18.700" v="1717" actId="1076"/>
          <ac:spMkLst>
            <pc:docMk/>
            <pc:sldMk cId="3881056672" sldId="477"/>
            <ac:spMk id="11" creationId="{A6EBDC33-6AB5-5590-FAD3-F76D11EC6ABF}"/>
          </ac:spMkLst>
        </pc:spChg>
        <pc:spChg chg="add del mod">
          <ac:chgData name="kotaro uzawa" userId="3dd9582fdb51bf36" providerId="LiveId" clId="{2D83084C-8EEB-440E-8D0F-9F7254B8ED88}" dt="2023-11-22T20:34:28.902" v="7512" actId="21"/>
          <ac:spMkLst>
            <pc:docMk/>
            <pc:sldMk cId="3881056672" sldId="477"/>
            <ac:spMk id="12" creationId="{23B6524E-6587-EE80-233C-9E4140D9F7C9}"/>
          </ac:spMkLst>
        </pc:spChg>
        <pc:spChg chg="mod">
          <ac:chgData name="kotaro uzawa" userId="3dd9582fdb51bf36" providerId="LiveId" clId="{2D83084C-8EEB-440E-8D0F-9F7254B8ED88}" dt="2023-11-16T12:57:53.202" v="333" actId="1076"/>
          <ac:spMkLst>
            <pc:docMk/>
            <pc:sldMk cId="3881056672" sldId="477"/>
            <ac:spMk id="13" creationId="{B3F9AFE4-5707-B7B7-5893-2C151A70C80F}"/>
          </ac:spMkLst>
        </pc:spChg>
        <pc:spChg chg="add mod">
          <ac:chgData name="kotaro uzawa" userId="3dd9582fdb51bf36" providerId="LiveId" clId="{2D83084C-8EEB-440E-8D0F-9F7254B8ED88}" dt="2023-11-17T17:04:09.061" v="3638"/>
          <ac:spMkLst>
            <pc:docMk/>
            <pc:sldMk cId="3881056672" sldId="477"/>
            <ac:spMk id="16" creationId="{2F30D021-62CB-6DEA-8B85-35C8284B312A}"/>
          </ac:spMkLst>
        </pc:spChg>
        <pc:spChg chg="mod">
          <ac:chgData name="kotaro uzawa" userId="3dd9582fdb51bf36" providerId="LiveId" clId="{2D83084C-8EEB-440E-8D0F-9F7254B8ED88}" dt="2023-11-16T13:02:45.504" v="390"/>
          <ac:spMkLst>
            <pc:docMk/>
            <pc:sldMk cId="3881056672" sldId="477"/>
            <ac:spMk id="19" creationId="{05DB9DA4-5B48-92E8-0CB7-BB2133FF11D7}"/>
          </ac:spMkLst>
        </pc:spChg>
        <pc:spChg chg="mod">
          <ac:chgData name="kotaro uzawa" userId="3dd9582fdb51bf36" providerId="LiveId" clId="{2D83084C-8EEB-440E-8D0F-9F7254B8ED88}" dt="2023-11-16T13:02:45.504" v="390"/>
          <ac:spMkLst>
            <pc:docMk/>
            <pc:sldMk cId="3881056672" sldId="477"/>
            <ac:spMk id="20" creationId="{61779701-EB3C-6D4E-5F6C-2D3445B367EE}"/>
          </ac:spMkLst>
        </pc:spChg>
        <pc:spChg chg="add mod">
          <ac:chgData name="kotaro uzawa" userId="3dd9582fdb51bf36" providerId="LiveId" clId="{2D83084C-8EEB-440E-8D0F-9F7254B8ED88}" dt="2023-11-16T13:02:48.431" v="391" actId="1076"/>
          <ac:spMkLst>
            <pc:docMk/>
            <pc:sldMk cId="3881056672" sldId="477"/>
            <ac:spMk id="21" creationId="{4DEF091A-D7B4-5331-6ACE-6641276587BA}"/>
          </ac:spMkLst>
        </pc:spChg>
        <pc:spChg chg="add mod">
          <ac:chgData name="kotaro uzawa" userId="3dd9582fdb51bf36" providerId="LiveId" clId="{2D83084C-8EEB-440E-8D0F-9F7254B8ED88}" dt="2023-11-17T17:04:09.061" v="3638"/>
          <ac:spMkLst>
            <pc:docMk/>
            <pc:sldMk cId="3881056672" sldId="477"/>
            <ac:spMk id="22" creationId="{44D104CC-C04B-4185-CBA3-5AA5AE168742}"/>
          </ac:spMkLst>
        </pc:spChg>
        <pc:spChg chg="del mod">
          <ac:chgData name="kotaro uzawa" userId="3dd9582fdb51bf36" providerId="LiveId" clId="{2D83084C-8EEB-440E-8D0F-9F7254B8ED88}" dt="2023-11-16T12:57:42.321" v="330" actId="21"/>
          <ac:spMkLst>
            <pc:docMk/>
            <pc:sldMk cId="3881056672" sldId="477"/>
            <ac:spMk id="45" creationId="{60E261FF-9623-BACB-2E89-908FEACD27B0}"/>
          </ac:spMkLst>
        </pc:spChg>
        <pc:spChg chg="del mod">
          <ac:chgData name="kotaro uzawa" userId="3dd9582fdb51bf36" providerId="LiveId" clId="{2D83084C-8EEB-440E-8D0F-9F7254B8ED88}" dt="2023-11-16T12:57:42.321" v="330" actId="21"/>
          <ac:spMkLst>
            <pc:docMk/>
            <pc:sldMk cId="3881056672" sldId="477"/>
            <ac:spMk id="46" creationId="{D6543B4F-AA32-B2CE-A273-0A17C3A3F108}"/>
          </ac:spMkLst>
        </pc:spChg>
        <pc:spChg chg="del mod">
          <ac:chgData name="kotaro uzawa" userId="3dd9582fdb51bf36" providerId="LiveId" clId="{2D83084C-8EEB-440E-8D0F-9F7254B8ED88}" dt="2023-11-16T12:57:42.321" v="330" actId="21"/>
          <ac:spMkLst>
            <pc:docMk/>
            <pc:sldMk cId="3881056672" sldId="477"/>
            <ac:spMk id="47" creationId="{69DCCF31-EF00-3011-9BE0-DB7165586784}"/>
          </ac:spMkLst>
        </pc:spChg>
        <pc:spChg chg="del">
          <ac:chgData name="kotaro uzawa" userId="3dd9582fdb51bf36" providerId="LiveId" clId="{2D83084C-8EEB-440E-8D0F-9F7254B8ED88}" dt="2023-11-16T12:57:04.673" v="315" actId="21"/>
          <ac:spMkLst>
            <pc:docMk/>
            <pc:sldMk cId="3881056672" sldId="477"/>
            <ac:spMk id="48" creationId="{0CE016BC-ABA3-D075-2E3A-1316F3F05BEA}"/>
          </ac:spMkLst>
        </pc:spChg>
        <pc:spChg chg="mod">
          <ac:chgData name="kotaro uzawa" userId="3dd9582fdb51bf36" providerId="LiveId" clId="{2D83084C-8EEB-440E-8D0F-9F7254B8ED88}" dt="2023-11-16T12:57:14.549" v="317" actId="20577"/>
          <ac:spMkLst>
            <pc:docMk/>
            <pc:sldMk cId="3881056672" sldId="477"/>
            <ac:spMk id="49" creationId="{E8FF35C3-04DF-6613-3A6F-531E252EC933}"/>
          </ac:spMkLst>
        </pc:spChg>
        <pc:spChg chg="mod">
          <ac:chgData name="kotaro uzawa" userId="3dd9582fdb51bf36" providerId="LiveId" clId="{2D83084C-8EEB-440E-8D0F-9F7254B8ED88}" dt="2023-11-16T12:57:14.549" v="317" actId="20577"/>
          <ac:spMkLst>
            <pc:docMk/>
            <pc:sldMk cId="3881056672" sldId="477"/>
            <ac:spMk id="50" creationId="{28EACB5D-F007-E9D0-2AD5-20FE7159D90A}"/>
          </ac:spMkLst>
        </pc:spChg>
        <pc:spChg chg="mod">
          <ac:chgData name="kotaro uzawa" userId="3dd9582fdb51bf36" providerId="LiveId" clId="{2D83084C-8EEB-440E-8D0F-9F7254B8ED88}" dt="2023-11-16T12:57:14.549" v="317" actId="20577"/>
          <ac:spMkLst>
            <pc:docMk/>
            <pc:sldMk cId="3881056672" sldId="477"/>
            <ac:spMk id="51" creationId="{D611CFB7-5F2D-6250-B0CD-AD3A44C6A003}"/>
          </ac:spMkLst>
        </pc:spChg>
        <pc:spChg chg="mod">
          <ac:chgData name="kotaro uzawa" userId="3dd9582fdb51bf36" providerId="LiveId" clId="{2D83084C-8EEB-440E-8D0F-9F7254B8ED88}" dt="2023-11-16T12:57:14.549" v="317" actId="20577"/>
          <ac:spMkLst>
            <pc:docMk/>
            <pc:sldMk cId="3881056672" sldId="477"/>
            <ac:spMk id="53" creationId="{28A2D593-AEE7-A42F-50A8-17BF089B2C80}"/>
          </ac:spMkLst>
        </pc:spChg>
        <pc:spChg chg="mod">
          <ac:chgData name="kotaro uzawa" userId="3dd9582fdb51bf36" providerId="LiveId" clId="{2D83084C-8EEB-440E-8D0F-9F7254B8ED88}" dt="2023-11-16T12:57:14.549" v="317" actId="20577"/>
          <ac:spMkLst>
            <pc:docMk/>
            <pc:sldMk cId="3881056672" sldId="477"/>
            <ac:spMk id="54" creationId="{9AADD219-A4EA-240D-67AA-01B7292FBC70}"/>
          </ac:spMkLst>
        </pc:spChg>
        <pc:spChg chg="mod">
          <ac:chgData name="kotaro uzawa" userId="3dd9582fdb51bf36" providerId="LiveId" clId="{2D83084C-8EEB-440E-8D0F-9F7254B8ED88}" dt="2023-11-16T12:57:14.549" v="317" actId="20577"/>
          <ac:spMkLst>
            <pc:docMk/>
            <pc:sldMk cId="3881056672" sldId="477"/>
            <ac:spMk id="56" creationId="{77C51BEE-E922-0E15-8776-F142425FE763}"/>
          </ac:spMkLst>
        </pc:spChg>
        <pc:spChg chg="mod">
          <ac:chgData name="kotaro uzawa" userId="3dd9582fdb51bf36" providerId="LiveId" clId="{2D83084C-8EEB-440E-8D0F-9F7254B8ED88}" dt="2023-11-16T12:57:14.549" v="317" actId="20577"/>
          <ac:spMkLst>
            <pc:docMk/>
            <pc:sldMk cId="3881056672" sldId="477"/>
            <ac:spMk id="57" creationId="{F809B2CA-64AC-C5BF-D4D2-F1FA607EB364}"/>
          </ac:spMkLst>
        </pc:spChg>
        <pc:spChg chg="mod">
          <ac:chgData name="kotaro uzawa" userId="3dd9582fdb51bf36" providerId="LiveId" clId="{2D83084C-8EEB-440E-8D0F-9F7254B8ED88}" dt="2023-11-16T12:57:14.549" v="317" actId="20577"/>
          <ac:spMkLst>
            <pc:docMk/>
            <pc:sldMk cId="3881056672" sldId="477"/>
            <ac:spMk id="60" creationId="{211B15A8-8538-C3AD-5463-3FEBD5AFEFA9}"/>
          </ac:spMkLst>
        </pc:spChg>
        <pc:spChg chg="mod">
          <ac:chgData name="kotaro uzawa" userId="3dd9582fdb51bf36" providerId="LiveId" clId="{2D83084C-8EEB-440E-8D0F-9F7254B8ED88}" dt="2023-11-16T12:57:15.130" v="319" actId="20577"/>
          <ac:spMkLst>
            <pc:docMk/>
            <pc:sldMk cId="3881056672" sldId="477"/>
            <ac:spMk id="64" creationId="{7462D4C5-2E79-B1B5-2C11-CF66AAACD71E}"/>
          </ac:spMkLst>
        </pc:spChg>
        <pc:spChg chg="mod">
          <ac:chgData name="kotaro uzawa" userId="3dd9582fdb51bf36" providerId="LiveId" clId="{2D83084C-8EEB-440E-8D0F-9F7254B8ED88}" dt="2023-11-16T12:57:36.502" v="329" actId="122"/>
          <ac:spMkLst>
            <pc:docMk/>
            <pc:sldMk cId="3881056672" sldId="477"/>
            <ac:spMk id="65" creationId="{E0EF6618-AA60-760A-477E-0EE0B408BECB}"/>
          </ac:spMkLst>
        </pc:spChg>
        <pc:grpChg chg="add mod">
          <ac:chgData name="kotaro uzawa" userId="3dd9582fdb51bf36" providerId="LiveId" clId="{2D83084C-8EEB-440E-8D0F-9F7254B8ED88}" dt="2023-11-16T13:02:48.431" v="391" actId="1076"/>
          <ac:grpSpMkLst>
            <pc:docMk/>
            <pc:sldMk cId="3881056672" sldId="477"/>
            <ac:grpSpMk id="15" creationId="{E77AD214-F370-D78E-5A48-FEC4B89D813B}"/>
          </ac:grpSpMkLst>
        </pc:grpChg>
        <pc:grpChg chg="mod">
          <ac:chgData name="kotaro uzawa" userId="3dd9582fdb51bf36" providerId="LiveId" clId="{2D83084C-8EEB-440E-8D0F-9F7254B8ED88}" dt="2023-11-16T12:57:14.549" v="317" actId="20577"/>
          <ac:grpSpMkLst>
            <pc:docMk/>
            <pc:sldMk cId="3881056672" sldId="477"/>
            <ac:grpSpMk id="18" creationId="{56863EAE-695F-F4C7-4742-56FE7A26DAB8}"/>
          </ac:grpSpMkLst>
        </pc:grpChg>
        <pc:grpChg chg="del mod">
          <ac:chgData name="kotaro uzawa" userId="3dd9582fdb51bf36" providerId="LiveId" clId="{2D83084C-8EEB-440E-8D0F-9F7254B8ED88}" dt="2023-11-16T12:57:42.321" v="330" actId="21"/>
          <ac:grpSpMkLst>
            <pc:docMk/>
            <pc:sldMk cId="3881056672" sldId="477"/>
            <ac:grpSpMk id="38" creationId="{906F4AD3-06D6-F385-6887-8E5047B91C82}"/>
          </ac:grpSpMkLst>
        </pc:grpChg>
        <pc:grpChg chg="mod">
          <ac:chgData name="kotaro uzawa" userId="3dd9582fdb51bf36" providerId="LiveId" clId="{2D83084C-8EEB-440E-8D0F-9F7254B8ED88}" dt="2023-11-16T12:57:14.549" v="317" actId="20577"/>
          <ac:grpSpMkLst>
            <pc:docMk/>
            <pc:sldMk cId="3881056672" sldId="477"/>
            <ac:grpSpMk id="52" creationId="{2E68CA05-BCA6-7DB4-FCFC-107064103987}"/>
          </ac:grpSpMkLst>
        </pc:grpChg>
        <pc:grpChg chg="mod">
          <ac:chgData name="kotaro uzawa" userId="3dd9582fdb51bf36" providerId="LiveId" clId="{2D83084C-8EEB-440E-8D0F-9F7254B8ED88}" dt="2023-11-16T12:57:14.549" v="317" actId="20577"/>
          <ac:grpSpMkLst>
            <pc:docMk/>
            <pc:sldMk cId="3881056672" sldId="477"/>
            <ac:grpSpMk id="55" creationId="{D6EBFEF0-8A05-F87D-0A88-04F19306ED12}"/>
          </ac:grpSpMkLst>
        </pc:grpChg>
        <pc:grpChg chg="mod">
          <ac:chgData name="kotaro uzawa" userId="3dd9582fdb51bf36" providerId="LiveId" clId="{2D83084C-8EEB-440E-8D0F-9F7254B8ED88}" dt="2023-11-16T12:57:14.549" v="317" actId="20577"/>
          <ac:grpSpMkLst>
            <pc:docMk/>
            <pc:sldMk cId="3881056672" sldId="477"/>
            <ac:grpSpMk id="58" creationId="{5B2D70D3-70DF-9DDA-6423-F709781BC3D2}"/>
          </ac:grpSpMkLst>
        </pc:grpChg>
        <pc:picChg chg="add mod">
          <ac:chgData name="kotaro uzawa" userId="3dd9582fdb51bf36" providerId="LiveId" clId="{2D83084C-8EEB-440E-8D0F-9F7254B8ED88}" dt="2023-11-17T17:04:09.061" v="3638"/>
          <ac:picMkLst>
            <pc:docMk/>
            <pc:sldMk cId="3881056672" sldId="477"/>
            <ac:picMk id="2" creationId="{F035A6DE-C2C3-D8CA-2DE2-F64E51DA1C7E}"/>
          </ac:picMkLst>
        </pc:picChg>
        <pc:picChg chg="del">
          <ac:chgData name="kotaro uzawa" userId="3dd9582fdb51bf36" providerId="LiveId" clId="{2D83084C-8EEB-440E-8D0F-9F7254B8ED88}" dt="2023-11-17T17:03:50.027" v="3634" actId="21"/>
          <ac:picMkLst>
            <pc:docMk/>
            <pc:sldMk cId="3881056672" sldId="477"/>
            <ac:picMk id="8" creationId="{B6BEB989-866D-E58D-2BE8-217F0A06C972}"/>
          </ac:picMkLst>
        </pc:picChg>
        <pc:picChg chg="add mod">
          <ac:chgData name="kotaro uzawa" userId="3dd9582fdb51bf36" providerId="LiveId" clId="{2D83084C-8EEB-440E-8D0F-9F7254B8ED88}" dt="2023-11-17T03:11:22.710" v="1718" actId="1076"/>
          <ac:picMkLst>
            <pc:docMk/>
            <pc:sldMk cId="3881056672" sldId="477"/>
            <ac:picMk id="10" creationId="{16D0B3AC-5904-973C-428B-C2E13D4384D7}"/>
          </ac:picMkLst>
        </pc:picChg>
        <pc:picChg chg="del">
          <ac:chgData name="kotaro uzawa" userId="3dd9582fdb51bf36" providerId="LiveId" clId="{2D83084C-8EEB-440E-8D0F-9F7254B8ED88}" dt="2023-11-17T17:03:50.027" v="3634" actId="21"/>
          <ac:picMkLst>
            <pc:docMk/>
            <pc:sldMk cId="3881056672" sldId="477"/>
            <ac:picMk id="14" creationId="{DCD949B9-B3F3-62D7-A6FB-38B2499F706F}"/>
          </ac:picMkLst>
        </pc:picChg>
        <pc:picChg chg="del mod">
          <ac:chgData name="kotaro uzawa" userId="3dd9582fdb51bf36" providerId="LiveId" clId="{2D83084C-8EEB-440E-8D0F-9F7254B8ED88}" dt="2023-11-16T12:57:04.673" v="315" actId="21"/>
          <ac:picMkLst>
            <pc:docMk/>
            <pc:sldMk cId="3881056672" sldId="477"/>
            <ac:picMk id="16" creationId="{4E0E799F-5426-FD31-17EE-9474A468360B}"/>
          </ac:picMkLst>
        </pc:picChg>
        <pc:picChg chg="add mod">
          <ac:chgData name="kotaro uzawa" userId="3dd9582fdb51bf36" providerId="LiveId" clId="{2D83084C-8EEB-440E-8D0F-9F7254B8ED88}" dt="2023-11-17T17:04:09.061" v="3638"/>
          <ac:picMkLst>
            <pc:docMk/>
            <pc:sldMk cId="3881056672" sldId="477"/>
            <ac:picMk id="23" creationId="{6C1B8B9E-79EF-B45B-7E16-1204EFC9926D}"/>
          </ac:picMkLst>
        </pc:picChg>
      </pc:sldChg>
      <pc:sldChg chg="addSp delSp modSp add mod modAnim">
        <pc:chgData name="kotaro uzawa" userId="3dd9582fdb51bf36" providerId="LiveId" clId="{2D83084C-8EEB-440E-8D0F-9F7254B8ED88}" dt="2023-11-20T19:08:05.330" v="6705" actId="20577"/>
        <pc:sldMkLst>
          <pc:docMk/>
          <pc:sldMk cId="1891634636" sldId="478"/>
        </pc:sldMkLst>
        <pc:spChg chg="add mod">
          <ac:chgData name="kotaro uzawa" userId="3dd9582fdb51bf36" providerId="LiveId" clId="{2D83084C-8EEB-440E-8D0F-9F7254B8ED88}" dt="2023-11-18T06:53:47.538" v="3672" actId="20577"/>
          <ac:spMkLst>
            <pc:docMk/>
            <pc:sldMk cId="1891634636" sldId="478"/>
            <ac:spMk id="6" creationId="{23B45B6A-F293-9E1F-E717-8A836E7F959B}"/>
          </ac:spMkLst>
        </pc:spChg>
        <pc:spChg chg="del mod">
          <ac:chgData name="kotaro uzawa" userId="3dd9582fdb51bf36" providerId="LiveId" clId="{2D83084C-8EEB-440E-8D0F-9F7254B8ED88}" dt="2023-11-17T17:03:59.419" v="3636" actId="21"/>
          <ac:spMkLst>
            <pc:docMk/>
            <pc:sldMk cId="1891634636" sldId="478"/>
            <ac:spMk id="6" creationId="{D14C8D77-E119-4587-619F-42312E87BADC}"/>
          </ac:spMkLst>
        </pc:spChg>
        <pc:spChg chg="del">
          <ac:chgData name="kotaro uzawa" userId="3dd9582fdb51bf36" providerId="LiveId" clId="{2D83084C-8EEB-440E-8D0F-9F7254B8ED88}" dt="2023-11-17T17:04:03.466" v="3637" actId="21"/>
          <ac:spMkLst>
            <pc:docMk/>
            <pc:sldMk cId="1891634636" sldId="478"/>
            <ac:spMk id="7" creationId="{8B00CAC7-8732-FB77-D69A-57C446A54796}"/>
          </ac:spMkLst>
        </pc:spChg>
        <pc:spChg chg="mod">
          <ac:chgData name="kotaro uzawa" userId="3dd9582fdb51bf36" providerId="LiveId" clId="{2D83084C-8EEB-440E-8D0F-9F7254B8ED88}" dt="2023-11-20T19:08:05.330" v="6705" actId="20577"/>
          <ac:spMkLst>
            <pc:docMk/>
            <pc:sldMk cId="1891634636" sldId="478"/>
            <ac:spMk id="9" creationId="{3BF86E81-559B-F4DD-ED2D-FA375060AAB9}"/>
          </ac:spMkLst>
        </pc:spChg>
        <pc:spChg chg="add mod">
          <ac:chgData name="kotaro uzawa" userId="3dd9582fdb51bf36" providerId="LiveId" clId="{2D83084C-8EEB-440E-8D0F-9F7254B8ED88}" dt="2023-11-17T17:04:10.470" v="3639"/>
          <ac:spMkLst>
            <pc:docMk/>
            <pc:sldMk cId="1891634636" sldId="478"/>
            <ac:spMk id="10" creationId="{D539268C-D479-CCD2-F575-E9325F734F0D}"/>
          </ac:spMkLst>
        </pc:spChg>
        <pc:spChg chg="add mod">
          <ac:chgData name="kotaro uzawa" userId="3dd9582fdb51bf36" providerId="LiveId" clId="{2D83084C-8EEB-440E-8D0F-9F7254B8ED88}" dt="2023-11-17T17:04:10.470" v="3639"/>
          <ac:spMkLst>
            <pc:docMk/>
            <pc:sldMk cId="1891634636" sldId="478"/>
            <ac:spMk id="11" creationId="{8A2C25EC-3226-E4E7-8122-E5E53FC49C4E}"/>
          </ac:spMkLst>
        </pc:spChg>
        <pc:spChg chg="del">
          <ac:chgData name="kotaro uzawa" userId="3dd9582fdb51bf36" providerId="LiveId" clId="{2D83084C-8EEB-440E-8D0F-9F7254B8ED88}" dt="2023-11-17T03:13:18.915" v="1732" actId="21"/>
          <ac:spMkLst>
            <pc:docMk/>
            <pc:sldMk cId="1891634636" sldId="478"/>
            <ac:spMk id="11" creationId="{A6EBDC33-6AB5-5590-FAD3-F76D11EC6ABF}"/>
          </ac:spMkLst>
        </pc:spChg>
        <pc:spChg chg="del">
          <ac:chgData name="kotaro uzawa" userId="3dd9582fdb51bf36" providerId="LiveId" clId="{2D83084C-8EEB-440E-8D0F-9F7254B8ED88}" dt="2023-11-17T03:13:18.915" v="1732" actId="21"/>
          <ac:spMkLst>
            <pc:docMk/>
            <pc:sldMk cId="1891634636" sldId="478"/>
            <ac:spMk id="12" creationId="{23B6524E-6587-EE80-233C-9E4140D9F7C9}"/>
          </ac:spMkLst>
        </pc:spChg>
        <pc:spChg chg="add del mod">
          <ac:chgData name="kotaro uzawa" userId="3dd9582fdb51bf36" providerId="LiveId" clId="{2D83084C-8EEB-440E-8D0F-9F7254B8ED88}" dt="2023-11-17T03:20:37.584" v="1750" actId="21"/>
          <ac:spMkLst>
            <pc:docMk/>
            <pc:sldMk cId="1891634636" sldId="478"/>
            <ac:spMk id="24" creationId="{E9CD4EBE-BE57-8AFC-81A0-E7B2C4F83557}"/>
          </ac:spMkLst>
        </pc:spChg>
        <pc:picChg chg="add mod">
          <ac:chgData name="kotaro uzawa" userId="3dd9582fdb51bf36" providerId="LiveId" clId="{2D83084C-8EEB-440E-8D0F-9F7254B8ED88}" dt="2023-11-17T17:04:10.470" v="3639"/>
          <ac:picMkLst>
            <pc:docMk/>
            <pc:sldMk cId="1891634636" sldId="478"/>
            <ac:picMk id="2" creationId="{AC8D114B-E8D0-777F-F4B8-810E249D69A0}"/>
          </ac:picMkLst>
        </pc:picChg>
        <pc:picChg chg="del">
          <ac:chgData name="kotaro uzawa" userId="3dd9582fdb51bf36" providerId="LiveId" clId="{2D83084C-8EEB-440E-8D0F-9F7254B8ED88}" dt="2023-11-17T17:03:59.419" v="3636" actId="21"/>
          <ac:picMkLst>
            <pc:docMk/>
            <pc:sldMk cId="1891634636" sldId="478"/>
            <ac:picMk id="8" creationId="{B6BEB989-866D-E58D-2BE8-217F0A06C972}"/>
          </ac:picMkLst>
        </pc:picChg>
        <pc:picChg chg="del">
          <ac:chgData name="kotaro uzawa" userId="3dd9582fdb51bf36" providerId="LiveId" clId="{2D83084C-8EEB-440E-8D0F-9F7254B8ED88}" dt="2023-11-17T03:13:18.915" v="1732" actId="21"/>
          <ac:picMkLst>
            <pc:docMk/>
            <pc:sldMk cId="1891634636" sldId="478"/>
            <ac:picMk id="10" creationId="{16D0B3AC-5904-973C-428B-C2E13D4384D7}"/>
          </ac:picMkLst>
        </pc:picChg>
        <pc:picChg chg="add mod">
          <ac:chgData name="kotaro uzawa" userId="3dd9582fdb51bf36" providerId="LiveId" clId="{2D83084C-8EEB-440E-8D0F-9F7254B8ED88}" dt="2023-11-17T17:04:10.470" v="3639"/>
          <ac:picMkLst>
            <pc:docMk/>
            <pc:sldMk cId="1891634636" sldId="478"/>
            <ac:picMk id="12" creationId="{A94E9D78-A804-1FF7-BC5E-7E9349E44407}"/>
          </ac:picMkLst>
        </pc:picChg>
        <pc:picChg chg="del">
          <ac:chgData name="kotaro uzawa" userId="3dd9582fdb51bf36" providerId="LiveId" clId="{2D83084C-8EEB-440E-8D0F-9F7254B8ED88}" dt="2023-11-17T17:03:59.419" v="3636" actId="21"/>
          <ac:picMkLst>
            <pc:docMk/>
            <pc:sldMk cId="1891634636" sldId="478"/>
            <ac:picMk id="14" creationId="{DCD949B9-B3F3-62D7-A6FB-38B2499F706F}"/>
          </ac:picMkLst>
        </pc:picChg>
        <pc:picChg chg="add del mod">
          <ac:chgData name="kotaro uzawa" userId="3dd9582fdb51bf36" providerId="LiveId" clId="{2D83084C-8EEB-440E-8D0F-9F7254B8ED88}" dt="2023-11-17T03:17:42.511" v="1743" actId="21"/>
          <ac:picMkLst>
            <pc:docMk/>
            <pc:sldMk cId="1891634636" sldId="478"/>
            <ac:picMk id="16" creationId="{49689DD0-22A9-2663-7502-5CAF39D2691B}"/>
          </ac:picMkLst>
        </pc:picChg>
        <pc:picChg chg="add mod">
          <ac:chgData name="kotaro uzawa" userId="3dd9582fdb51bf36" providerId="LiveId" clId="{2D83084C-8EEB-440E-8D0F-9F7254B8ED88}" dt="2023-11-18T06:53:28.405" v="3652" actId="1076"/>
          <ac:picMkLst>
            <pc:docMk/>
            <pc:sldMk cId="1891634636" sldId="478"/>
            <ac:picMk id="23" creationId="{5DCD616B-4124-4F9B-FBF7-2EB475CD66FF}"/>
          </ac:picMkLst>
        </pc:picChg>
      </pc:sldChg>
      <pc:sldChg chg="addSp delSp modSp add mod ord">
        <pc:chgData name="kotaro uzawa" userId="3dd9582fdb51bf36" providerId="LiveId" clId="{2D83084C-8EEB-440E-8D0F-9F7254B8ED88}" dt="2023-11-22T21:15:25.530" v="7723"/>
        <pc:sldMkLst>
          <pc:docMk/>
          <pc:sldMk cId="275619561" sldId="479"/>
        </pc:sldMkLst>
        <pc:spChg chg="mod topLvl">
          <ac:chgData name="kotaro uzawa" userId="3dd9582fdb51bf36" providerId="LiveId" clId="{2D83084C-8EEB-440E-8D0F-9F7254B8ED88}" dt="2023-11-20T17:50:31.680" v="6196" actId="21"/>
          <ac:spMkLst>
            <pc:docMk/>
            <pc:sldMk cId="275619561" sldId="479"/>
            <ac:spMk id="2" creationId="{D455A9EE-A723-D465-03C2-DDE914D25675}"/>
          </ac:spMkLst>
        </pc:spChg>
        <pc:spChg chg="add mod ord">
          <ac:chgData name="kotaro uzawa" userId="3dd9582fdb51bf36" providerId="LiveId" clId="{2D83084C-8EEB-440E-8D0F-9F7254B8ED88}" dt="2023-11-20T19:09:19.760" v="6714" actId="20577"/>
          <ac:spMkLst>
            <pc:docMk/>
            <pc:sldMk cId="275619561" sldId="479"/>
            <ac:spMk id="3" creationId="{6E45D025-5E83-982C-489B-17F80C634CB3}"/>
          </ac:spMkLst>
        </pc:spChg>
        <pc:spChg chg="mod">
          <ac:chgData name="kotaro uzawa" userId="3dd9582fdb51bf36" providerId="LiveId" clId="{2D83084C-8EEB-440E-8D0F-9F7254B8ED88}" dt="2023-11-22T06:05:43.177" v="7415" actId="12"/>
          <ac:spMkLst>
            <pc:docMk/>
            <pc:sldMk cId="275619561" sldId="479"/>
            <ac:spMk id="5" creationId="{A871AB7F-E626-0F26-B4EB-1F534D9DC45F}"/>
          </ac:spMkLst>
        </pc:spChg>
        <pc:spChg chg="add mod">
          <ac:chgData name="kotaro uzawa" userId="3dd9582fdb51bf36" providerId="LiveId" clId="{2D83084C-8EEB-440E-8D0F-9F7254B8ED88}" dt="2023-11-20T17:49:16.223" v="6178" actId="1076"/>
          <ac:spMkLst>
            <pc:docMk/>
            <pc:sldMk cId="275619561" sldId="479"/>
            <ac:spMk id="7" creationId="{ADA4D3DE-7FFC-B6CF-074D-64295DBDEEDF}"/>
          </ac:spMkLst>
        </pc:spChg>
        <pc:spChg chg="del mod topLvl">
          <ac:chgData name="kotaro uzawa" userId="3dd9582fdb51bf36" providerId="LiveId" clId="{2D83084C-8EEB-440E-8D0F-9F7254B8ED88}" dt="2023-11-20T17:50:31.680" v="6196" actId="21"/>
          <ac:spMkLst>
            <pc:docMk/>
            <pc:sldMk cId="275619561" sldId="479"/>
            <ac:spMk id="8" creationId="{B7E7267E-C208-CEBE-321D-BE5F5A0A2932}"/>
          </ac:spMkLst>
        </pc:spChg>
        <pc:spChg chg="add mod">
          <ac:chgData name="kotaro uzawa" userId="3dd9582fdb51bf36" providerId="LiveId" clId="{2D83084C-8EEB-440E-8D0F-9F7254B8ED88}" dt="2023-11-20T17:52:07.450" v="6209" actId="14100"/>
          <ac:spMkLst>
            <pc:docMk/>
            <pc:sldMk cId="275619561" sldId="479"/>
            <ac:spMk id="9" creationId="{2D576E1D-653A-3ACD-220B-28D46447D9B3}"/>
          </ac:spMkLst>
        </pc:spChg>
        <pc:spChg chg="add mod ord">
          <ac:chgData name="kotaro uzawa" userId="3dd9582fdb51bf36" providerId="LiveId" clId="{2D83084C-8EEB-440E-8D0F-9F7254B8ED88}" dt="2023-11-20T17:50:55.325" v="6202" actId="164"/>
          <ac:spMkLst>
            <pc:docMk/>
            <pc:sldMk cId="275619561" sldId="479"/>
            <ac:spMk id="11" creationId="{43173C04-FA07-7C26-7A27-32900D59088A}"/>
          </ac:spMkLst>
        </pc:spChg>
        <pc:spChg chg="add mod ord">
          <ac:chgData name="kotaro uzawa" userId="3dd9582fdb51bf36" providerId="LiveId" clId="{2D83084C-8EEB-440E-8D0F-9F7254B8ED88}" dt="2023-11-20T17:53:45" v="6234" actId="167"/>
          <ac:spMkLst>
            <pc:docMk/>
            <pc:sldMk cId="275619561" sldId="479"/>
            <ac:spMk id="13" creationId="{02266480-D92A-BE88-36E1-8CD5788C4499}"/>
          </ac:spMkLst>
        </pc:spChg>
        <pc:spChg chg="add mod">
          <ac:chgData name="kotaro uzawa" userId="3dd9582fdb51bf36" providerId="LiveId" clId="{2D83084C-8EEB-440E-8D0F-9F7254B8ED88}" dt="2023-11-20T17:52:56.175" v="6226" actId="164"/>
          <ac:spMkLst>
            <pc:docMk/>
            <pc:sldMk cId="275619561" sldId="479"/>
            <ac:spMk id="15" creationId="{2E6040D7-97B6-CEA3-7820-EB758AD47528}"/>
          </ac:spMkLst>
        </pc:spChg>
        <pc:grpChg chg="del mod">
          <ac:chgData name="kotaro uzawa" userId="3dd9582fdb51bf36" providerId="LiveId" clId="{2D83084C-8EEB-440E-8D0F-9F7254B8ED88}" dt="2023-11-20T17:50:31.680" v="6196" actId="21"/>
          <ac:grpSpMkLst>
            <pc:docMk/>
            <pc:sldMk cId="275619561" sldId="479"/>
            <ac:grpSpMk id="4" creationId="{8A345E14-B73A-78AF-9C4D-4FF80D058BF3}"/>
          </ac:grpSpMkLst>
        </pc:grpChg>
        <pc:grpChg chg="add mod">
          <ac:chgData name="kotaro uzawa" userId="3dd9582fdb51bf36" providerId="LiveId" clId="{2D83084C-8EEB-440E-8D0F-9F7254B8ED88}" dt="2023-11-20T17:52:56.175" v="6226" actId="164"/>
          <ac:grpSpMkLst>
            <pc:docMk/>
            <pc:sldMk cId="275619561" sldId="479"/>
            <ac:grpSpMk id="12" creationId="{583D322E-6DA5-F1EB-DC1C-EDE225152C8A}"/>
          </ac:grpSpMkLst>
        </pc:grpChg>
        <pc:grpChg chg="add mod">
          <ac:chgData name="kotaro uzawa" userId="3dd9582fdb51bf36" providerId="LiveId" clId="{2D83084C-8EEB-440E-8D0F-9F7254B8ED88}" dt="2023-11-20T17:53:37.122" v="6233" actId="1076"/>
          <ac:grpSpMkLst>
            <pc:docMk/>
            <pc:sldMk cId="275619561" sldId="479"/>
            <ac:grpSpMk id="16" creationId="{1DE74F99-4E09-D8D0-A7D4-441936A32614}"/>
          </ac:grpSpMkLst>
        </pc:grpChg>
        <pc:picChg chg="del mod">
          <ac:chgData name="kotaro uzawa" userId="3dd9582fdb51bf36" providerId="LiveId" clId="{2D83084C-8EEB-440E-8D0F-9F7254B8ED88}" dt="2023-11-20T17:50:12.156" v="6191" actId="21"/>
          <ac:picMkLst>
            <pc:docMk/>
            <pc:sldMk cId="275619561" sldId="479"/>
            <ac:picMk id="6" creationId="{8DE04706-C1F8-3C68-6050-82D7B8BCB27E}"/>
          </ac:picMkLst>
        </pc:picChg>
        <pc:picChg chg="add mod ord">
          <ac:chgData name="kotaro uzawa" userId="3dd9582fdb51bf36" providerId="LiveId" clId="{2D83084C-8EEB-440E-8D0F-9F7254B8ED88}" dt="2023-11-20T17:50:55.325" v="6202" actId="164"/>
          <ac:picMkLst>
            <pc:docMk/>
            <pc:sldMk cId="275619561" sldId="479"/>
            <ac:picMk id="10" creationId="{127F4943-8A3A-CBDB-9C93-2D30BCD82940}"/>
          </ac:picMkLst>
        </pc:picChg>
        <pc:cxnChg chg="del mod">
          <ac:chgData name="kotaro uzawa" userId="3dd9582fdb51bf36" providerId="LiveId" clId="{2D83084C-8EEB-440E-8D0F-9F7254B8ED88}" dt="2023-11-18T09:28:29.148" v="4509" actId="21"/>
          <ac:cxnSpMkLst>
            <pc:docMk/>
            <pc:sldMk cId="275619561" sldId="479"/>
            <ac:cxnSpMk id="7" creationId="{0868CBA2-F65D-85FC-B6F6-215A6BA7C94E}"/>
          </ac:cxnSpMkLst>
        </pc:cxnChg>
      </pc:sldChg>
      <pc:sldChg chg="add del">
        <pc:chgData name="kotaro uzawa" userId="3dd9582fdb51bf36" providerId="LiveId" clId="{2D83084C-8EEB-440E-8D0F-9F7254B8ED88}" dt="2023-11-17T17:07:06.527" v="3643" actId="2696"/>
        <pc:sldMkLst>
          <pc:docMk/>
          <pc:sldMk cId="3523965641" sldId="480"/>
        </pc:sldMkLst>
      </pc:sldChg>
      <pc:sldChg chg="addSp delSp modSp add mod">
        <pc:chgData name="kotaro uzawa" userId="3dd9582fdb51bf36" providerId="LiveId" clId="{2D83084C-8EEB-440E-8D0F-9F7254B8ED88}" dt="2023-11-23T07:52:23.104" v="7925" actId="14100"/>
        <pc:sldMkLst>
          <pc:docMk/>
          <pc:sldMk cId="918669019" sldId="481"/>
        </pc:sldMkLst>
        <pc:spChg chg="mod">
          <ac:chgData name="kotaro uzawa" userId="3dd9582fdb51bf36" providerId="LiveId" clId="{2D83084C-8EEB-440E-8D0F-9F7254B8ED88}" dt="2023-11-17T09:20:04.220" v="3615" actId="164"/>
          <ac:spMkLst>
            <pc:docMk/>
            <pc:sldMk cId="918669019" sldId="481"/>
            <ac:spMk id="3" creationId="{10755FAF-8E02-D3EE-C258-77037CCCD90E}"/>
          </ac:spMkLst>
        </pc:spChg>
        <pc:spChg chg="del mod">
          <ac:chgData name="kotaro uzawa" userId="3dd9582fdb51bf36" providerId="LiveId" clId="{2D83084C-8EEB-440E-8D0F-9F7254B8ED88}" dt="2023-11-20T17:43:08.862" v="6060" actId="21"/>
          <ac:spMkLst>
            <pc:docMk/>
            <pc:sldMk cId="918669019" sldId="481"/>
            <ac:spMk id="4" creationId="{A326F97F-525E-FD76-32C3-73342B582CDC}"/>
          </ac:spMkLst>
        </pc:spChg>
        <pc:spChg chg="del mod">
          <ac:chgData name="kotaro uzawa" userId="3dd9582fdb51bf36" providerId="LiveId" clId="{2D83084C-8EEB-440E-8D0F-9F7254B8ED88}" dt="2023-11-18T10:16:51.609" v="5060" actId="21"/>
          <ac:spMkLst>
            <pc:docMk/>
            <pc:sldMk cId="918669019" sldId="481"/>
            <ac:spMk id="5" creationId="{7D86B86F-CF6A-EA23-B18E-BAA7D06C6C7B}"/>
          </ac:spMkLst>
        </pc:spChg>
        <pc:spChg chg="del mod">
          <ac:chgData name="kotaro uzawa" userId="3dd9582fdb51bf36" providerId="LiveId" clId="{2D83084C-8EEB-440E-8D0F-9F7254B8ED88}" dt="2023-11-18T06:57:27.317" v="3687" actId="21"/>
          <ac:spMkLst>
            <pc:docMk/>
            <pc:sldMk cId="918669019" sldId="481"/>
            <ac:spMk id="6" creationId="{EC7D7B7F-1236-3526-AB60-B836FD947C5E}"/>
          </ac:spMkLst>
        </pc:spChg>
        <pc:spChg chg="add mod">
          <ac:chgData name="kotaro uzawa" userId="3dd9582fdb51bf36" providerId="LiveId" clId="{2D83084C-8EEB-440E-8D0F-9F7254B8ED88}" dt="2023-11-23T07:52:10.255" v="7923" actId="14826"/>
          <ac:spMkLst>
            <pc:docMk/>
            <pc:sldMk cId="918669019" sldId="481"/>
            <ac:spMk id="7" creationId="{AC7D20EF-0F44-E233-8B3C-2EE8E214E409}"/>
          </ac:spMkLst>
        </pc:spChg>
        <pc:spChg chg="add mod">
          <ac:chgData name="kotaro uzawa" userId="3dd9582fdb51bf36" providerId="LiveId" clId="{2D83084C-8EEB-440E-8D0F-9F7254B8ED88}" dt="2023-11-22T06:06:57.713" v="7420" actId="20577"/>
          <ac:spMkLst>
            <pc:docMk/>
            <pc:sldMk cId="918669019" sldId="481"/>
            <ac:spMk id="8" creationId="{83B44AC8-9AA8-9DC4-9589-60AD7746CE1D}"/>
          </ac:spMkLst>
        </pc:spChg>
        <pc:spChg chg="add mod">
          <ac:chgData name="kotaro uzawa" userId="3dd9582fdb51bf36" providerId="LiveId" clId="{2D83084C-8EEB-440E-8D0F-9F7254B8ED88}" dt="2023-11-19T23:03:23.992" v="5919" actId="164"/>
          <ac:spMkLst>
            <pc:docMk/>
            <pc:sldMk cId="918669019" sldId="481"/>
            <ac:spMk id="9" creationId="{AC9730A1-645F-6F1B-EABB-512F3CF53717}"/>
          </ac:spMkLst>
        </pc:spChg>
        <pc:spChg chg="add mod">
          <ac:chgData name="kotaro uzawa" userId="3dd9582fdb51bf36" providerId="LiveId" clId="{2D83084C-8EEB-440E-8D0F-9F7254B8ED88}" dt="2023-11-20T17:44:13.842" v="6088" actId="14100"/>
          <ac:spMkLst>
            <pc:docMk/>
            <pc:sldMk cId="918669019" sldId="481"/>
            <ac:spMk id="10" creationId="{BEF6E6E4-DB21-F40F-E8BE-B34C65AB12B0}"/>
          </ac:spMkLst>
        </pc:spChg>
        <pc:spChg chg="add del mod">
          <ac:chgData name="kotaro uzawa" userId="3dd9582fdb51bf36" providerId="LiveId" clId="{2D83084C-8EEB-440E-8D0F-9F7254B8ED88}" dt="2023-11-18T10:17:57.172" v="5062" actId="21"/>
          <ac:spMkLst>
            <pc:docMk/>
            <pc:sldMk cId="918669019" sldId="481"/>
            <ac:spMk id="11" creationId="{7CA22A3C-FAD0-4A58-E217-4D43773AD068}"/>
          </ac:spMkLst>
        </pc:spChg>
        <pc:spChg chg="mod">
          <ac:chgData name="kotaro uzawa" userId="3dd9582fdb51bf36" providerId="LiveId" clId="{2D83084C-8EEB-440E-8D0F-9F7254B8ED88}" dt="2023-11-17T09:20:20.772" v="3619" actId="20577"/>
          <ac:spMkLst>
            <pc:docMk/>
            <pc:sldMk cId="918669019" sldId="481"/>
            <ac:spMk id="16" creationId="{778C4CDF-4C1B-5382-69BA-E1B9445F199A}"/>
          </ac:spMkLst>
        </pc:spChg>
        <pc:spChg chg="mod">
          <ac:chgData name="kotaro uzawa" userId="3dd9582fdb51bf36" providerId="LiveId" clId="{2D83084C-8EEB-440E-8D0F-9F7254B8ED88}" dt="2023-11-17T09:20:23.179" v="3620" actId="20577"/>
          <ac:spMkLst>
            <pc:docMk/>
            <pc:sldMk cId="918669019" sldId="481"/>
            <ac:spMk id="17" creationId="{FC058461-834C-F20A-1F6C-7F16D624A88C}"/>
          </ac:spMkLst>
        </pc:spChg>
        <pc:spChg chg="mod">
          <ac:chgData name="kotaro uzawa" userId="3dd9582fdb51bf36" providerId="LiveId" clId="{2D83084C-8EEB-440E-8D0F-9F7254B8ED88}" dt="2023-11-17T09:20:14.962" v="3617"/>
          <ac:spMkLst>
            <pc:docMk/>
            <pc:sldMk cId="918669019" sldId="481"/>
            <ac:spMk id="18" creationId="{BC3D3D20-7BFA-035E-48A0-7CC27B2AF278}"/>
          </ac:spMkLst>
        </pc:spChg>
        <pc:spChg chg="mod">
          <ac:chgData name="kotaro uzawa" userId="3dd9582fdb51bf36" providerId="LiveId" clId="{2D83084C-8EEB-440E-8D0F-9F7254B8ED88}" dt="2023-11-17T09:20:14.962" v="3617"/>
          <ac:spMkLst>
            <pc:docMk/>
            <pc:sldMk cId="918669019" sldId="481"/>
            <ac:spMk id="19" creationId="{C20BD629-8804-2196-79BF-76E98AB6F0A4}"/>
          </ac:spMkLst>
        </pc:spChg>
        <pc:spChg chg="add mod">
          <ac:chgData name="kotaro uzawa" userId="3dd9582fdb51bf36" providerId="LiveId" clId="{2D83084C-8EEB-440E-8D0F-9F7254B8ED88}" dt="2023-11-20T17:54:02.585" v="6236" actId="14100"/>
          <ac:spMkLst>
            <pc:docMk/>
            <pc:sldMk cId="918669019" sldId="481"/>
            <ac:spMk id="20" creationId="{C228503E-72CC-12C5-608D-8BD339E23A77}"/>
          </ac:spMkLst>
        </pc:spChg>
        <pc:grpChg chg="add del mod">
          <ac:chgData name="kotaro uzawa" userId="3dd9582fdb51bf36" providerId="LiveId" clId="{2D83084C-8EEB-440E-8D0F-9F7254B8ED88}" dt="2023-11-19T23:02:36.046" v="5910" actId="21"/>
          <ac:grpSpMkLst>
            <pc:docMk/>
            <pc:sldMk cId="918669019" sldId="481"/>
            <ac:grpSpMk id="7" creationId="{CAF9070D-6C89-5D87-4506-3B09A4AE1C47}"/>
          </ac:grpSpMkLst>
        </pc:grpChg>
        <pc:grpChg chg="add mod">
          <ac:chgData name="kotaro uzawa" userId="3dd9582fdb51bf36" providerId="LiveId" clId="{2D83084C-8EEB-440E-8D0F-9F7254B8ED88}" dt="2023-11-23T07:52:10.255" v="7923" actId="14826"/>
          <ac:grpSpMkLst>
            <pc:docMk/>
            <pc:sldMk cId="918669019" sldId="481"/>
            <ac:grpSpMk id="11" creationId="{C7F6DC50-110B-1CAE-0D66-C0C238A3807E}"/>
          </ac:grpSpMkLst>
        </pc:grpChg>
        <pc:grpChg chg="add mod">
          <ac:chgData name="kotaro uzawa" userId="3dd9582fdb51bf36" providerId="LiveId" clId="{2D83084C-8EEB-440E-8D0F-9F7254B8ED88}" dt="2023-11-17T09:20:46.692" v="3625" actId="14100"/>
          <ac:grpSpMkLst>
            <pc:docMk/>
            <pc:sldMk cId="918669019" sldId="481"/>
            <ac:grpSpMk id="14" creationId="{198A0BF6-3D29-B701-10E4-17AE05B30ECD}"/>
          </ac:grpSpMkLst>
        </pc:grpChg>
        <pc:grpChg chg="add mod ord">
          <ac:chgData name="kotaro uzawa" userId="3dd9582fdb51bf36" providerId="LiveId" clId="{2D83084C-8EEB-440E-8D0F-9F7254B8ED88}" dt="2023-11-19T23:03:49.568" v="5923" actId="164"/>
          <ac:grpSpMkLst>
            <pc:docMk/>
            <pc:sldMk cId="918669019" sldId="481"/>
            <ac:grpSpMk id="21" creationId="{9485832C-65AA-BFC5-815B-28AAA4B168E6}"/>
          </ac:grpSpMkLst>
        </pc:grpChg>
        <pc:grpChg chg="add del mod">
          <ac:chgData name="kotaro uzawa" userId="3dd9582fdb51bf36" providerId="LiveId" clId="{2D83084C-8EEB-440E-8D0F-9F7254B8ED88}" dt="2023-11-23T05:14:38.989" v="7737" actId="21"/>
          <ac:grpSpMkLst>
            <pc:docMk/>
            <pc:sldMk cId="918669019" sldId="481"/>
            <ac:grpSpMk id="22" creationId="{C0B6DD53-7751-B422-61AA-BF86945FAB5A}"/>
          </ac:grpSpMkLst>
        </pc:grpChg>
        <pc:picChg chg="mod">
          <ac:chgData name="kotaro uzawa" userId="3dd9582fdb51bf36" providerId="LiveId" clId="{2D83084C-8EEB-440E-8D0F-9F7254B8ED88}" dt="2023-11-17T09:20:04.220" v="3615" actId="164"/>
          <ac:picMkLst>
            <pc:docMk/>
            <pc:sldMk cId="918669019" sldId="481"/>
            <ac:picMk id="2" creationId="{18516201-5767-9085-C21D-1E58CF9E09FD}"/>
          </ac:picMkLst>
        </pc:picChg>
        <pc:picChg chg="add del mod">
          <ac:chgData name="kotaro uzawa" userId="3dd9582fdb51bf36" providerId="LiveId" clId="{2D83084C-8EEB-440E-8D0F-9F7254B8ED88}" dt="2023-11-23T05:12:11.254" v="7727" actId="21"/>
          <ac:picMkLst>
            <pc:docMk/>
            <pc:sldMk cId="918669019" sldId="481"/>
            <ac:picMk id="3" creationId="{27014265-2DAF-60AA-D03B-A227459A9933}"/>
          </ac:picMkLst>
        </pc:picChg>
        <pc:picChg chg="add mod modCrop">
          <ac:chgData name="kotaro uzawa" userId="3dd9582fdb51bf36" providerId="LiveId" clId="{2D83084C-8EEB-440E-8D0F-9F7254B8ED88}" dt="2023-11-23T07:52:23.104" v="7925" actId="14100"/>
          <ac:picMkLst>
            <pc:docMk/>
            <pc:sldMk cId="918669019" sldId="481"/>
            <ac:picMk id="5" creationId="{EDCA66A5-512D-2939-905A-BD222762EBCE}"/>
          </ac:picMkLst>
        </pc:picChg>
        <pc:picChg chg="add mod modCrop">
          <ac:chgData name="kotaro uzawa" userId="3dd9582fdb51bf36" providerId="LiveId" clId="{2D83084C-8EEB-440E-8D0F-9F7254B8ED88}" dt="2023-11-19T23:03:23.992" v="5919" actId="164"/>
          <ac:picMkLst>
            <pc:docMk/>
            <pc:sldMk cId="918669019" sldId="481"/>
            <ac:picMk id="6" creationId="{5567E970-98F6-EA55-5F1B-274CAA84AD0D}"/>
          </ac:picMkLst>
        </pc:picChg>
        <pc:picChg chg="mod">
          <ac:chgData name="kotaro uzawa" userId="3dd9582fdb51bf36" providerId="LiveId" clId="{2D83084C-8EEB-440E-8D0F-9F7254B8ED88}" dt="2023-11-17T09:20:25.467" v="3622" actId="1076"/>
          <ac:picMkLst>
            <pc:docMk/>
            <pc:sldMk cId="918669019" sldId="481"/>
            <ac:picMk id="15" creationId="{D1FCC584-61AA-7E3F-5AC1-069824F4A7D8}"/>
          </ac:picMkLst>
        </pc:picChg>
        <pc:picChg chg="add del mod">
          <ac:chgData name="kotaro uzawa" userId="3dd9582fdb51bf36" providerId="LiveId" clId="{2D83084C-8EEB-440E-8D0F-9F7254B8ED88}" dt="2023-11-18T10:03:35.730" v="4885" actId="21"/>
          <ac:picMkLst>
            <pc:docMk/>
            <pc:sldMk cId="918669019" sldId="481"/>
            <ac:picMk id="21" creationId="{3EBEC78D-9C16-D94B-CDAC-6302D50D6576}"/>
          </ac:picMkLst>
        </pc:picChg>
        <pc:cxnChg chg="del mod">
          <ac:chgData name="kotaro uzawa" userId="3dd9582fdb51bf36" providerId="LiveId" clId="{2D83084C-8EEB-440E-8D0F-9F7254B8ED88}" dt="2023-11-18T10:16:47.986" v="5059" actId="21"/>
          <ac:cxnSpMkLst>
            <pc:docMk/>
            <pc:sldMk cId="918669019" sldId="481"/>
            <ac:cxnSpMk id="8" creationId="{74346C97-3AB3-F336-9316-DEC65987581D}"/>
          </ac:cxnSpMkLst>
        </pc:cxnChg>
        <pc:cxnChg chg="del mod">
          <ac:chgData name="kotaro uzawa" userId="3dd9582fdb51bf36" providerId="LiveId" clId="{2D83084C-8EEB-440E-8D0F-9F7254B8ED88}" dt="2023-11-18T10:16:47.986" v="5059" actId="21"/>
          <ac:cxnSpMkLst>
            <pc:docMk/>
            <pc:sldMk cId="918669019" sldId="481"/>
            <ac:cxnSpMk id="9" creationId="{A1F7137B-70E1-250B-2604-2994AED713B2}"/>
          </ac:cxnSpMkLst>
        </pc:cxnChg>
      </pc:sldChg>
      <pc:sldChg chg="add">
        <pc:chgData name="kotaro uzawa" userId="3dd9582fdb51bf36" providerId="LiveId" clId="{2D83084C-8EEB-440E-8D0F-9F7254B8ED88}" dt="2023-11-18T09:30:21.951" v="4519"/>
        <pc:sldMkLst>
          <pc:docMk/>
          <pc:sldMk cId="336644977" sldId="482"/>
        </pc:sldMkLst>
      </pc:sldChg>
      <pc:sldChg chg="addSp delSp modSp add mod">
        <pc:chgData name="kotaro uzawa" userId="3dd9582fdb51bf36" providerId="LiveId" clId="{2D83084C-8EEB-440E-8D0F-9F7254B8ED88}" dt="2023-11-18T09:31:37.401" v="4543" actId="1076"/>
        <pc:sldMkLst>
          <pc:docMk/>
          <pc:sldMk cId="1124182573" sldId="483"/>
        </pc:sldMkLst>
        <pc:picChg chg="add mod">
          <ac:chgData name="kotaro uzawa" userId="3dd9582fdb51bf36" providerId="LiveId" clId="{2D83084C-8EEB-440E-8D0F-9F7254B8ED88}" dt="2023-11-18T09:31:37.401" v="4543" actId="1076"/>
          <ac:picMkLst>
            <pc:docMk/>
            <pc:sldMk cId="1124182573" sldId="483"/>
            <ac:picMk id="3" creationId="{DDAFB1E2-D2BC-FB3B-956B-EB46BFE6758D}"/>
          </ac:picMkLst>
        </pc:picChg>
        <pc:picChg chg="del">
          <ac:chgData name="kotaro uzawa" userId="3dd9582fdb51bf36" providerId="LiveId" clId="{2D83084C-8EEB-440E-8D0F-9F7254B8ED88}" dt="2023-11-18T09:31:14.636" v="4530" actId="21"/>
          <ac:picMkLst>
            <pc:docMk/>
            <pc:sldMk cId="1124182573" sldId="483"/>
            <ac:picMk id="5" creationId="{395D49C7-EB42-D52D-AE12-21ADD26612F6}"/>
          </ac:picMkLst>
        </pc:picChg>
        <pc:picChg chg="add del">
          <ac:chgData name="kotaro uzawa" userId="3dd9582fdb51bf36" providerId="LiveId" clId="{2D83084C-8EEB-440E-8D0F-9F7254B8ED88}" dt="2023-11-18T09:31:32.740" v="4537" actId="22"/>
          <ac:picMkLst>
            <pc:docMk/>
            <pc:sldMk cId="1124182573" sldId="483"/>
            <ac:picMk id="6" creationId="{8A4E0743-AEA9-4FAF-7E8A-B175DF747D49}"/>
          </ac:picMkLst>
        </pc:picChg>
      </pc:sldChg>
      <pc:sldChg chg="addSp delSp modSp add mod">
        <pc:chgData name="kotaro uzawa" userId="3dd9582fdb51bf36" providerId="LiveId" clId="{2D83084C-8EEB-440E-8D0F-9F7254B8ED88}" dt="2023-11-18T09:32:52.835" v="4552" actId="22"/>
        <pc:sldMkLst>
          <pc:docMk/>
          <pc:sldMk cId="2027166195" sldId="484"/>
        </pc:sldMkLst>
        <pc:picChg chg="del">
          <ac:chgData name="kotaro uzawa" userId="3dd9582fdb51bf36" providerId="LiveId" clId="{2D83084C-8EEB-440E-8D0F-9F7254B8ED88}" dt="2023-11-18T09:31:41.098" v="4545" actId="21"/>
          <ac:picMkLst>
            <pc:docMk/>
            <pc:sldMk cId="2027166195" sldId="484"/>
            <ac:picMk id="3" creationId="{DDAFB1E2-D2BC-FB3B-956B-EB46BFE6758D}"/>
          </ac:picMkLst>
        </pc:picChg>
        <pc:picChg chg="add mod">
          <ac:chgData name="kotaro uzawa" userId="3dd9582fdb51bf36" providerId="LiveId" clId="{2D83084C-8EEB-440E-8D0F-9F7254B8ED88}" dt="2023-11-18T09:31:47.645" v="4550" actId="1076"/>
          <ac:picMkLst>
            <pc:docMk/>
            <pc:sldMk cId="2027166195" sldId="484"/>
            <ac:picMk id="4" creationId="{691E44F1-F4BE-4397-01AF-1AF0BB73955B}"/>
          </ac:picMkLst>
        </pc:picChg>
        <pc:picChg chg="add del">
          <ac:chgData name="kotaro uzawa" userId="3dd9582fdb51bf36" providerId="LiveId" clId="{2D83084C-8EEB-440E-8D0F-9F7254B8ED88}" dt="2023-11-18T09:32:52.835" v="4552" actId="22"/>
          <ac:picMkLst>
            <pc:docMk/>
            <pc:sldMk cId="2027166195" sldId="484"/>
            <ac:picMk id="6" creationId="{AAFAE345-6A05-85B6-AAFA-51F35FF162B6}"/>
          </ac:picMkLst>
        </pc:picChg>
      </pc:sldChg>
      <pc:sldChg chg="addSp delSp modSp add mod">
        <pc:chgData name="kotaro uzawa" userId="3dd9582fdb51bf36" providerId="LiveId" clId="{2D83084C-8EEB-440E-8D0F-9F7254B8ED88}" dt="2023-11-18T09:33:05.770" v="4561" actId="1076"/>
        <pc:sldMkLst>
          <pc:docMk/>
          <pc:sldMk cId="4060557328" sldId="485"/>
        </pc:sldMkLst>
        <pc:picChg chg="add mod">
          <ac:chgData name="kotaro uzawa" userId="3dd9582fdb51bf36" providerId="LiveId" clId="{2D83084C-8EEB-440E-8D0F-9F7254B8ED88}" dt="2023-11-18T09:33:05.770" v="4561" actId="1076"/>
          <ac:picMkLst>
            <pc:docMk/>
            <pc:sldMk cId="4060557328" sldId="485"/>
            <ac:picMk id="3" creationId="{754135C8-8CEB-ECBE-F968-AB6E62791A16}"/>
          </ac:picMkLst>
        </pc:picChg>
        <pc:picChg chg="del">
          <ac:chgData name="kotaro uzawa" userId="3dd9582fdb51bf36" providerId="LiveId" clId="{2D83084C-8EEB-440E-8D0F-9F7254B8ED88}" dt="2023-11-18T09:32:57.183" v="4554" actId="21"/>
          <ac:picMkLst>
            <pc:docMk/>
            <pc:sldMk cId="4060557328" sldId="485"/>
            <ac:picMk id="4" creationId="{691E44F1-F4BE-4397-01AF-1AF0BB73955B}"/>
          </ac:picMkLst>
        </pc:picChg>
      </pc:sldChg>
      <pc:sldChg chg="addSp modSp add mod">
        <pc:chgData name="kotaro uzawa" userId="3dd9582fdb51bf36" providerId="LiveId" clId="{2D83084C-8EEB-440E-8D0F-9F7254B8ED88}" dt="2023-11-23T06:54:58.184" v="7805" actId="403"/>
        <pc:sldMkLst>
          <pc:docMk/>
          <pc:sldMk cId="2082623716" sldId="486"/>
        </pc:sldMkLst>
        <pc:spChg chg="mod">
          <ac:chgData name="kotaro uzawa" userId="3dd9582fdb51bf36" providerId="LiveId" clId="{2D83084C-8EEB-440E-8D0F-9F7254B8ED88}" dt="2023-11-18T09:38:53.772" v="4648"/>
          <ac:spMkLst>
            <pc:docMk/>
            <pc:sldMk cId="2082623716" sldId="486"/>
            <ac:spMk id="2" creationId="{917CFE12-387A-4F14-447A-D38AD7BBECA4}"/>
          </ac:spMkLst>
        </pc:spChg>
        <pc:spChg chg="add mod">
          <ac:chgData name="kotaro uzawa" userId="3dd9582fdb51bf36" providerId="LiveId" clId="{2D83084C-8EEB-440E-8D0F-9F7254B8ED88}" dt="2023-11-22T06:25:33.547" v="7485" actId="21"/>
          <ac:spMkLst>
            <pc:docMk/>
            <pc:sldMk cId="2082623716" sldId="486"/>
            <ac:spMk id="3" creationId="{F1FA96FE-A43A-7006-6307-AC532D841B7B}"/>
          </ac:spMkLst>
        </pc:spChg>
        <pc:spChg chg="mod">
          <ac:chgData name="kotaro uzawa" userId="3dd9582fdb51bf36" providerId="LiveId" clId="{2D83084C-8EEB-440E-8D0F-9F7254B8ED88}" dt="2023-11-23T06:54:58.184" v="7805" actId="403"/>
          <ac:spMkLst>
            <pc:docMk/>
            <pc:sldMk cId="2082623716" sldId="486"/>
            <ac:spMk id="9" creationId="{6AB7A21F-4838-7276-FCFD-E40F92CD9EF6}"/>
          </ac:spMkLst>
        </pc:spChg>
        <pc:spChg chg="mod">
          <ac:chgData name="kotaro uzawa" userId="3dd9582fdb51bf36" providerId="LiveId" clId="{2D83084C-8EEB-440E-8D0F-9F7254B8ED88}" dt="2023-11-18T11:04:18.533" v="5511" actId="1076"/>
          <ac:spMkLst>
            <pc:docMk/>
            <pc:sldMk cId="2082623716" sldId="486"/>
            <ac:spMk id="11" creationId="{60FC998B-27D2-2F60-B5A3-8606C6F49030}"/>
          </ac:spMkLst>
        </pc:spChg>
        <pc:spChg chg="add mod">
          <ac:chgData name="kotaro uzawa" userId="3dd9582fdb51bf36" providerId="LiveId" clId="{2D83084C-8EEB-440E-8D0F-9F7254B8ED88}" dt="2023-11-18T11:04:50.379" v="5522" actId="1076"/>
          <ac:spMkLst>
            <pc:docMk/>
            <pc:sldMk cId="2082623716" sldId="486"/>
            <ac:spMk id="12" creationId="{9C0D86A3-1448-BCDB-A630-FEECF3662678}"/>
          </ac:spMkLst>
        </pc:spChg>
        <pc:spChg chg="mod">
          <ac:chgData name="kotaro uzawa" userId="3dd9582fdb51bf36" providerId="LiveId" clId="{2D83084C-8EEB-440E-8D0F-9F7254B8ED88}" dt="2023-11-18T09:37:50.158" v="4646" actId="1076"/>
          <ac:spMkLst>
            <pc:docMk/>
            <pc:sldMk cId="2082623716" sldId="486"/>
            <ac:spMk id="13" creationId="{AC3D7B64-4250-DE10-BBAC-21A64960DF12}"/>
          </ac:spMkLst>
        </pc:spChg>
        <pc:spChg chg="mod">
          <ac:chgData name="kotaro uzawa" userId="3dd9582fdb51bf36" providerId="LiveId" clId="{2D83084C-8EEB-440E-8D0F-9F7254B8ED88}" dt="2023-11-21T20:39:05.260" v="6883" actId="1076"/>
          <ac:spMkLst>
            <pc:docMk/>
            <pc:sldMk cId="2082623716" sldId="486"/>
            <ac:spMk id="14" creationId="{94F5D3DD-1CA4-AD8B-8A9A-F99ED928FD3A}"/>
          </ac:spMkLst>
        </pc:spChg>
        <pc:cxnChg chg="mod">
          <ac:chgData name="kotaro uzawa" userId="3dd9582fdb51bf36" providerId="LiveId" clId="{2D83084C-8EEB-440E-8D0F-9F7254B8ED88}" dt="2023-11-18T09:37:37.910" v="4644" actId="1076"/>
          <ac:cxnSpMkLst>
            <pc:docMk/>
            <pc:sldMk cId="2082623716" sldId="486"/>
            <ac:cxnSpMk id="4" creationId="{CC091B8E-B1BB-AD07-F309-F2BD437C613D}"/>
          </ac:cxnSpMkLst>
        </pc:cxnChg>
        <pc:cxnChg chg="add mod">
          <ac:chgData name="kotaro uzawa" userId="3dd9582fdb51bf36" providerId="LiveId" clId="{2D83084C-8EEB-440E-8D0F-9F7254B8ED88}" dt="2023-11-18T11:04:23.988" v="5512" actId="14100"/>
          <ac:cxnSpMkLst>
            <pc:docMk/>
            <pc:sldMk cId="2082623716" sldId="486"/>
            <ac:cxnSpMk id="6" creationId="{6CEAC47E-D4F1-521B-2E39-F86CBB812A85}"/>
          </ac:cxnSpMkLst>
        </pc:cxnChg>
      </pc:sldChg>
      <pc:sldChg chg="add ord">
        <pc:chgData name="kotaro uzawa" userId="3dd9582fdb51bf36" providerId="LiveId" clId="{2D83084C-8EEB-440E-8D0F-9F7254B8ED88}" dt="2023-11-20T19:08:54.599" v="6713"/>
        <pc:sldMkLst>
          <pc:docMk/>
          <pc:sldMk cId="76179849" sldId="487"/>
        </pc:sldMkLst>
      </pc:sldChg>
      <pc:sldChg chg="addSp delSp modSp add mod ord">
        <pc:chgData name="kotaro uzawa" userId="3dd9582fdb51bf36" providerId="LiveId" clId="{2D83084C-8EEB-440E-8D0F-9F7254B8ED88}" dt="2023-11-23T08:01:05.471" v="7959" actId="20577"/>
        <pc:sldMkLst>
          <pc:docMk/>
          <pc:sldMk cId="456169844" sldId="488"/>
        </pc:sldMkLst>
        <pc:spChg chg="del">
          <ac:chgData name="kotaro uzawa" userId="3dd9582fdb51bf36" providerId="LiveId" clId="{2D83084C-8EEB-440E-8D0F-9F7254B8ED88}" dt="2023-11-20T17:37:15.599" v="6033" actId="21"/>
          <ac:spMkLst>
            <pc:docMk/>
            <pc:sldMk cId="456169844" sldId="488"/>
            <ac:spMk id="2" creationId="{8D6D8D7E-9D26-DD4C-1E25-67ED50B0CDB1}"/>
          </ac:spMkLst>
        </pc:spChg>
        <pc:spChg chg="add mod">
          <ac:chgData name="kotaro uzawa" userId="3dd9582fdb51bf36" providerId="LiveId" clId="{2D83084C-8EEB-440E-8D0F-9F7254B8ED88}" dt="2023-11-20T19:15:51.665" v="6805" actId="1076"/>
          <ac:spMkLst>
            <pc:docMk/>
            <pc:sldMk cId="456169844" sldId="488"/>
            <ac:spMk id="2" creationId="{B6B9630D-BE5C-19AB-C7CF-50F7215E8FA9}"/>
          </ac:spMkLst>
        </pc:spChg>
        <pc:spChg chg="add mod">
          <ac:chgData name="kotaro uzawa" userId="3dd9582fdb51bf36" providerId="LiveId" clId="{2D83084C-8EEB-440E-8D0F-9F7254B8ED88}" dt="2023-11-20T19:16:04.851" v="6809" actId="1076"/>
          <ac:spMkLst>
            <pc:docMk/>
            <pc:sldMk cId="456169844" sldId="488"/>
            <ac:spMk id="3" creationId="{A27609A6-4082-59ED-2430-37C8DA5E9EC6}"/>
          </ac:spMkLst>
        </pc:spChg>
        <pc:spChg chg="del">
          <ac:chgData name="kotaro uzawa" userId="3dd9582fdb51bf36" providerId="LiveId" clId="{2D83084C-8EEB-440E-8D0F-9F7254B8ED88}" dt="2023-11-20T17:37:15.599" v="6033" actId="21"/>
          <ac:spMkLst>
            <pc:docMk/>
            <pc:sldMk cId="456169844" sldId="488"/>
            <ac:spMk id="5" creationId="{D3926C06-48CC-5514-2A46-3BA89A596F31}"/>
          </ac:spMkLst>
        </pc:spChg>
        <pc:spChg chg="mod">
          <ac:chgData name="kotaro uzawa" userId="3dd9582fdb51bf36" providerId="LiveId" clId="{2D83084C-8EEB-440E-8D0F-9F7254B8ED88}" dt="2023-11-23T08:01:05.471" v="7959" actId="20577"/>
          <ac:spMkLst>
            <pc:docMk/>
            <pc:sldMk cId="456169844" sldId="488"/>
            <ac:spMk id="9" creationId="{6AB7A21F-4838-7276-FCFD-E40F92CD9EF6}"/>
          </ac:spMkLst>
        </pc:spChg>
        <pc:spChg chg="del">
          <ac:chgData name="kotaro uzawa" userId="3dd9582fdb51bf36" providerId="LiveId" clId="{2D83084C-8EEB-440E-8D0F-9F7254B8ED88}" dt="2023-11-20T17:37:50.804" v="6036" actId="21"/>
          <ac:spMkLst>
            <pc:docMk/>
            <pc:sldMk cId="456169844" sldId="488"/>
            <ac:spMk id="12" creationId="{7847988F-0513-19DC-A5FE-6C108E3C16F1}"/>
          </ac:spMkLst>
        </pc:spChg>
        <pc:spChg chg="mod">
          <ac:chgData name="kotaro uzawa" userId="3dd9582fdb51bf36" providerId="LiveId" clId="{2D83084C-8EEB-440E-8D0F-9F7254B8ED88}" dt="2023-11-20T19:16:28.920" v="6813" actId="14100"/>
          <ac:spMkLst>
            <pc:docMk/>
            <pc:sldMk cId="456169844" sldId="488"/>
            <ac:spMk id="15" creationId="{BB669C85-270A-E22D-6F83-52EF6AFF6DA8}"/>
          </ac:spMkLst>
        </pc:spChg>
        <pc:spChg chg="del mod">
          <ac:chgData name="kotaro uzawa" userId="3dd9582fdb51bf36" providerId="LiveId" clId="{2D83084C-8EEB-440E-8D0F-9F7254B8ED88}" dt="2023-11-20T19:16:32.546" v="6814" actId="21"/>
          <ac:spMkLst>
            <pc:docMk/>
            <pc:sldMk cId="456169844" sldId="488"/>
            <ac:spMk id="16" creationId="{8C011772-8BB9-1790-A1AF-FD62521B4D5D}"/>
          </ac:spMkLst>
        </pc:spChg>
        <pc:picChg chg="mod">
          <ac:chgData name="kotaro uzawa" userId="3dd9582fdb51bf36" providerId="LiveId" clId="{2D83084C-8EEB-440E-8D0F-9F7254B8ED88}" dt="2023-11-20T19:15:55.591" v="6806" actId="1076"/>
          <ac:picMkLst>
            <pc:docMk/>
            <pc:sldMk cId="456169844" sldId="488"/>
            <ac:picMk id="4" creationId="{2193B1BE-6584-569E-A713-72A30A3A72F1}"/>
          </ac:picMkLst>
        </pc:picChg>
        <pc:picChg chg="del">
          <ac:chgData name="kotaro uzawa" userId="3dd9582fdb51bf36" providerId="LiveId" clId="{2D83084C-8EEB-440E-8D0F-9F7254B8ED88}" dt="2023-11-20T17:37:11.907" v="6032" actId="21"/>
          <ac:picMkLst>
            <pc:docMk/>
            <pc:sldMk cId="456169844" sldId="488"/>
            <ac:picMk id="6" creationId="{2E225140-A247-0764-A22B-3589BB183ECD}"/>
          </ac:picMkLst>
        </pc:picChg>
        <pc:cxnChg chg="del">
          <ac:chgData name="kotaro uzawa" userId="3dd9582fdb51bf36" providerId="LiveId" clId="{2D83084C-8EEB-440E-8D0F-9F7254B8ED88}" dt="2023-11-20T17:37:10.529" v="6031" actId="21"/>
          <ac:cxnSpMkLst>
            <pc:docMk/>
            <pc:sldMk cId="456169844" sldId="488"/>
            <ac:cxnSpMk id="14" creationId="{4919C450-713F-35B0-E2DE-7C42A1E50DD7}"/>
          </ac:cxnSpMkLst>
        </pc:cxnChg>
      </pc:sldChg>
      <pc:sldChg chg="modSp add del mod">
        <pc:chgData name="kotaro uzawa" userId="3dd9582fdb51bf36" providerId="LiveId" clId="{2D83084C-8EEB-440E-8D0F-9F7254B8ED88}" dt="2023-11-22T06:05:06.047" v="7407" actId="2696"/>
        <pc:sldMkLst>
          <pc:docMk/>
          <pc:sldMk cId="1991572165" sldId="489"/>
        </pc:sldMkLst>
        <pc:spChg chg="mod">
          <ac:chgData name="kotaro uzawa" userId="3dd9582fdb51bf36" providerId="LiveId" clId="{2D83084C-8EEB-440E-8D0F-9F7254B8ED88}" dt="2023-11-20T19:08:18.925" v="6706" actId="20577"/>
          <ac:spMkLst>
            <pc:docMk/>
            <pc:sldMk cId="1991572165" sldId="489"/>
            <ac:spMk id="7" creationId="{31FF116A-AA6D-CA47-256B-948F54B15732}"/>
          </ac:spMkLst>
        </pc:spChg>
      </pc:sldChg>
      <pc:sldChg chg="add del">
        <pc:chgData name="kotaro uzawa" userId="3dd9582fdb51bf36" providerId="LiveId" clId="{2D83084C-8EEB-440E-8D0F-9F7254B8ED88}" dt="2023-11-20T18:03:20.488" v="6407"/>
        <pc:sldMkLst>
          <pc:docMk/>
          <pc:sldMk cId="321374024" sldId="490"/>
        </pc:sldMkLst>
      </pc:sldChg>
      <pc:sldChg chg="addSp delSp modSp add mod">
        <pc:chgData name="kotaro uzawa" userId="3dd9582fdb51bf36" providerId="LiveId" clId="{2D83084C-8EEB-440E-8D0F-9F7254B8ED88}" dt="2023-11-22T21:15:08.453" v="7721" actId="20577"/>
        <pc:sldMkLst>
          <pc:docMk/>
          <pc:sldMk cId="804736392" sldId="490"/>
        </pc:sldMkLst>
        <pc:spChg chg="add del mod">
          <ac:chgData name="kotaro uzawa" userId="3dd9582fdb51bf36" providerId="LiveId" clId="{2D83084C-8EEB-440E-8D0F-9F7254B8ED88}" dt="2023-11-20T19:17:38.134" v="6838" actId="21"/>
          <ac:spMkLst>
            <pc:docMk/>
            <pc:sldMk cId="804736392" sldId="490"/>
            <ac:spMk id="12" creationId="{AD092DE4-5573-0C5C-C858-180FC9213F83}"/>
          </ac:spMkLst>
        </pc:spChg>
        <pc:spChg chg="add mod">
          <ac:chgData name="kotaro uzawa" userId="3dd9582fdb51bf36" providerId="LiveId" clId="{2D83084C-8EEB-440E-8D0F-9F7254B8ED88}" dt="2023-11-22T06:29:39.334" v="7490" actId="20577"/>
          <ac:spMkLst>
            <pc:docMk/>
            <pc:sldMk cId="804736392" sldId="490"/>
            <ac:spMk id="13" creationId="{9C8110C6-C29C-E1A1-370E-DDF3CCFBB339}"/>
          </ac:spMkLst>
        </pc:spChg>
        <pc:spChg chg="add mod">
          <ac:chgData name="kotaro uzawa" userId="3dd9582fdb51bf36" providerId="LiveId" clId="{2D83084C-8EEB-440E-8D0F-9F7254B8ED88}" dt="2023-11-20T19:19:21.616" v="6863" actId="1076"/>
          <ac:spMkLst>
            <pc:docMk/>
            <pc:sldMk cId="804736392" sldId="490"/>
            <ac:spMk id="14" creationId="{7DD82C2B-BDA3-A4A0-A9E3-40A8A6BE8060}"/>
          </ac:spMkLst>
        </pc:spChg>
        <pc:spChg chg="add mod">
          <ac:chgData name="kotaro uzawa" userId="3dd9582fdb51bf36" providerId="LiveId" clId="{2D83084C-8EEB-440E-8D0F-9F7254B8ED88}" dt="2023-11-20T19:19:28.971" v="6865" actId="1076"/>
          <ac:spMkLst>
            <pc:docMk/>
            <pc:sldMk cId="804736392" sldId="490"/>
            <ac:spMk id="16" creationId="{1E1ADC4D-989B-CD2E-37B5-90A1B6E7C355}"/>
          </ac:spMkLst>
        </pc:spChg>
        <pc:spChg chg="add mod">
          <ac:chgData name="kotaro uzawa" userId="3dd9582fdb51bf36" providerId="LiveId" clId="{2D83084C-8EEB-440E-8D0F-9F7254B8ED88}" dt="2023-11-22T21:15:08.453" v="7721" actId="20577"/>
          <ac:spMkLst>
            <pc:docMk/>
            <pc:sldMk cId="804736392" sldId="490"/>
            <ac:spMk id="17" creationId="{20419588-5F37-A491-81D3-D77E2CBE5B78}"/>
          </ac:spMkLst>
        </pc:spChg>
        <pc:picChg chg="add mod">
          <ac:chgData name="kotaro uzawa" userId="3dd9582fdb51bf36" providerId="LiveId" clId="{2D83084C-8EEB-440E-8D0F-9F7254B8ED88}" dt="2023-11-20T19:17:35.474" v="6837" actId="1076"/>
          <ac:picMkLst>
            <pc:docMk/>
            <pc:sldMk cId="804736392" sldId="490"/>
            <ac:picMk id="6" creationId="{7E695C58-C667-10B8-C37D-11E90B9E9EBF}"/>
          </ac:picMkLst>
        </pc:picChg>
        <pc:cxnChg chg="add mod">
          <ac:chgData name="kotaro uzawa" userId="3dd9582fdb51bf36" providerId="LiveId" clId="{2D83084C-8EEB-440E-8D0F-9F7254B8ED88}" dt="2023-11-20T19:17:07.786" v="6829" actId="1076"/>
          <ac:cxnSpMkLst>
            <pc:docMk/>
            <pc:sldMk cId="804736392" sldId="490"/>
            <ac:cxnSpMk id="5" creationId="{6F6B431B-203A-A29B-D0A6-CD86F6AACC69}"/>
          </ac:cxnSpMkLst>
        </pc:cxnChg>
      </pc:sldChg>
      <pc:sldChg chg="addSp delSp modSp add mod">
        <pc:chgData name="kotaro uzawa" userId="3dd9582fdb51bf36" providerId="LiveId" clId="{2D83084C-8EEB-440E-8D0F-9F7254B8ED88}" dt="2023-11-22T20:47:53.256" v="7632" actId="1076"/>
        <pc:sldMkLst>
          <pc:docMk/>
          <pc:sldMk cId="1485168895" sldId="491"/>
        </pc:sldMkLst>
        <pc:picChg chg="del">
          <ac:chgData name="kotaro uzawa" userId="3dd9582fdb51bf36" providerId="LiveId" clId="{2D83084C-8EEB-440E-8D0F-9F7254B8ED88}" dt="2023-11-22T20:45:58.320" v="7615" actId="21"/>
          <ac:picMkLst>
            <pc:docMk/>
            <pc:sldMk cId="1485168895" sldId="491"/>
            <ac:picMk id="3" creationId="{94572E98-5A4D-E421-F877-C49A39765726}"/>
          </ac:picMkLst>
        </pc:picChg>
        <pc:picChg chg="add mod">
          <ac:chgData name="kotaro uzawa" userId="3dd9582fdb51bf36" providerId="LiveId" clId="{2D83084C-8EEB-440E-8D0F-9F7254B8ED88}" dt="2023-11-22T20:46:03.523" v="7620" actId="1076"/>
          <ac:picMkLst>
            <pc:docMk/>
            <pc:sldMk cId="1485168895" sldId="491"/>
            <ac:picMk id="4" creationId="{1C605AE9-4D92-2131-D0C8-3A2306AEE0BE}"/>
          </ac:picMkLst>
        </pc:picChg>
        <pc:picChg chg="add mod">
          <ac:chgData name="kotaro uzawa" userId="3dd9582fdb51bf36" providerId="LiveId" clId="{2D83084C-8EEB-440E-8D0F-9F7254B8ED88}" dt="2023-11-22T20:47:36.656" v="7626" actId="1076"/>
          <ac:picMkLst>
            <pc:docMk/>
            <pc:sldMk cId="1485168895" sldId="491"/>
            <ac:picMk id="6" creationId="{1D76D6C1-60D6-325F-FF5C-D5202EC6DB47}"/>
          </ac:picMkLst>
        </pc:picChg>
        <pc:picChg chg="add mod">
          <ac:chgData name="kotaro uzawa" userId="3dd9582fdb51bf36" providerId="LiveId" clId="{2D83084C-8EEB-440E-8D0F-9F7254B8ED88}" dt="2023-11-22T20:47:53.256" v="7632" actId="1076"/>
          <ac:picMkLst>
            <pc:docMk/>
            <pc:sldMk cId="1485168895" sldId="491"/>
            <ac:picMk id="8" creationId="{71E6DC97-1AD1-1CA9-9EE5-2EF89134B2AD}"/>
          </ac:picMkLst>
        </pc:picChg>
      </pc:sldChg>
      <pc:sldChg chg="addSp delSp modSp add mod">
        <pc:chgData name="kotaro uzawa" userId="3dd9582fdb51bf36" providerId="LiveId" clId="{2D83084C-8EEB-440E-8D0F-9F7254B8ED88}" dt="2023-11-22T20:49:31.768" v="7668" actId="1076"/>
        <pc:sldMkLst>
          <pc:docMk/>
          <pc:sldMk cId="1840594818" sldId="492"/>
        </pc:sldMkLst>
        <pc:spChg chg="add mod">
          <ac:chgData name="kotaro uzawa" userId="3dd9582fdb51bf36" providerId="LiveId" clId="{2D83084C-8EEB-440E-8D0F-9F7254B8ED88}" dt="2023-11-22T20:49:31.768" v="7668" actId="1076"/>
          <ac:spMkLst>
            <pc:docMk/>
            <pc:sldMk cId="1840594818" sldId="492"/>
            <ac:spMk id="5" creationId="{F4510BD0-BD5E-9B4E-6866-9B2967E86F08}"/>
          </ac:spMkLst>
        </pc:spChg>
        <pc:picChg chg="del mod">
          <ac:chgData name="kotaro uzawa" userId="3dd9582fdb51bf36" providerId="LiveId" clId="{2D83084C-8EEB-440E-8D0F-9F7254B8ED88}" dt="2023-11-22T20:49:02.958" v="7639" actId="21"/>
          <ac:picMkLst>
            <pc:docMk/>
            <pc:sldMk cId="1840594818" sldId="492"/>
            <ac:picMk id="3" creationId="{94572E98-5A4D-E421-F877-C49A39765726}"/>
          </ac:picMkLst>
        </pc:picChg>
        <pc:picChg chg="add mod">
          <ac:chgData name="kotaro uzawa" userId="3dd9582fdb51bf36" providerId="LiveId" clId="{2D83084C-8EEB-440E-8D0F-9F7254B8ED88}" dt="2023-11-22T20:49:07.201" v="7641" actId="1076"/>
          <ac:picMkLst>
            <pc:docMk/>
            <pc:sldMk cId="1840594818" sldId="492"/>
            <ac:picMk id="4" creationId="{3BEBD4B1-D1F2-C31F-0F96-55627B63ACA2}"/>
          </ac:picMkLst>
        </pc:picChg>
      </pc:sldChg>
      <pc:sldChg chg="add del">
        <pc:chgData name="kotaro uzawa" userId="3dd9582fdb51bf36" providerId="LiveId" clId="{2D83084C-8EEB-440E-8D0F-9F7254B8ED88}" dt="2023-11-22T20:48:56.655" v="7635"/>
        <pc:sldMkLst>
          <pc:docMk/>
          <pc:sldMk cId="185870795" sldId="493"/>
        </pc:sldMkLst>
      </pc:sldChg>
      <pc:sldChg chg="add">
        <pc:chgData name="kotaro uzawa" userId="3dd9582fdb51bf36" providerId="LiveId" clId="{2D83084C-8EEB-440E-8D0F-9F7254B8ED88}" dt="2023-11-22T21:13:43.333" v="7691"/>
        <pc:sldMkLst>
          <pc:docMk/>
          <pc:sldMk cId="297368612" sldId="493"/>
        </pc:sldMkLst>
      </pc:sldChg>
      <pc:sldChg chg="addSp delSp modSp add mod ord">
        <pc:chgData name="kotaro uzawa" userId="3dd9582fdb51bf36" providerId="LiveId" clId="{2D83084C-8EEB-440E-8D0F-9F7254B8ED88}" dt="2023-11-23T08:05:14.037" v="8015" actId="1076"/>
        <pc:sldMkLst>
          <pc:docMk/>
          <pc:sldMk cId="2205125185" sldId="494"/>
        </pc:sldMkLst>
        <pc:spChg chg="add mod">
          <ac:chgData name="kotaro uzawa" userId="3dd9582fdb51bf36" providerId="LiveId" clId="{2D83084C-8EEB-440E-8D0F-9F7254B8ED88}" dt="2023-11-23T08:05:14.037" v="8015" actId="1076"/>
          <ac:spMkLst>
            <pc:docMk/>
            <pc:sldMk cId="2205125185" sldId="494"/>
            <ac:spMk id="5" creationId="{730E17CE-AB9E-A258-843D-FBC81610C272}"/>
          </ac:spMkLst>
        </pc:spChg>
        <pc:picChg chg="del">
          <ac:chgData name="kotaro uzawa" userId="3dd9582fdb51bf36" providerId="LiveId" clId="{2D83084C-8EEB-440E-8D0F-9F7254B8ED88}" dt="2023-11-23T08:04:13.787" v="7963" actId="21"/>
          <ac:picMkLst>
            <pc:docMk/>
            <pc:sldMk cId="2205125185" sldId="494"/>
            <ac:picMk id="3" creationId="{246A7F3F-98A4-B26D-D938-17A16D1179A1}"/>
          </ac:picMkLst>
        </pc:picChg>
        <pc:picChg chg="add mod modCrop">
          <ac:chgData name="kotaro uzawa" userId="3dd9582fdb51bf36" providerId="LiveId" clId="{2D83084C-8EEB-440E-8D0F-9F7254B8ED88}" dt="2023-11-23T08:05:11.945" v="8014" actId="1076"/>
          <ac:picMkLst>
            <pc:docMk/>
            <pc:sldMk cId="2205125185" sldId="494"/>
            <ac:picMk id="4" creationId="{A50A554E-73A0-97AF-54F7-B902D63518EA}"/>
          </ac:picMkLst>
        </pc:picChg>
      </pc:sldChg>
    </pc:docChg>
  </pc:docChgLst>
  <pc:docChgLst>
    <pc:chgData name="kotaro uzawa" userId="3dd9582fdb51bf36" providerId="LiveId" clId="{FD4FFD4B-5155-4B02-B6E5-851141FC59A4}"/>
    <pc:docChg chg="undo redo custSel addSld delSld modSld sldOrd">
      <pc:chgData name="kotaro uzawa" userId="3dd9582fdb51bf36" providerId="LiveId" clId="{FD4FFD4B-5155-4B02-B6E5-851141FC59A4}" dt="2024-03-05T03:25:44.101" v="3021" actId="403"/>
      <pc:docMkLst>
        <pc:docMk/>
      </pc:docMkLst>
      <pc:sldChg chg="modSp mod">
        <pc:chgData name="kotaro uzawa" userId="3dd9582fdb51bf36" providerId="LiveId" clId="{FD4FFD4B-5155-4B02-B6E5-851141FC59A4}" dt="2024-02-17T00:38:28.552" v="62" actId="20577"/>
        <pc:sldMkLst>
          <pc:docMk/>
          <pc:sldMk cId="2759761156" sldId="301"/>
        </pc:sldMkLst>
        <pc:spChg chg="mod">
          <ac:chgData name="kotaro uzawa" userId="3dd9582fdb51bf36" providerId="LiveId" clId="{FD4FFD4B-5155-4B02-B6E5-851141FC59A4}" dt="2024-02-17T00:38:14.005" v="57" actId="20577"/>
          <ac:spMkLst>
            <pc:docMk/>
            <pc:sldMk cId="2759761156" sldId="301"/>
            <ac:spMk id="3" creationId="{C4EDD045-0133-4DDF-6E23-C80259F48CBA}"/>
          </ac:spMkLst>
        </pc:spChg>
        <pc:spChg chg="mod">
          <ac:chgData name="kotaro uzawa" userId="3dd9582fdb51bf36" providerId="LiveId" clId="{FD4FFD4B-5155-4B02-B6E5-851141FC59A4}" dt="2024-02-17T00:38:28.552" v="62" actId="20577"/>
          <ac:spMkLst>
            <pc:docMk/>
            <pc:sldMk cId="2759761156" sldId="301"/>
            <ac:spMk id="20" creationId="{00000000-0000-0000-0000-000000000000}"/>
          </ac:spMkLst>
        </pc:spChg>
      </pc:sldChg>
      <pc:sldChg chg="del">
        <pc:chgData name="kotaro uzawa" userId="3dd9582fdb51bf36" providerId="LiveId" clId="{FD4FFD4B-5155-4B02-B6E5-851141FC59A4}" dt="2024-02-17T14:50:38.633" v="1936" actId="2696"/>
        <pc:sldMkLst>
          <pc:docMk/>
          <pc:sldMk cId="725313488" sldId="465"/>
        </pc:sldMkLst>
      </pc:sldChg>
      <pc:sldChg chg="addSp delSp modSp mod">
        <pc:chgData name="kotaro uzawa" userId="3dd9582fdb51bf36" providerId="LiveId" clId="{FD4FFD4B-5155-4B02-B6E5-851141FC59A4}" dt="2024-02-17T14:24:01.496" v="1493" actId="207"/>
        <pc:sldMkLst>
          <pc:docMk/>
          <pc:sldMk cId="1084673912" sldId="466"/>
        </pc:sldMkLst>
        <pc:spChg chg="del">
          <ac:chgData name="kotaro uzawa" userId="3dd9582fdb51bf36" providerId="LiveId" clId="{FD4FFD4B-5155-4B02-B6E5-851141FC59A4}" dt="2024-02-17T14:20:06.776" v="1459" actId="21"/>
          <ac:spMkLst>
            <pc:docMk/>
            <pc:sldMk cId="1084673912" sldId="466"/>
            <ac:spMk id="8" creationId="{1902CFB6-D948-956A-4128-F339EC8C1F7B}"/>
          </ac:spMkLst>
        </pc:spChg>
        <pc:spChg chg="mod">
          <ac:chgData name="kotaro uzawa" userId="3dd9582fdb51bf36" providerId="LiveId" clId="{FD4FFD4B-5155-4B02-B6E5-851141FC59A4}" dt="2024-02-17T14:22:53.062" v="1487" actId="1076"/>
          <ac:spMkLst>
            <pc:docMk/>
            <pc:sldMk cId="1084673912" sldId="466"/>
            <ac:spMk id="9" creationId="{6AB7A21F-4838-7276-FCFD-E40F92CD9EF6}"/>
          </ac:spMkLst>
        </pc:spChg>
        <pc:spChg chg="del">
          <ac:chgData name="kotaro uzawa" userId="3dd9582fdb51bf36" providerId="LiveId" clId="{FD4FFD4B-5155-4B02-B6E5-851141FC59A4}" dt="2024-02-17T14:20:09.395" v="1460" actId="21"/>
          <ac:spMkLst>
            <pc:docMk/>
            <pc:sldMk cId="1084673912" sldId="466"/>
            <ac:spMk id="14" creationId="{1F5947EF-B3BF-16E3-94F4-F0CF63E153E0}"/>
          </ac:spMkLst>
        </pc:spChg>
        <pc:spChg chg="mod">
          <ac:chgData name="kotaro uzawa" userId="3dd9582fdb51bf36" providerId="LiveId" clId="{FD4FFD4B-5155-4B02-B6E5-851141FC59A4}" dt="2024-02-17T14:23:12.608" v="1492" actId="20577"/>
          <ac:spMkLst>
            <pc:docMk/>
            <pc:sldMk cId="1084673912" sldId="466"/>
            <ac:spMk id="15" creationId="{2BD9EFBD-E71B-413C-6EA1-03E1CC81EBDD}"/>
          </ac:spMkLst>
        </pc:spChg>
        <pc:spChg chg="mod">
          <ac:chgData name="kotaro uzawa" userId="3dd9582fdb51bf36" providerId="LiveId" clId="{FD4FFD4B-5155-4B02-B6E5-851141FC59A4}" dt="2024-02-17T14:24:01.496" v="1493" actId="207"/>
          <ac:spMkLst>
            <pc:docMk/>
            <pc:sldMk cId="1084673912" sldId="466"/>
            <ac:spMk id="17" creationId="{581F80FB-5CBF-5EB0-44C2-3BCA52F4B483}"/>
          </ac:spMkLst>
        </pc:spChg>
        <pc:grpChg chg="mod">
          <ac:chgData name="kotaro uzawa" userId="3dd9582fdb51bf36" providerId="LiveId" clId="{FD4FFD4B-5155-4B02-B6E5-851141FC59A4}" dt="2024-02-17T14:22:55.716" v="1489" actId="1076"/>
          <ac:grpSpMkLst>
            <pc:docMk/>
            <pc:sldMk cId="1084673912" sldId="466"/>
            <ac:grpSpMk id="2" creationId="{BC9ED104-E680-D7A8-1164-D5CAB2BE585D}"/>
          </ac:grpSpMkLst>
        </pc:grpChg>
        <pc:picChg chg="del mod">
          <ac:chgData name="kotaro uzawa" userId="3dd9582fdb51bf36" providerId="LiveId" clId="{FD4FFD4B-5155-4B02-B6E5-851141FC59A4}" dt="2024-02-17T14:15:48.909" v="1368" actId="21"/>
          <ac:picMkLst>
            <pc:docMk/>
            <pc:sldMk cId="1084673912" sldId="466"/>
            <ac:picMk id="3" creationId="{6E35D465-6A34-7627-5165-D4D2571A7792}"/>
          </ac:picMkLst>
        </pc:picChg>
        <pc:picChg chg="add del mod ord">
          <ac:chgData name="kotaro uzawa" userId="3dd9582fdb51bf36" providerId="LiveId" clId="{FD4FFD4B-5155-4B02-B6E5-851141FC59A4}" dt="2024-02-17T14:22:05.578" v="1475" actId="21"/>
          <ac:picMkLst>
            <pc:docMk/>
            <pc:sldMk cId="1084673912" sldId="466"/>
            <ac:picMk id="6" creationId="{2E5E5AF3-4967-27F0-3CFE-DEED4734BB7B}"/>
          </ac:picMkLst>
        </pc:picChg>
        <pc:picChg chg="del">
          <ac:chgData name="kotaro uzawa" userId="3dd9582fdb51bf36" providerId="LiveId" clId="{FD4FFD4B-5155-4B02-B6E5-851141FC59A4}" dt="2024-02-17T14:20:10.744" v="1461" actId="21"/>
          <ac:picMkLst>
            <pc:docMk/>
            <pc:sldMk cId="1084673912" sldId="466"/>
            <ac:picMk id="10" creationId="{8CEA0110-4770-AD5C-BF2C-5F82A614F9DC}"/>
          </ac:picMkLst>
        </pc:picChg>
        <pc:picChg chg="add mod ord">
          <ac:chgData name="kotaro uzawa" userId="3dd9582fdb51bf36" providerId="LiveId" clId="{FD4FFD4B-5155-4B02-B6E5-851141FC59A4}" dt="2024-02-17T14:22:49.653" v="1486" actId="1076"/>
          <ac:picMkLst>
            <pc:docMk/>
            <pc:sldMk cId="1084673912" sldId="466"/>
            <ac:picMk id="11" creationId="{6121D5B1-E7E2-65BC-2BE0-570C1ADB0D6D}"/>
          </ac:picMkLst>
        </pc:picChg>
        <pc:cxnChg chg="mod">
          <ac:chgData name="kotaro uzawa" userId="3dd9582fdb51bf36" providerId="LiveId" clId="{FD4FFD4B-5155-4B02-B6E5-851141FC59A4}" dt="2024-02-17T14:22:57.551" v="1490" actId="1076"/>
          <ac:cxnSpMkLst>
            <pc:docMk/>
            <pc:sldMk cId="1084673912" sldId="466"/>
            <ac:cxnSpMk id="13" creationId="{FB2FAAA3-0386-94A7-BAB2-F65671E42CDE}"/>
          </ac:cxnSpMkLst>
        </pc:cxnChg>
      </pc:sldChg>
      <pc:sldChg chg="modSp mod">
        <pc:chgData name="kotaro uzawa" userId="3dd9582fdb51bf36" providerId="LiveId" clId="{FD4FFD4B-5155-4B02-B6E5-851141FC59A4}" dt="2024-02-18T15:30:09.130" v="2436" actId="15"/>
        <pc:sldMkLst>
          <pc:docMk/>
          <pc:sldMk cId="3630185009" sldId="472"/>
        </pc:sldMkLst>
        <pc:spChg chg="mod">
          <ac:chgData name="kotaro uzawa" userId="3dd9582fdb51bf36" providerId="LiveId" clId="{FD4FFD4B-5155-4B02-B6E5-851141FC59A4}" dt="2024-02-18T15:30:09.130" v="2436" actId="15"/>
          <ac:spMkLst>
            <pc:docMk/>
            <pc:sldMk cId="3630185009" sldId="472"/>
            <ac:spMk id="5" creationId="{12DA71DB-E48C-5363-FCE1-D55809393F31}"/>
          </ac:spMkLst>
        </pc:spChg>
      </pc:sldChg>
      <pc:sldChg chg="del">
        <pc:chgData name="kotaro uzawa" userId="3dd9582fdb51bf36" providerId="LiveId" clId="{FD4FFD4B-5155-4B02-B6E5-851141FC59A4}" dt="2024-02-17T00:39:11.365" v="63" actId="2696"/>
        <pc:sldMkLst>
          <pc:docMk/>
          <pc:sldMk cId="1891634636" sldId="478"/>
        </pc:sldMkLst>
      </pc:sldChg>
      <pc:sldChg chg="del">
        <pc:chgData name="kotaro uzawa" userId="3dd9582fdb51bf36" providerId="LiveId" clId="{FD4FFD4B-5155-4B02-B6E5-851141FC59A4}" dt="2024-02-17T14:50:52.721" v="1939" actId="2696"/>
        <pc:sldMkLst>
          <pc:docMk/>
          <pc:sldMk cId="1124182573" sldId="483"/>
        </pc:sldMkLst>
      </pc:sldChg>
      <pc:sldChg chg="del">
        <pc:chgData name="kotaro uzawa" userId="3dd9582fdb51bf36" providerId="LiveId" clId="{FD4FFD4B-5155-4B02-B6E5-851141FC59A4}" dt="2024-02-17T14:50:45.628" v="1937" actId="2696"/>
        <pc:sldMkLst>
          <pc:docMk/>
          <pc:sldMk cId="2082623716" sldId="486"/>
        </pc:sldMkLst>
      </pc:sldChg>
      <pc:sldChg chg="del">
        <pc:chgData name="kotaro uzawa" userId="3dd9582fdb51bf36" providerId="LiveId" clId="{FD4FFD4B-5155-4B02-B6E5-851141FC59A4}" dt="2024-02-17T14:50:45.628" v="1937" actId="2696"/>
        <pc:sldMkLst>
          <pc:docMk/>
          <pc:sldMk cId="804736392" sldId="490"/>
        </pc:sldMkLst>
      </pc:sldChg>
      <pc:sldChg chg="del">
        <pc:chgData name="kotaro uzawa" userId="3dd9582fdb51bf36" providerId="LiveId" clId="{FD4FFD4B-5155-4B02-B6E5-851141FC59A4}" dt="2024-02-17T14:50:49.598" v="1938" actId="2696"/>
        <pc:sldMkLst>
          <pc:docMk/>
          <pc:sldMk cId="2205125185" sldId="494"/>
        </pc:sldMkLst>
      </pc:sldChg>
      <pc:sldChg chg="modSp mod">
        <pc:chgData name="kotaro uzawa" userId="3dd9582fdb51bf36" providerId="LiveId" clId="{FD4FFD4B-5155-4B02-B6E5-851141FC59A4}" dt="2024-02-19T07:41:33.532" v="2442" actId="115"/>
        <pc:sldMkLst>
          <pc:docMk/>
          <pc:sldMk cId="3187768845" sldId="495"/>
        </pc:sldMkLst>
        <pc:spChg chg="mod">
          <ac:chgData name="kotaro uzawa" userId="3dd9582fdb51bf36" providerId="LiveId" clId="{FD4FFD4B-5155-4B02-B6E5-851141FC59A4}" dt="2024-02-18T01:46:16.747" v="1964" actId="20577"/>
          <ac:spMkLst>
            <pc:docMk/>
            <pc:sldMk cId="3187768845" sldId="495"/>
            <ac:spMk id="9" creationId="{3BF86E81-559B-F4DD-ED2D-FA375060AAB9}"/>
          </ac:spMkLst>
        </pc:spChg>
        <pc:spChg chg="mod">
          <ac:chgData name="kotaro uzawa" userId="3dd9582fdb51bf36" providerId="LiveId" clId="{FD4FFD4B-5155-4B02-B6E5-851141FC59A4}" dt="2024-02-19T07:41:33.532" v="2442" actId="115"/>
          <ac:spMkLst>
            <pc:docMk/>
            <pc:sldMk cId="3187768845" sldId="495"/>
            <ac:spMk id="11" creationId="{A6EBDC33-6AB5-5590-FAD3-F76D11EC6ABF}"/>
          </ac:spMkLst>
        </pc:spChg>
        <pc:spChg chg="mod">
          <ac:chgData name="kotaro uzawa" userId="3dd9582fdb51bf36" providerId="LiveId" clId="{FD4FFD4B-5155-4B02-B6E5-851141FC59A4}" dt="2024-02-17T13:41:14.877" v="609" actId="20577"/>
          <ac:spMkLst>
            <pc:docMk/>
            <pc:sldMk cId="3187768845" sldId="495"/>
            <ac:spMk id="21" creationId="{4DEF091A-D7B4-5331-6ACE-6641276587BA}"/>
          </ac:spMkLst>
        </pc:spChg>
        <pc:grpChg chg="mod">
          <ac:chgData name="kotaro uzawa" userId="3dd9582fdb51bf36" providerId="LiveId" clId="{FD4FFD4B-5155-4B02-B6E5-851141FC59A4}" dt="2024-02-17T00:41:01.413" v="110" actId="1076"/>
          <ac:grpSpMkLst>
            <pc:docMk/>
            <pc:sldMk cId="3187768845" sldId="495"/>
            <ac:grpSpMk id="15" creationId="{E77AD214-F370-D78E-5A48-FEC4B89D813B}"/>
          </ac:grpSpMkLst>
        </pc:grpChg>
      </pc:sldChg>
      <pc:sldChg chg="del">
        <pc:chgData name="kotaro uzawa" userId="3dd9582fdb51bf36" providerId="LiveId" clId="{FD4FFD4B-5155-4B02-B6E5-851141FC59A4}" dt="2024-02-17T14:50:45.628" v="1937" actId="2696"/>
        <pc:sldMkLst>
          <pc:docMk/>
          <pc:sldMk cId="198515171" sldId="496"/>
        </pc:sldMkLst>
      </pc:sldChg>
      <pc:sldChg chg="addSp delSp modSp mod">
        <pc:chgData name="kotaro uzawa" userId="3dd9582fdb51bf36" providerId="LiveId" clId="{FD4FFD4B-5155-4B02-B6E5-851141FC59A4}" dt="2024-02-21T04:12:45.127" v="2932" actId="20577"/>
        <pc:sldMkLst>
          <pc:docMk/>
          <pc:sldMk cId="3419834481" sldId="497"/>
        </pc:sldMkLst>
        <pc:spChg chg="mod">
          <ac:chgData name="kotaro uzawa" userId="3dd9582fdb51bf36" providerId="LiveId" clId="{FD4FFD4B-5155-4B02-B6E5-851141FC59A4}" dt="2024-02-17T13:50:38.235" v="846" actId="20577"/>
          <ac:spMkLst>
            <pc:docMk/>
            <pc:sldMk cId="3419834481" sldId="497"/>
            <ac:spMk id="2" creationId="{729C7BBB-F6F6-251B-6F83-F12D88CFAAC3}"/>
          </ac:spMkLst>
        </pc:spChg>
        <pc:spChg chg="mod">
          <ac:chgData name="kotaro uzawa" userId="3dd9582fdb51bf36" providerId="LiveId" clId="{FD4FFD4B-5155-4B02-B6E5-851141FC59A4}" dt="2024-02-19T19:47:10.007" v="2547" actId="1076"/>
          <ac:spMkLst>
            <pc:docMk/>
            <pc:sldMk cId="3419834481" sldId="497"/>
            <ac:spMk id="6" creationId="{C2260D9D-20A5-90DF-8FED-32064D413DFF}"/>
          </ac:spMkLst>
        </pc:spChg>
        <pc:spChg chg="mod">
          <ac:chgData name="kotaro uzawa" userId="3dd9582fdb51bf36" providerId="LiveId" clId="{FD4FFD4B-5155-4B02-B6E5-851141FC59A4}" dt="2024-02-21T04:12:45.127" v="2932" actId="20577"/>
          <ac:spMkLst>
            <pc:docMk/>
            <pc:sldMk cId="3419834481" sldId="497"/>
            <ac:spMk id="7" creationId="{31FF116A-AA6D-CA47-256B-948F54B15732}"/>
          </ac:spMkLst>
        </pc:spChg>
        <pc:spChg chg="add del mod">
          <ac:chgData name="kotaro uzawa" userId="3dd9582fdb51bf36" providerId="LiveId" clId="{FD4FFD4B-5155-4B02-B6E5-851141FC59A4}" dt="2024-02-19T19:46:58.578" v="2544" actId="1076"/>
          <ac:spMkLst>
            <pc:docMk/>
            <pc:sldMk cId="3419834481" sldId="497"/>
            <ac:spMk id="8" creationId="{2F9D8674-B6AC-5BEB-40A6-FB0BADBCA3F0}"/>
          </ac:spMkLst>
        </pc:spChg>
        <pc:spChg chg="mod">
          <ac:chgData name="kotaro uzawa" userId="3dd9582fdb51bf36" providerId="LiveId" clId="{FD4FFD4B-5155-4B02-B6E5-851141FC59A4}" dt="2024-02-19T19:47:12.013" v="2548" actId="1076"/>
          <ac:spMkLst>
            <pc:docMk/>
            <pc:sldMk cId="3419834481" sldId="497"/>
            <ac:spMk id="10" creationId="{DECA5B52-2E4E-8E6B-CB88-5A793D6D5A8F}"/>
          </ac:spMkLst>
        </pc:spChg>
        <pc:spChg chg="mod">
          <ac:chgData name="kotaro uzawa" userId="3dd9582fdb51bf36" providerId="LiveId" clId="{FD4FFD4B-5155-4B02-B6E5-851141FC59A4}" dt="2024-02-17T13:51:40.287" v="913" actId="1076"/>
          <ac:spMkLst>
            <pc:docMk/>
            <pc:sldMk cId="3419834481" sldId="497"/>
            <ac:spMk id="24" creationId="{759212E6-94B1-BBF5-EA2E-AEECF7D63D25}"/>
          </ac:spMkLst>
        </pc:spChg>
      </pc:sldChg>
      <pc:sldChg chg="modSp mod">
        <pc:chgData name="kotaro uzawa" userId="3dd9582fdb51bf36" providerId="LiveId" clId="{FD4FFD4B-5155-4B02-B6E5-851141FC59A4}" dt="2024-02-19T20:08:26.386" v="2571" actId="1076"/>
        <pc:sldMkLst>
          <pc:docMk/>
          <pc:sldMk cId="2564067033" sldId="500"/>
        </pc:sldMkLst>
        <pc:spChg chg="mod">
          <ac:chgData name="kotaro uzawa" userId="3dd9582fdb51bf36" providerId="LiveId" clId="{FD4FFD4B-5155-4B02-B6E5-851141FC59A4}" dt="2024-02-19T20:08:26.386" v="2571" actId="1076"/>
          <ac:spMkLst>
            <pc:docMk/>
            <pc:sldMk cId="2564067033" sldId="500"/>
            <ac:spMk id="7" creationId="{8003E619-D8DB-8892-8FF3-BBF35CEE8CFD}"/>
          </ac:spMkLst>
        </pc:spChg>
        <pc:spChg chg="mod">
          <ac:chgData name="kotaro uzawa" userId="3dd9582fdb51bf36" providerId="LiveId" clId="{FD4FFD4B-5155-4B02-B6E5-851141FC59A4}" dt="2024-02-19T20:08:11.799" v="2567" actId="403"/>
          <ac:spMkLst>
            <pc:docMk/>
            <pc:sldMk cId="2564067033" sldId="500"/>
            <ac:spMk id="12" creationId="{25502565-044F-E23E-E320-38C3D4A0FD22}"/>
          </ac:spMkLst>
        </pc:spChg>
      </pc:sldChg>
      <pc:sldChg chg="addSp delSp modSp mod">
        <pc:chgData name="kotaro uzawa" userId="3dd9582fdb51bf36" providerId="LiveId" clId="{FD4FFD4B-5155-4B02-B6E5-851141FC59A4}" dt="2024-02-20T17:56:26.314" v="2650" actId="1076"/>
        <pc:sldMkLst>
          <pc:docMk/>
          <pc:sldMk cId="4234137008" sldId="502"/>
        </pc:sldMkLst>
        <pc:spChg chg="add mod">
          <ac:chgData name="kotaro uzawa" userId="3dd9582fdb51bf36" providerId="LiveId" clId="{FD4FFD4B-5155-4B02-B6E5-851141FC59A4}" dt="2024-02-20T17:56:26.314" v="2650" actId="1076"/>
          <ac:spMkLst>
            <pc:docMk/>
            <pc:sldMk cId="4234137008" sldId="502"/>
            <ac:spMk id="3" creationId="{2B07F59D-768D-D01D-5C29-457F2F9DC7E5}"/>
          </ac:spMkLst>
        </pc:spChg>
        <pc:spChg chg="del mod">
          <ac:chgData name="kotaro uzawa" userId="3dd9582fdb51bf36" providerId="LiveId" clId="{FD4FFD4B-5155-4B02-B6E5-851141FC59A4}" dt="2024-02-17T14:08:19.846" v="1354" actId="21"/>
          <ac:spMkLst>
            <pc:docMk/>
            <pc:sldMk cId="4234137008" sldId="502"/>
            <ac:spMk id="4" creationId="{D478C19E-1948-8C5F-5C7D-6E05D39567F2}"/>
          </ac:spMkLst>
        </pc:spChg>
        <pc:spChg chg="mod">
          <ac:chgData name="kotaro uzawa" userId="3dd9582fdb51bf36" providerId="LiveId" clId="{FD4FFD4B-5155-4B02-B6E5-851141FC59A4}" dt="2024-02-18T15:14:42.854" v="1968" actId="20577"/>
          <ac:spMkLst>
            <pc:docMk/>
            <pc:sldMk cId="4234137008" sldId="502"/>
            <ac:spMk id="5" creationId="{59191FF1-F4E6-C14F-3391-7ED2181AD719}"/>
          </ac:spMkLst>
        </pc:spChg>
        <pc:spChg chg="mod">
          <ac:chgData name="kotaro uzawa" userId="3dd9582fdb51bf36" providerId="LiveId" clId="{FD4FFD4B-5155-4B02-B6E5-851141FC59A4}" dt="2024-02-17T14:12:43.268" v="1363" actId="1076"/>
          <ac:spMkLst>
            <pc:docMk/>
            <pc:sldMk cId="4234137008" sldId="502"/>
            <ac:spMk id="16" creationId="{DCF13006-4A9C-C964-DE6B-F062B1C4F005}"/>
          </ac:spMkLst>
        </pc:spChg>
        <pc:spChg chg="mod">
          <ac:chgData name="kotaro uzawa" userId="3dd9582fdb51bf36" providerId="LiveId" clId="{FD4FFD4B-5155-4B02-B6E5-851141FC59A4}" dt="2024-02-20T17:55:50.029" v="2633" actId="14100"/>
          <ac:spMkLst>
            <pc:docMk/>
            <pc:sldMk cId="4234137008" sldId="502"/>
            <ac:spMk id="17" creationId="{581F80FB-5CBF-5EB0-44C2-3BCA52F4B483}"/>
          </ac:spMkLst>
        </pc:spChg>
        <pc:picChg chg="del mod">
          <ac:chgData name="kotaro uzawa" userId="3dd9582fdb51bf36" providerId="LiveId" clId="{FD4FFD4B-5155-4B02-B6E5-851141FC59A4}" dt="2024-02-17T14:12:32.023" v="1357" actId="21"/>
          <ac:picMkLst>
            <pc:docMk/>
            <pc:sldMk cId="4234137008" sldId="502"/>
            <ac:picMk id="3" creationId="{E1433450-6468-083D-1ACB-F81B42697709}"/>
          </ac:picMkLst>
        </pc:picChg>
        <pc:picChg chg="add mod">
          <ac:chgData name="kotaro uzawa" userId="3dd9582fdb51bf36" providerId="LiveId" clId="{FD4FFD4B-5155-4B02-B6E5-851141FC59A4}" dt="2024-02-17T14:12:40.022" v="1362" actId="1076"/>
          <ac:picMkLst>
            <pc:docMk/>
            <pc:sldMk cId="4234137008" sldId="502"/>
            <ac:picMk id="7" creationId="{BB67B2C2-7BB1-19AC-883D-60017CA95D5E}"/>
          </ac:picMkLst>
        </pc:picChg>
      </pc:sldChg>
      <pc:sldChg chg="modSp mod">
        <pc:chgData name="kotaro uzawa" userId="3dd9582fdb51bf36" providerId="LiveId" clId="{FD4FFD4B-5155-4B02-B6E5-851141FC59A4}" dt="2024-02-17T14:25:05.206" v="1498" actId="1076"/>
        <pc:sldMkLst>
          <pc:docMk/>
          <pc:sldMk cId="789682304" sldId="503"/>
        </pc:sldMkLst>
        <pc:spChg chg="mod">
          <ac:chgData name="kotaro uzawa" userId="3dd9582fdb51bf36" providerId="LiveId" clId="{FD4FFD4B-5155-4B02-B6E5-851141FC59A4}" dt="2024-02-17T14:25:01.761" v="1497" actId="1076"/>
          <ac:spMkLst>
            <pc:docMk/>
            <pc:sldMk cId="789682304" sldId="503"/>
            <ac:spMk id="28" creationId="{265BD45D-D2BE-2933-0F0F-5B6FE49E4ECB}"/>
          </ac:spMkLst>
        </pc:spChg>
        <pc:spChg chg="mod">
          <ac:chgData name="kotaro uzawa" userId="3dd9582fdb51bf36" providerId="LiveId" clId="{FD4FFD4B-5155-4B02-B6E5-851141FC59A4}" dt="2024-02-17T14:25:00.443" v="1496" actId="1076"/>
          <ac:spMkLst>
            <pc:docMk/>
            <pc:sldMk cId="789682304" sldId="503"/>
            <ac:spMk id="29" creationId="{F09CEE18-59CC-FB86-06E1-6ACF876C42A6}"/>
          </ac:spMkLst>
        </pc:spChg>
        <pc:spChg chg="mod">
          <ac:chgData name="kotaro uzawa" userId="3dd9582fdb51bf36" providerId="LiveId" clId="{FD4FFD4B-5155-4B02-B6E5-851141FC59A4}" dt="2024-02-17T14:24:58.073" v="1495" actId="1076"/>
          <ac:spMkLst>
            <pc:docMk/>
            <pc:sldMk cId="789682304" sldId="503"/>
            <ac:spMk id="30" creationId="{5DA1F9BA-EA6C-E48F-CC3B-36CF04E2E498}"/>
          </ac:spMkLst>
        </pc:spChg>
        <pc:spChg chg="mod">
          <ac:chgData name="kotaro uzawa" userId="3dd9582fdb51bf36" providerId="LiveId" clId="{FD4FFD4B-5155-4B02-B6E5-851141FC59A4}" dt="2024-02-17T14:24:56.567" v="1494" actId="1076"/>
          <ac:spMkLst>
            <pc:docMk/>
            <pc:sldMk cId="789682304" sldId="503"/>
            <ac:spMk id="31" creationId="{4B285F09-18C1-D16E-9689-A5752F28F31B}"/>
          </ac:spMkLst>
        </pc:spChg>
        <pc:spChg chg="mod">
          <ac:chgData name="kotaro uzawa" userId="3dd9582fdb51bf36" providerId="LiveId" clId="{FD4FFD4B-5155-4B02-B6E5-851141FC59A4}" dt="2024-02-17T14:25:05.206" v="1498" actId="1076"/>
          <ac:spMkLst>
            <pc:docMk/>
            <pc:sldMk cId="789682304" sldId="503"/>
            <ac:spMk id="59" creationId="{78BB7D11-157B-86D6-5914-0E4D61BDAF93}"/>
          </ac:spMkLst>
        </pc:spChg>
      </pc:sldChg>
      <pc:sldChg chg="addSp delSp modSp mod">
        <pc:chgData name="kotaro uzawa" userId="3dd9582fdb51bf36" providerId="LiveId" clId="{FD4FFD4B-5155-4B02-B6E5-851141FC59A4}" dt="2024-02-19T07:50:42.821" v="2536" actId="14100"/>
        <pc:sldMkLst>
          <pc:docMk/>
          <pc:sldMk cId="1644412470" sldId="504"/>
        </pc:sldMkLst>
        <pc:spChg chg="del mod ord">
          <ac:chgData name="kotaro uzawa" userId="3dd9582fdb51bf36" providerId="LiveId" clId="{FD4FFD4B-5155-4B02-B6E5-851141FC59A4}" dt="2024-02-18T15:22:50.314" v="2171" actId="21"/>
          <ac:spMkLst>
            <pc:docMk/>
            <pc:sldMk cId="1644412470" sldId="504"/>
            <ac:spMk id="3" creationId="{FD4073E2-0CF8-29E2-FB44-2550FE743D48}"/>
          </ac:spMkLst>
        </pc:spChg>
        <pc:spChg chg="mod">
          <ac:chgData name="kotaro uzawa" userId="3dd9582fdb51bf36" providerId="LiveId" clId="{FD4FFD4B-5155-4B02-B6E5-851141FC59A4}" dt="2024-02-18T15:21:17.749" v="2139" actId="1076"/>
          <ac:spMkLst>
            <pc:docMk/>
            <pc:sldMk cId="1644412470" sldId="504"/>
            <ac:spMk id="8" creationId="{44EEEB99-4524-A386-8E0F-941766B4CAAA}"/>
          </ac:spMkLst>
        </pc:spChg>
        <pc:spChg chg="mod">
          <ac:chgData name="kotaro uzawa" userId="3dd9582fdb51bf36" providerId="LiveId" clId="{FD4FFD4B-5155-4B02-B6E5-851141FC59A4}" dt="2024-02-18T15:20:27.236" v="2129" actId="20577"/>
          <ac:spMkLst>
            <pc:docMk/>
            <pc:sldMk cId="1644412470" sldId="504"/>
            <ac:spMk id="9" creationId="{37EE2D06-EDEF-94C3-9144-146193925CD2}"/>
          </ac:spMkLst>
        </pc:spChg>
        <pc:spChg chg="del mod topLvl">
          <ac:chgData name="kotaro uzawa" userId="3dd9582fdb51bf36" providerId="LiveId" clId="{FD4FFD4B-5155-4B02-B6E5-851141FC59A4}" dt="2024-02-18T15:22:47.813" v="2170"/>
          <ac:spMkLst>
            <pc:docMk/>
            <pc:sldMk cId="1644412470" sldId="504"/>
            <ac:spMk id="22" creationId="{2E0746AA-2D20-C38F-9CA2-E48F7B382CBA}"/>
          </ac:spMkLst>
        </pc:spChg>
        <pc:spChg chg="add del mod">
          <ac:chgData name="kotaro uzawa" userId="3dd9582fdb51bf36" providerId="LiveId" clId="{FD4FFD4B-5155-4B02-B6E5-851141FC59A4}" dt="2024-02-18T15:22:50.314" v="2171" actId="21"/>
          <ac:spMkLst>
            <pc:docMk/>
            <pc:sldMk cId="1644412470" sldId="504"/>
            <ac:spMk id="27" creationId="{F21CF9DD-55C9-2955-D7F0-F5AD3634D3F5}"/>
          </ac:spMkLst>
        </pc:spChg>
        <pc:spChg chg="add mod">
          <ac:chgData name="kotaro uzawa" userId="3dd9582fdb51bf36" providerId="LiveId" clId="{FD4FFD4B-5155-4B02-B6E5-851141FC59A4}" dt="2024-02-18T15:21:21.652" v="2141" actId="1076"/>
          <ac:spMkLst>
            <pc:docMk/>
            <pc:sldMk cId="1644412470" sldId="504"/>
            <ac:spMk id="30" creationId="{3731DED6-D24F-B2BD-2E5C-993AC71C49C8}"/>
          </ac:spMkLst>
        </pc:spChg>
        <pc:spChg chg="del mod topLvl">
          <ac:chgData name="kotaro uzawa" userId="3dd9582fdb51bf36" providerId="LiveId" clId="{FD4FFD4B-5155-4B02-B6E5-851141FC59A4}" dt="2024-02-18T15:19:27.275" v="2107" actId="21"/>
          <ac:spMkLst>
            <pc:docMk/>
            <pc:sldMk cId="1644412470" sldId="504"/>
            <ac:spMk id="31" creationId="{4B285F09-18C1-D16E-9689-A5752F28F31B}"/>
          </ac:spMkLst>
        </pc:spChg>
        <pc:spChg chg="add mod">
          <ac:chgData name="kotaro uzawa" userId="3dd9582fdb51bf36" providerId="LiveId" clId="{FD4FFD4B-5155-4B02-B6E5-851141FC59A4}" dt="2024-02-18T15:21:33.609" v="2146" actId="1076"/>
          <ac:spMkLst>
            <pc:docMk/>
            <pc:sldMk cId="1644412470" sldId="504"/>
            <ac:spMk id="32" creationId="{9C1A09FB-B72E-E2D6-20F8-8E855DE52E3F}"/>
          </ac:spMkLst>
        </pc:spChg>
        <pc:spChg chg="add del mod">
          <ac:chgData name="kotaro uzawa" userId="3dd9582fdb51bf36" providerId="LiveId" clId="{FD4FFD4B-5155-4B02-B6E5-851141FC59A4}" dt="2024-02-18T15:22:50.314" v="2171" actId="21"/>
          <ac:spMkLst>
            <pc:docMk/>
            <pc:sldMk cId="1644412470" sldId="504"/>
            <ac:spMk id="33" creationId="{E6722F5F-13FC-86A6-7FA6-35B06B0C01CD}"/>
          </ac:spMkLst>
        </pc:spChg>
        <pc:spChg chg="add mod">
          <ac:chgData name="kotaro uzawa" userId="3dd9582fdb51bf36" providerId="LiveId" clId="{FD4FFD4B-5155-4B02-B6E5-851141FC59A4}" dt="2024-02-18T15:22:20.050" v="2162" actId="403"/>
          <ac:spMkLst>
            <pc:docMk/>
            <pc:sldMk cId="1644412470" sldId="504"/>
            <ac:spMk id="34" creationId="{C959F944-C729-02EA-A666-D6FD46F33648}"/>
          </ac:spMkLst>
        </pc:spChg>
        <pc:spChg chg="add mod">
          <ac:chgData name="kotaro uzawa" userId="3dd9582fdb51bf36" providerId="LiveId" clId="{FD4FFD4B-5155-4B02-B6E5-851141FC59A4}" dt="2024-02-19T07:50:42.821" v="2536" actId="14100"/>
          <ac:spMkLst>
            <pc:docMk/>
            <pc:sldMk cId="1644412470" sldId="504"/>
            <ac:spMk id="35" creationId="{5651B131-70E0-5756-D26B-D186202453A1}"/>
          </ac:spMkLst>
        </pc:spChg>
        <pc:spChg chg="add mod">
          <ac:chgData name="kotaro uzawa" userId="3dd9582fdb51bf36" providerId="LiveId" clId="{FD4FFD4B-5155-4B02-B6E5-851141FC59A4}" dt="2024-02-18T15:22:54.394" v="2173" actId="1076"/>
          <ac:spMkLst>
            <pc:docMk/>
            <pc:sldMk cId="1644412470" sldId="504"/>
            <ac:spMk id="39" creationId="{FD4073E2-0CF8-29E2-FB44-2550FE743D48}"/>
          </ac:spMkLst>
        </pc:spChg>
        <pc:spChg chg="add mod">
          <ac:chgData name="kotaro uzawa" userId="3dd9582fdb51bf36" providerId="LiveId" clId="{FD4FFD4B-5155-4B02-B6E5-851141FC59A4}" dt="2024-02-18T15:22:54.394" v="2173" actId="1076"/>
          <ac:spMkLst>
            <pc:docMk/>
            <pc:sldMk cId="1644412470" sldId="504"/>
            <ac:spMk id="40" creationId="{F21CF9DD-55C9-2955-D7F0-F5AD3634D3F5}"/>
          </ac:spMkLst>
        </pc:spChg>
        <pc:spChg chg="add mod">
          <ac:chgData name="kotaro uzawa" userId="3dd9582fdb51bf36" providerId="LiveId" clId="{FD4FFD4B-5155-4B02-B6E5-851141FC59A4}" dt="2024-02-18T15:24:17.186" v="2280" actId="1076"/>
          <ac:spMkLst>
            <pc:docMk/>
            <pc:sldMk cId="1644412470" sldId="504"/>
            <ac:spMk id="41" creationId="{E6722F5F-13FC-86A6-7FA6-35B06B0C01CD}"/>
          </ac:spMkLst>
        </pc:spChg>
        <pc:spChg chg="mod">
          <ac:chgData name="kotaro uzawa" userId="3dd9582fdb51bf36" providerId="LiveId" clId="{FD4FFD4B-5155-4B02-B6E5-851141FC59A4}" dt="2024-02-18T15:16:59.895" v="2006" actId="20577"/>
          <ac:spMkLst>
            <pc:docMk/>
            <pc:sldMk cId="1644412470" sldId="504"/>
            <ac:spMk id="59" creationId="{78BB7D11-157B-86D6-5914-0E4D61BDAF93}"/>
          </ac:spMkLst>
        </pc:spChg>
        <pc:grpChg chg="add del mod ord">
          <ac:chgData name="kotaro uzawa" userId="3dd9582fdb51bf36" providerId="LiveId" clId="{FD4FFD4B-5155-4B02-B6E5-851141FC59A4}" dt="2024-02-18T15:22:50.314" v="2171" actId="21"/>
          <ac:grpSpMkLst>
            <pc:docMk/>
            <pc:sldMk cId="1644412470" sldId="504"/>
            <ac:grpSpMk id="2" creationId="{F5C03B85-CB41-84CA-8AFF-B0EDFD9C475E}"/>
          </ac:grpSpMkLst>
        </pc:grpChg>
        <pc:grpChg chg="mod">
          <ac:chgData name="kotaro uzawa" userId="3dd9582fdb51bf36" providerId="LiveId" clId="{FD4FFD4B-5155-4B02-B6E5-851141FC59A4}" dt="2024-02-18T15:21:26.545" v="2145" actId="1076"/>
          <ac:grpSpMkLst>
            <pc:docMk/>
            <pc:sldMk cId="1644412470" sldId="504"/>
            <ac:grpSpMk id="4" creationId="{63D86EFD-BD49-F266-4F3F-DA9C330AF18D}"/>
          </ac:grpSpMkLst>
        </pc:grpChg>
        <pc:grpChg chg="del mod">
          <ac:chgData name="kotaro uzawa" userId="3dd9582fdb51bf36" providerId="LiveId" clId="{FD4FFD4B-5155-4B02-B6E5-851141FC59A4}" dt="2024-02-18T15:19:27.275" v="2107" actId="21"/>
          <ac:grpSpMkLst>
            <pc:docMk/>
            <pc:sldMk cId="1644412470" sldId="504"/>
            <ac:grpSpMk id="23" creationId="{F89B1C3D-BE47-A72B-6467-D3D1161B6B8C}"/>
          </ac:grpSpMkLst>
        </pc:grpChg>
        <pc:grpChg chg="add del mod">
          <ac:chgData name="kotaro uzawa" userId="3dd9582fdb51bf36" providerId="LiveId" clId="{FD4FFD4B-5155-4B02-B6E5-851141FC59A4}" dt="2024-02-18T15:17:06.655" v="2008" actId="21"/>
          <ac:grpSpMkLst>
            <pc:docMk/>
            <pc:sldMk cId="1644412470" sldId="504"/>
            <ac:grpSpMk id="26" creationId="{0ED6222C-BA32-E058-FDF4-73DA4C065F91}"/>
          </ac:grpSpMkLst>
        </pc:grpChg>
        <pc:grpChg chg="del mod">
          <ac:chgData name="kotaro uzawa" userId="3dd9582fdb51bf36" providerId="LiveId" clId="{FD4FFD4B-5155-4B02-B6E5-851141FC59A4}" dt="2024-02-17T14:26:36.888" v="1502" actId="21"/>
          <ac:grpSpMkLst>
            <pc:docMk/>
            <pc:sldMk cId="1644412470" sldId="504"/>
            <ac:grpSpMk id="32" creationId="{2E10DDAA-F583-DFBB-624F-7B8F8FD0B2CD}"/>
          </ac:grpSpMkLst>
        </pc:grpChg>
        <pc:grpChg chg="add mod">
          <ac:chgData name="kotaro uzawa" userId="3dd9582fdb51bf36" providerId="LiveId" clId="{FD4FFD4B-5155-4B02-B6E5-851141FC59A4}" dt="2024-02-18T15:22:54.394" v="2173" actId="1076"/>
          <ac:grpSpMkLst>
            <pc:docMk/>
            <pc:sldMk cId="1644412470" sldId="504"/>
            <ac:grpSpMk id="36" creationId="{F5C03B85-CB41-84CA-8AFF-B0EDFD9C475E}"/>
          </ac:grpSpMkLst>
        </pc:grpChg>
        <pc:picChg chg="add mod ord modCrop">
          <ac:chgData name="kotaro uzawa" userId="3dd9582fdb51bf36" providerId="LiveId" clId="{FD4FFD4B-5155-4B02-B6E5-851141FC59A4}" dt="2024-02-17T14:27:36.063" v="1526" actId="164"/>
          <ac:picMkLst>
            <pc:docMk/>
            <pc:sldMk cId="1644412470" sldId="504"/>
            <ac:picMk id="24" creationId="{7C8C68E2-08A1-2D3E-7CB8-BDB8E6CCEEBE}"/>
          </ac:picMkLst>
        </pc:picChg>
        <pc:picChg chg="add mod ord modCrop">
          <ac:chgData name="kotaro uzawa" userId="3dd9582fdb51bf36" providerId="LiveId" clId="{FD4FFD4B-5155-4B02-B6E5-851141FC59A4}" dt="2024-02-17T14:27:36.063" v="1526" actId="164"/>
          <ac:picMkLst>
            <pc:docMk/>
            <pc:sldMk cId="1644412470" sldId="504"/>
            <ac:picMk id="25" creationId="{87405D7B-11CA-AD7B-8075-686985D7CE52}"/>
          </ac:picMkLst>
        </pc:picChg>
        <pc:picChg chg="mod">
          <ac:chgData name="kotaro uzawa" userId="3dd9582fdb51bf36" providerId="LiveId" clId="{FD4FFD4B-5155-4B02-B6E5-851141FC59A4}" dt="2024-02-18T15:17:14.159" v="2012"/>
          <ac:picMkLst>
            <pc:docMk/>
            <pc:sldMk cId="1644412470" sldId="504"/>
            <ac:picMk id="28" creationId="{0783BA21-EA0F-6006-E3F8-EC72FC6EBB0A}"/>
          </ac:picMkLst>
        </pc:picChg>
        <pc:picChg chg="mod">
          <ac:chgData name="kotaro uzawa" userId="3dd9582fdb51bf36" providerId="LiveId" clId="{FD4FFD4B-5155-4B02-B6E5-851141FC59A4}" dt="2024-02-18T15:17:14.159" v="2012"/>
          <ac:picMkLst>
            <pc:docMk/>
            <pc:sldMk cId="1644412470" sldId="504"/>
            <ac:picMk id="29" creationId="{D80F874B-44E6-E437-A5F1-92CED21BE1D2}"/>
          </ac:picMkLst>
        </pc:picChg>
        <pc:picChg chg="mod">
          <ac:chgData name="kotaro uzawa" userId="3dd9582fdb51bf36" providerId="LiveId" clId="{FD4FFD4B-5155-4B02-B6E5-851141FC59A4}" dt="2024-02-18T15:22:51.017" v="2172"/>
          <ac:picMkLst>
            <pc:docMk/>
            <pc:sldMk cId="1644412470" sldId="504"/>
            <ac:picMk id="37" creationId="{0783BA21-EA0F-6006-E3F8-EC72FC6EBB0A}"/>
          </ac:picMkLst>
        </pc:picChg>
        <pc:picChg chg="mod">
          <ac:chgData name="kotaro uzawa" userId="3dd9582fdb51bf36" providerId="LiveId" clId="{FD4FFD4B-5155-4B02-B6E5-851141FC59A4}" dt="2024-02-18T15:22:51.017" v="2172"/>
          <ac:picMkLst>
            <pc:docMk/>
            <pc:sldMk cId="1644412470" sldId="504"/>
            <ac:picMk id="38" creationId="{D80F874B-44E6-E437-A5F1-92CED21BE1D2}"/>
          </ac:picMkLst>
        </pc:picChg>
      </pc:sldChg>
      <pc:sldChg chg="addSp delSp modSp mod modShow">
        <pc:chgData name="kotaro uzawa" userId="3dd9582fdb51bf36" providerId="LiveId" clId="{FD4FFD4B-5155-4B02-B6E5-851141FC59A4}" dt="2024-02-18T15:24:20.093" v="2281" actId="729"/>
        <pc:sldMkLst>
          <pc:docMk/>
          <pc:sldMk cId="2509921746" sldId="505"/>
        </pc:sldMkLst>
        <pc:spChg chg="del mod">
          <ac:chgData name="kotaro uzawa" userId="3dd9582fdb51bf36" providerId="LiveId" clId="{FD4FFD4B-5155-4B02-B6E5-851141FC59A4}" dt="2024-02-17T14:43:39.388" v="1852" actId="21"/>
          <ac:spMkLst>
            <pc:docMk/>
            <pc:sldMk cId="2509921746" sldId="505"/>
            <ac:spMk id="2" creationId="{F28748BD-1289-2BA8-654A-4318BF1FAB05}"/>
          </ac:spMkLst>
        </pc:spChg>
        <pc:spChg chg="del mod topLvl">
          <ac:chgData name="kotaro uzawa" userId="3dd9582fdb51bf36" providerId="LiveId" clId="{FD4FFD4B-5155-4B02-B6E5-851141FC59A4}" dt="2024-02-17T14:43:41.553" v="1853" actId="21"/>
          <ac:spMkLst>
            <pc:docMk/>
            <pc:sldMk cId="2509921746" sldId="505"/>
            <ac:spMk id="3" creationId="{FD4073E2-0CF8-29E2-FB44-2550FE743D48}"/>
          </ac:spMkLst>
        </pc:spChg>
        <pc:spChg chg="del mod topLvl">
          <ac:chgData name="kotaro uzawa" userId="3dd9582fdb51bf36" providerId="LiveId" clId="{FD4FFD4B-5155-4B02-B6E5-851141FC59A4}" dt="2024-02-17T14:43:27.887" v="1848" actId="21"/>
          <ac:spMkLst>
            <pc:docMk/>
            <pc:sldMk cId="2509921746" sldId="505"/>
            <ac:spMk id="10" creationId="{DECBDF0F-3658-7357-C858-1C07C020FB66}"/>
          </ac:spMkLst>
        </pc:spChg>
        <pc:spChg chg="del mod">
          <ac:chgData name="kotaro uzawa" userId="3dd9582fdb51bf36" providerId="LiveId" clId="{FD4FFD4B-5155-4B02-B6E5-851141FC59A4}" dt="2024-02-17T14:42:58.858" v="1839" actId="21"/>
          <ac:spMkLst>
            <pc:docMk/>
            <pc:sldMk cId="2509921746" sldId="505"/>
            <ac:spMk id="11" creationId="{0EA0387D-B453-3124-AA8E-E8C7EFB2822A}"/>
          </ac:spMkLst>
        </pc:spChg>
        <pc:spChg chg="del">
          <ac:chgData name="kotaro uzawa" userId="3dd9582fdb51bf36" providerId="LiveId" clId="{FD4FFD4B-5155-4B02-B6E5-851141FC59A4}" dt="2024-02-17T14:35:59.771" v="1766" actId="21"/>
          <ac:spMkLst>
            <pc:docMk/>
            <pc:sldMk cId="2509921746" sldId="505"/>
            <ac:spMk id="13" creationId="{1B22F0B7-57FD-2B3D-85C7-628D435CB5BA}"/>
          </ac:spMkLst>
        </pc:spChg>
        <pc:spChg chg="add mod">
          <ac:chgData name="kotaro uzawa" userId="3dd9582fdb51bf36" providerId="LiveId" clId="{FD4FFD4B-5155-4B02-B6E5-851141FC59A4}" dt="2024-02-18T15:17:13.034" v="2011" actId="1076"/>
          <ac:spMkLst>
            <pc:docMk/>
            <pc:sldMk cId="2509921746" sldId="505"/>
            <ac:spMk id="15" creationId="{E228AAD3-AE75-84EF-8E9F-A97AFAC54E5E}"/>
          </ac:spMkLst>
        </pc:spChg>
        <pc:spChg chg="add mod">
          <ac:chgData name="kotaro uzawa" userId="3dd9582fdb51bf36" providerId="LiveId" clId="{FD4FFD4B-5155-4B02-B6E5-851141FC59A4}" dt="2024-02-17T14:42:39.020" v="1836" actId="1076"/>
          <ac:spMkLst>
            <pc:docMk/>
            <pc:sldMk cId="2509921746" sldId="505"/>
            <ac:spMk id="17" creationId="{AEA039C4-729A-1992-4652-4536F65D005E}"/>
          </ac:spMkLst>
        </pc:spChg>
        <pc:spChg chg="add mod">
          <ac:chgData name="kotaro uzawa" userId="3dd9582fdb51bf36" providerId="LiveId" clId="{FD4FFD4B-5155-4B02-B6E5-851141FC59A4}" dt="2024-02-17T14:44:38.342" v="1879" actId="1076"/>
          <ac:spMkLst>
            <pc:docMk/>
            <pc:sldMk cId="2509921746" sldId="505"/>
            <ac:spMk id="18" creationId="{DCBD89B3-DB3A-C4D5-E754-668D30737A8A}"/>
          </ac:spMkLst>
        </pc:spChg>
        <pc:spChg chg="add del mod">
          <ac:chgData name="kotaro uzawa" userId="3dd9582fdb51bf36" providerId="LiveId" clId="{FD4FFD4B-5155-4B02-B6E5-851141FC59A4}" dt="2024-02-17T14:40:51.933" v="1825"/>
          <ac:spMkLst>
            <pc:docMk/>
            <pc:sldMk cId="2509921746" sldId="505"/>
            <ac:spMk id="19" creationId="{717AB9C6-7FED-C9C8-0D18-FE078FA02839}"/>
          </ac:spMkLst>
        </pc:spChg>
        <pc:spChg chg="add mod">
          <ac:chgData name="kotaro uzawa" userId="3dd9582fdb51bf36" providerId="LiveId" clId="{FD4FFD4B-5155-4B02-B6E5-851141FC59A4}" dt="2024-02-17T14:44:19.242" v="1876" actId="1076"/>
          <ac:spMkLst>
            <pc:docMk/>
            <pc:sldMk cId="2509921746" sldId="505"/>
            <ac:spMk id="20" creationId="{EA3F82A9-B089-3391-ADFD-2F4EBAB22C4D}"/>
          </ac:spMkLst>
        </pc:spChg>
        <pc:spChg chg="del">
          <ac:chgData name="kotaro uzawa" userId="3dd9582fdb51bf36" providerId="LiveId" clId="{FD4FFD4B-5155-4B02-B6E5-851141FC59A4}" dt="2024-02-17T14:37:22.894" v="1776" actId="21"/>
          <ac:spMkLst>
            <pc:docMk/>
            <pc:sldMk cId="2509921746" sldId="505"/>
            <ac:spMk id="28" creationId="{77B3202E-56D8-4623-4F4B-EB480D86372B}"/>
          </ac:spMkLst>
        </pc:spChg>
        <pc:spChg chg="mod">
          <ac:chgData name="kotaro uzawa" userId="3dd9582fdb51bf36" providerId="LiveId" clId="{FD4FFD4B-5155-4B02-B6E5-851141FC59A4}" dt="2024-02-17T14:37:31.347" v="1780" actId="164"/>
          <ac:spMkLst>
            <pc:docMk/>
            <pc:sldMk cId="2509921746" sldId="505"/>
            <ac:spMk id="38" creationId="{0A4CF1F3-BECB-F0FE-B5B5-3411C3CF1921}"/>
          </ac:spMkLst>
        </pc:spChg>
        <pc:spChg chg="mod">
          <ac:chgData name="kotaro uzawa" userId="3dd9582fdb51bf36" providerId="LiveId" clId="{FD4FFD4B-5155-4B02-B6E5-851141FC59A4}" dt="2024-02-17T14:37:31.347" v="1780" actId="164"/>
          <ac:spMkLst>
            <pc:docMk/>
            <pc:sldMk cId="2509921746" sldId="505"/>
            <ac:spMk id="39" creationId="{A5DB0904-679E-294A-908B-F66A994A00CB}"/>
          </ac:spMkLst>
        </pc:spChg>
        <pc:spChg chg="mod ord">
          <ac:chgData name="kotaro uzawa" userId="3dd9582fdb51bf36" providerId="LiveId" clId="{FD4FFD4B-5155-4B02-B6E5-851141FC59A4}" dt="2024-02-17T14:39:01.995" v="1798" actId="14100"/>
          <ac:spMkLst>
            <pc:docMk/>
            <pc:sldMk cId="2509921746" sldId="505"/>
            <ac:spMk id="40" creationId="{80ACC3B8-C25B-2906-C552-E300C5CE2259}"/>
          </ac:spMkLst>
        </pc:spChg>
        <pc:grpChg chg="add mod ord">
          <ac:chgData name="kotaro uzawa" userId="3dd9582fdb51bf36" providerId="LiveId" clId="{FD4FFD4B-5155-4B02-B6E5-851141FC59A4}" dt="2024-02-17T14:37:31.347" v="1780" actId="164"/>
          <ac:grpSpMkLst>
            <pc:docMk/>
            <pc:sldMk cId="2509921746" sldId="505"/>
            <ac:grpSpMk id="4" creationId="{6EA3807E-8524-3680-67D0-0FB4B3EBF59C}"/>
          </ac:grpSpMkLst>
        </pc:grpChg>
        <pc:grpChg chg="mod">
          <ac:chgData name="kotaro uzawa" userId="3dd9582fdb51bf36" providerId="LiveId" clId="{FD4FFD4B-5155-4B02-B6E5-851141FC59A4}" dt="2024-02-17T14:42:33.810" v="1835" actId="1076"/>
          <ac:grpSpMkLst>
            <pc:docMk/>
            <pc:sldMk cId="2509921746" sldId="505"/>
            <ac:grpSpMk id="8" creationId="{CFF98AF9-E0A7-D068-EBD8-36CBE60D0401}"/>
          </ac:grpSpMkLst>
        </pc:grpChg>
        <pc:grpChg chg="del mod">
          <ac:chgData name="kotaro uzawa" userId="3dd9582fdb51bf36" providerId="LiveId" clId="{FD4FFD4B-5155-4B02-B6E5-851141FC59A4}" dt="2024-02-17T14:42:58.858" v="1839" actId="21"/>
          <ac:grpSpMkLst>
            <pc:docMk/>
            <pc:sldMk cId="2509921746" sldId="505"/>
            <ac:grpSpMk id="9" creationId="{D8AC65F8-E234-4C23-5533-B54D8D55CD46}"/>
          </ac:grpSpMkLst>
        </pc:grpChg>
        <pc:grpChg chg="del mod">
          <ac:chgData name="kotaro uzawa" userId="3dd9582fdb51bf36" providerId="LiveId" clId="{FD4FFD4B-5155-4B02-B6E5-851141FC59A4}" dt="2024-02-17T14:43:27.887" v="1848" actId="21"/>
          <ac:grpSpMkLst>
            <pc:docMk/>
            <pc:sldMk cId="2509921746" sldId="505"/>
            <ac:grpSpMk id="12" creationId="{E15C10D9-1A19-1A2A-C949-7A8629E68B94}"/>
          </ac:grpSpMkLst>
        </pc:grpChg>
        <pc:grpChg chg="add mod">
          <ac:chgData name="kotaro uzawa" userId="3dd9582fdb51bf36" providerId="LiveId" clId="{FD4FFD4B-5155-4B02-B6E5-851141FC59A4}" dt="2024-02-17T14:43:15.842" v="1844" actId="1076"/>
          <ac:grpSpMkLst>
            <pc:docMk/>
            <pc:sldMk cId="2509921746" sldId="505"/>
            <ac:grpSpMk id="16" creationId="{D56055AE-0E7E-2FB4-517B-066B5DDD3510}"/>
          </ac:grpSpMkLst>
        </pc:grpChg>
        <pc:grpChg chg="del">
          <ac:chgData name="kotaro uzawa" userId="3dd9582fdb51bf36" providerId="LiveId" clId="{FD4FFD4B-5155-4B02-B6E5-851141FC59A4}" dt="2024-02-17T14:35:05.369" v="1751" actId="21"/>
          <ac:grpSpMkLst>
            <pc:docMk/>
            <pc:sldMk cId="2509921746" sldId="505"/>
            <ac:grpSpMk id="31" creationId="{86470B03-F8BC-4A99-04E8-21352DD1EEE7}"/>
          </ac:grpSpMkLst>
        </pc:grpChg>
        <pc:picChg chg="mod">
          <ac:chgData name="kotaro uzawa" userId="3dd9582fdb51bf36" providerId="LiveId" clId="{FD4FFD4B-5155-4B02-B6E5-851141FC59A4}" dt="2024-02-17T14:35:12.415" v="1754"/>
          <ac:picMkLst>
            <pc:docMk/>
            <pc:sldMk cId="2509921746" sldId="505"/>
            <ac:picMk id="5" creationId="{53805EF2-BDD2-423F-6F05-82936F9CBB45}"/>
          </ac:picMkLst>
        </pc:picChg>
        <pc:picChg chg="mod">
          <ac:chgData name="kotaro uzawa" userId="3dd9582fdb51bf36" providerId="LiveId" clId="{FD4FFD4B-5155-4B02-B6E5-851141FC59A4}" dt="2024-02-17T14:35:12.415" v="1754"/>
          <ac:picMkLst>
            <pc:docMk/>
            <pc:sldMk cId="2509921746" sldId="505"/>
            <ac:picMk id="14" creationId="{0603EA9C-17F1-8B27-212E-CD4F927833C2}"/>
          </ac:picMkLst>
        </pc:picChg>
        <pc:cxnChg chg="mod">
          <ac:chgData name="kotaro uzawa" userId="3dd9582fdb51bf36" providerId="LiveId" clId="{FD4FFD4B-5155-4B02-B6E5-851141FC59A4}" dt="2024-02-17T14:37:31.347" v="1780" actId="164"/>
          <ac:cxnSpMkLst>
            <pc:docMk/>
            <pc:sldMk cId="2509921746" sldId="505"/>
            <ac:cxnSpMk id="36" creationId="{20B76AA8-B8B7-BB9D-E8A5-4F88A309DA17}"/>
          </ac:cxnSpMkLst>
        </pc:cxnChg>
        <pc:cxnChg chg="mod">
          <ac:chgData name="kotaro uzawa" userId="3dd9582fdb51bf36" providerId="LiveId" clId="{FD4FFD4B-5155-4B02-B6E5-851141FC59A4}" dt="2024-02-17T14:37:31.347" v="1780" actId="164"/>
          <ac:cxnSpMkLst>
            <pc:docMk/>
            <pc:sldMk cId="2509921746" sldId="505"/>
            <ac:cxnSpMk id="37" creationId="{F16810F3-42F9-C3E5-E91E-84275A8CF36D}"/>
          </ac:cxnSpMkLst>
        </pc:cxnChg>
      </pc:sldChg>
      <pc:sldChg chg="del">
        <pc:chgData name="kotaro uzawa" userId="3dd9582fdb51bf36" providerId="LiveId" clId="{FD4FFD4B-5155-4B02-B6E5-851141FC59A4}" dt="2024-02-18T01:25:32.618" v="1943" actId="2696"/>
        <pc:sldMkLst>
          <pc:docMk/>
          <pc:sldMk cId="3048414725" sldId="506"/>
        </pc:sldMkLst>
      </pc:sldChg>
      <pc:sldChg chg="modSp mod ord modShow">
        <pc:chgData name="kotaro uzawa" userId="3dd9582fdb51bf36" providerId="LiveId" clId="{FD4FFD4B-5155-4B02-B6E5-851141FC59A4}" dt="2024-02-19T07:51:01.070" v="2540"/>
        <pc:sldMkLst>
          <pc:docMk/>
          <pc:sldMk cId="1812576325" sldId="507"/>
        </pc:sldMkLst>
        <pc:spChg chg="mod">
          <ac:chgData name="kotaro uzawa" userId="3dd9582fdb51bf36" providerId="LiveId" clId="{FD4FFD4B-5155-4B02-B6E5-851141FC59A4}" dt="2024-02-18T01:27:35.365" v="1953" actId="1076"/>
          <ac:spMkLst>
            <pc:docMk/>
            <pc:sldMk cId="1812576325" sldId="507"/>
            <ac:spMk id="39" creationId="{621E5515-4296-D0C3-E263-89C6E9CC99F9}"/>
          </ac:spMkLst>
        </pc:spChg>
      </pc:sldChg>
      <pc:sldChg chg="del">
        <pc:chgData name="kotaro uzawa" userId="3dd9582fdb51bf36" providerId="LiveId" clId="{FD4FFD4B-5155-4B02-B6E5-851141FC59A4}" dt="2024-02-17T14:51:01.201" v="1940" actId="2696"/>
        <pc:sldMkLst>
          <pc:docMk/>
          <pc:sldMk cId="776707891" sldId="509"/>
        </pc:sldMkLst>
      </pc:sldChg>
      <pc:sldChg chg="del">
        <pc:chgData name="kotaro uzawa" userId="3dd9582fdb51bf36" providerId="LiveId" clId="{FD4FFD4B-5155-4B02-B6E5-851141FC59A4}" dt="2024-02-17T14:51:03.400" v="1941" actId="2696"/>
        <pc:sldMkLst>
          <pc:docMk/>
          <pc:sldMk cId="365151790" sldId="511"/>
        </pc:sldMkLst>
      </pc:sldChg>
      <pc:sldChg chg="del">
        <pc:chgData name="kotaro uzawa" userId="3dd9582fdb51bf36" providerId="LiveId" clId="{FD4FFD4B-5155-4B02-B6E5-851141FC59A4}" dt="2024-02-17T14:51:09.004" v="1942" actId="2696"/>
        <pc:sldMkLst>
          <pc:docMk/>
          <pc:sldMk cId="3238392614" sldId="512"/>
        </pc:sldMkLst>
      </pc:sldChg>
      <pc:sldChg chg="ord">
        <pc:chgData name="kotaro uzawa" userId="3dd9582fdb51bf36" providerId="LiveId" clId="{FD4FFD4B-5155-4B02-B6E5-851141FC59A4}" dt="2024-02-19T07:51:02.023" v="2542"/>
        <pc:sldMkLst>
          <pc:docMk/>
          <pc:sldMk cId="2059906742" sldId="514"/>
        </pc:sldMkLst>
      </pc:sldChg>
      <pc:sldChg chg="del">
        <pc:chgData name="kotaro uzawa" userId="3dd9582fdb51bf36" providerId="LiveId" clId="{FD4FFD4B-5155-4B02-B6E5-851141FC59A4}" dt="2024-02-17T14:50:38.633" v="1936" actId="2696"/>
        <pc:sldMkLst>
          <pc:docMk/>
          <pc:sldMk cId="1075020658" sldId="516"/>
        </pc:sldMkLst>
      </pc:sldChg>
      <pc:sldChg chg="del">
        <pc:chgData name="kotaro uzawa" userId="3dd9582fdb51bf36" providerId="LiveId" clId="{FD4FFD4B-5155-4B02-B6E5-851141FC59A4}" dt="2024-02-17T14:50:38.633" v="1936" actId="2696"/>
        <pc:sldMkLst>
          <pc:docMk/>
          <pc:sldMk cId="885837402" sldId="517"/>
        </pc:sldMkLst>
      </pc:sldChg>
      <pc:sldChg chg="addSp delSp modSp mod">
        <pc:chgData name="kotaro uzawa" userId="3dd9582fdb51bf36" providerId="LiveId" clId="{FD4FFD4B-5155-4B02-B6E5-851141FC59A4}" dt="2024-02-18T15:41:36.605" v="2437" actId="732"/>
        <pc:sldMkLst>
          <pc:docMk/>
          <pc:sldMk cId="2792347635" sldId="518"/>
        </pc:sldMkLst>
        <pc:spChg chg="add mod">
          <ac:chgData name="kotaro uzawa" userId="3dd9582fdb51bf36" providerId="LiveId" clId="{FD4FFD4B-5155-4B02-B6E5-851141FC59A4}" dt="2024-02-18T01:26:01.024" v="1952" actId="208"/>
          <ac:spMkLst>
            <pc:docMk/>
            <pc:sldMk cId="2792347635" sldId="518"/>
            <ac:spMk id="2" creationId="{2795B759-AC86-02DE-8D14-F39E7738518F}"/>
          </ac:spMkLst>
        </pc:spChg>
        <pc:spChg chg="mod">
          <ac:chgData name="kotaro uzawa" userId="3dd9582fdb51bf36" providerId="LiveId" clId="{FD4FFD4B-5155-4B02-B6E5-851141FC59A4}" dt="2024-02-18T15:24:45.662" v="2285"/>
          <ac:spMkLst>
            <pc:docMk/>
            <pc:sldMk cId="2792347635" sldId="518"/>
            <ac:spMk id="5" creationId="{63F183EE-C5DD-02A6-A665-32AC8F57DA6E}"/>
          </ac:spMkLst>
        </pc:spChg>
        <pc:spChg chg="mod">
          <ac:chgData name="kotaro uzawa" userId="3dd9582fdb51bf36" providerId="LiveId" clId="{FD4FFD4B-5155-4B02-B6E5-851141FC59A4}" dt="2024-02-18T15:24:45.662" v="2285"/>
          <ac:spMkLst>
            <pc:docMk/>
            <pc:sldMk cId="2792347635" sldId="518"/>
            <ac:spMk id="9" creationId="{3BF754AF-4B5A-4EB7-092D-FE77B825D0AD}"/>
          </ac:spMkLst>
        </pc:spChg>
        <pc:spChg chg="add mod">
          <ac:chgData name="kotaro uzawa" userId="3dd9582fdb51bf36" providerId="LiveId" clId="{FD4FFD4B-5155-4B02-B6E5-851141FC59A4}" dt="2024-02-18T15:26:05.812" v="2309" actId="164"/>
          <ac:spMkLst>
            <pc:docMk/>
            <pc:sldMk cId="2792347635" sldId="518"/>
            <ac:spMk id="13" creationId="{4666EB35-95AC-9FA3-F638-3E23AFBF5F2A}"/>
          </ac:spMkLst>
        </pc:spChg>
        <pc:spChg chg="add mod">
          <ac:chgData name="kotaro uzawa" userId="3dd9582fdb51bf36" providerId="LiveId" clId="{FD4FFD4B-5155-4B02-B6E5-851141FC59A4}" dt="2024-02-18T15:29:26.010" v="2434" actId="1076"/>
          <ac:spMkLst>
            <pc:docMk/>
            <pc:sldMk cId="2792347635" sldId="518"/>
            <ac:spMk id="16" creationId="{8CAEF89B-F542-0DDA-ED73-36AC4A342011}"/>
          </ac:spMkLst>
        </pc:spChg>
        <pc:spChg chg="del">
          <ac:chgData name="kotaro uzawa" userId="3dd9582fdb51bf36" providerId="LiveId" clId="{FD4FFD4B-5155-4B02-B6E5-851141FC59A4}" dt="2024-02-18T01:25:38.024" v="1944" actId="21"/>
          <ac:spMkLst>
            <pc:docMk/>
            <pc:sldMk cId="2792347635" sldId="518"/>
            <ac:spMk id="20" creationId="{4FCB89CF-801E-125C-5C51-8A99CE7BE29F}"/>
          </ac:spMkLst>
        </pc:spChg>
        <pc:spChg chg="del">
          <ac:chgData name="kotaro uzawa" userId="3dd9582fdb51bf36" providerId="LiveId" clId="{FD4FFD4B-5155-4B02-B6E5-851141FC59A4}" dt="2024-02-18T01:25:38.024" v="1944" actId="21"/>
          <ac:spMkLst>
            <pc:docMk/>
            <pc:sldMk cId="2792347635" sldId="518"/>
            <ac:spMk id="21" creationId="{D4D9A7F3-4F66-EB71-52C4-881F7CC901BC}"/>
          </ac:spMkLst>
        </pc:spChg>
        <pc:spChg chg="mod">
          <ac:chgData name="kotaro uzawa" userId="3dd9582fdb51bf36" providerId="LiveId" clId="{FD4FFD4B-5155-4B02-B6E5-851141FC59A4}" dt="2024-02-18T15:25:57.893" v="2305" actId="164"/>
          <ac:spMkLst>
            <pc:docMk/>
            <pc:sldMk cId="2792347635" sldId="518"/>
            <ac:spMk id="31" creationId="{001E2266-8019-9797-2895-CDDDF4180078}"/>
          </ac:spMkLst>
        </pc:spChg>
        <pc:spChg chg="mod">
          <ac:chgData name="kotaro uzawa" userId="3dd9582fdb51bf36" providerId="LiveId" clId="{FD4FFD4B-5155-4B02-B6E5-851141FC59A4}" dt="2024-02-18T15:25:57.893" v="2305" actId="164"/>
          <ac:spMkLst>
            <pc:docMk/>
            <pc:sldMk cId="2792347635" sldId="518"/>
            <ac:spMk id="32" creationId="{AC5A6568-C581-3EFD-08FB-1DAF4BA99373}"/>
          </ac:spMkLst>
        </pc:spChg>
        <pc:spChg chg="del mod ord">
          <ac:chgData name="kotaro uzawa" userId="3dd9582fdb51bf36" providerId="LiveId" clId="{FD4FFD4B-5155-4B02-B6E5-851141FC59A4}" dt="2024-02-18T15:29:23.711" v="2433"/>
          <ac:spMkLst>
            <pc:docMk/>
            <pc:sldMk cId="2792347635" sldId="518"/>
            <ac:spMk id="33" creationId="{2B42D364-D631-1E5E-0452-4A5D493983E4}"/>
          </ac:spMkLst>
        </pc:spChg>
        <pc:grpChg chg="add mod">
          <ac:chgData name="kotaro uzawa" userId="3dd9582fdb51bf36" providerId="LiveId" clId="{FD4FFD4B-5155-4B02-B6E5-851141FC59A4}" dt="2024-02-18T15:24:47.178" v="2287" actId="1076"/>
          <ac:grpSpMkLst>
            <pc:docMk/>
            <pc:sldMk cId="2792347635" sldId="518"/>
            <ac:grpSpMk id="3" creationId="{6104528B-D5AB-8A4B-3393-6158616EB128}"/>
          </ac:grpSpMkLst>
        </pc:grpChg>
        <pc:grpChg chg="add mod">
          <ac:chgData name="kotaro uzawa" userId="3dd9582fdb51bf36" providerId="LiveId" clId="{FD4FFD4B-5155-4B02-B6E5-851141FC59A4}" dt="2024-02-18T15:26:05.812" v="2309" actId="164"/>
          <ac:grpSpMkLst>
            <pc:docMk/>
            <pc:sldMk cId="2792347635" sldId="518"/>
            <ac:grpSpMk id="12" creationId="{91496175-6134-8216-4BB8-4FF4C4069CC6}"/>
          </ac:grpSpMkLst>
        </pc:grpChg>
        <pc:grpChg chg="add mod">
          <ac:chgData name="kotaro uzawa" userId="3dd9582fdb51bf36" providerId="LiveId" clId="{FD4FFD4B-5155-4B02-B6E5-851141FC59A4}" dt="2024-02-18T15:25:57.893" v="2305" actId="164"/>
          <ac:grpSpMkLst>
            <pc:docMk/>
            <pc:sldMk cId="2792347635" sldId="518"/>
            <ac:grpSpMk id="14" creationId="{36B3DA40-174B-0310-DB0F-EE599CC8A115}"/>
          </ac:grpSpMkLst>
        </pc:grpChg>
        <pc:grpChg chg="add mod">
          <ac:chgData name="kotaro uzawa" userId="3dd9582fdb51bf36" providerId="LiveId" clId="{FD4FFD4B-5155-4B02-B6E5-851141FC59A4}" dt="2024-02-18T15:29:15.102" v="2428" actId="1076"/>
          <ac:grpSpMkLst>
            <pc:docMk/>
            <pc:sldMk cId="2792347635" sldId="518"/>
            <ac:grpSpMk id="15" creationId="{BC805F4D-9545-73B1-2223-FBC481043FC3}"/>
          </ac:grpSpMkLst>
        </pc:grpChg>
        <pc:graphicFrameChg chg="add del mod">
          <ac:chgData name="kotaro uzawa" userId="3dd9582fdb51bf36" providerId="LiveId" clId="{FD4FFD4B-5155-4B02-B6E5-851141FC59A4}" dt="2024-02-17T14:45:23.530" v="1882" actId="21"/>
          <ac:graphicFrameMkLst>
            <pc:docMk/>
            <pc:sldMk cId="2792347635" sldId="518"/>
            <ac:graphicFrameMk id="2" creationId="{CC2E4152-2D5A-1AF5-6118-E14FDF8E17D4}"/>
          </ac:graphicFrameMkLst>
        </pc:graphicFrameChg>
        <pc:picChg chg="del">
          <ac:chgData name="kotaro uzawa" userId="3dd9582fdb51bf36" providerId="LiveId" clId="{FD4FFD4B-5155-4B02-B6E5-851141FC59A4}" dt="2024-02-17T14:45:04.406" v="1880" actId="21"/>
          <ac:picMkLst>
            <pc:docMk/>
            <pc:sldMk cId="2792347635" sldId="518"/>
            <ac:picMk id="3" creationId="{FC26014B-34D7-07E3-972E-238CCC42FAE7}"/>
          </ac:picMkLst>
        </pc:picChg>
        <pc:picChg chg="mod">
          <ac:chgData name="kotaro uzawa" userId="3dd9582fdb51bf36" providerId="LiveId" clId="{FD4FFD4B-5155-4B02-B6E5-851141FC59A4}" dt="2024-02-18T15:24:45.662" v="2285"/>
          <ac:picMkLst>
            <pc:docMk/>
            <pc:sldMk cId="2792347635" sldId="518"/>
            <ac:picMk id="4" creationId="{20C046E7-A81F-4905-DE52-CF09E24CC5F6}"/>
          </ac:picMkLst>
        </pc:picChg>
        <pc:picChg chg="add del mod modCrop">
          <ac:chgData name="kotaro uzawa" userId="3dd9582fdb51bf36" providerId="LiveId" clId="{FD4FFD4B-5155-4B02-B6E5-851141FC59A4}" dt="2024-02-17T14:48:33.364" v="1897" actId="21"/>
          <ac:picMkLst>
            <pc:docMk/>
            <pc:sldMk cId="2792347635" sldId="518"/>
            <ac:picMk id="5" creationId="{2988597D-5DDC-6427-D644-1552EBBFA4C0}"/>
          </ac:picMkLst>
        </pc:picChg>
        <pc:picChg chg="add mod ord modCrop">
          <ac:chgData name="kotaro uzawa" userId="3dd9582fdb51bf36" providerId="LiveId" clId="{FD4FFD4B-5155-4B02-B6E5-851141FC59A4}" dt="2024-02-18T15:25:57.893" v="2305" actId="164"/>
          <ac:picMkLst>
            <pc:docMk/>
            <pc:sldMk cId="2792347635" sldId="518"/>
            <ac:picMk id="10" creationId="{61D0C9FE-6A29-7B38-6131-FC4E1533EBD2}"/>
          </ac:picMkLst>
        </pc:picChg>
        <pc:picChg chg="add mod">
          <ac:chgData name="kotaro uzawa" userId="3dd9582fdb51bf36" providerId="LiveId" clId="{FD4FFD4B-5155-4B02-B6E5-851141FC59A4}" dt="2024-02-17T14:48:45.399" v="1903" actId="571"/>
          <ac:picMkLst>
            <pc:docMk/>
            <pc:sldMk cId="2792347635" sldId="518"/>
            <ac:picMk id="11" creationId="{A4B0D241-13FF-EF9B-EAAF-4826F6A85829}"/>
          </ac:picMkLst>
        </pc:picChg>
        <pc:picChg chg="add mod ord modCrop">
          <ac:chgData name="kotaro uzawa" userId="3dd9582fdb51bf36" providerId="LiveId" clId="{FD4FFD4B-5155-4B02-B6E5-851141FC59A4}" dt="2024-02-18T15:41:36.605" v="2437" actId="732"/>
          <ac:picMkLst>
            <pc:docMk/>
            <pc:sldMk cId="2792347635" sldId="518"/>
            <ac:picMk id="11" creationId="{E6956EB3-07CE-CFAF-11B9-413D55846C56}"/>
          </ac:picMkLst>
        </pc:picChg>
        <pc:picChg chg="del">
          <ac:chgData name="kotaro uzawa" userId="3dd9582fdb51bf36" providerId="LiveId" clId="{FD4FFD4B-5155-4B02-B6E5-851141FC59A4}" dt="2024-02-17T14:45:04.406" v="1880" actId="21"/>
          <ac:picMkLst>
            <pc:docMk/>
            <pc:sldMk cId="2792347635" sldId="518"/>
            <ac:picMk id="28" creationId="{67099A6D-9D8A-212A-90B7-E9D85BDDFEEF}"/>
          </ac:picMkLst>
        </pc:picChg>
        <pc:cxnChg chg="del">
          <ac:chgData name="kotaro uzawa" userId="3dd9582fdb51bf36" providerId="LiveId" clId="{FD4FFD4B-5155-4B02-B6E5-851141FC59A4}" dt="2024-02-17T14:45:04.406" v="1880" actId="21"/>
          <ac:cxnSpMkLst>
            <pc:docMk/>
            <pc:sldMk cId="2792347635" sldId="518"/>
            <ac:cxnSpMk id="30" creationId="{E12FBB89-123A-1F71-9694-E72C58C3A860}"/>
          </ac:cxnSpMkLst>
        </pc:cxnChg>
      </pc:sldChg>
      <pc:sldChg chg="addSp delSp modSp add mod">
        <pc:chgData name="kotaro uzawa" userId="3dd9582fdb51bf36" providerId="LiveId" clId="{FD4FFD4B-5155-4B02-B6E5-851141FC59A4}" dt="2024-03-03T16:37:42.699" v="2943" actId="20577"/>
        <pc:sldMkLst>
          <pc:docMk/>
          <pc:sldMk cId="2522728514" sldId="520"/>
        </pc:sldMkLst>
        <pc:spChg chg="add mod">
          <ac:chgData name="kotaro uzawa" userId="3dd9582fdb51bf36" providerId="LiveId" clId="{FD4FFD4B-5155-4B02-B6E5-851141FC59A4}" dt="2024-03-03T16:29:15.641" v="2940"/>
          <ac:spMkLst>
            <pc:docMk/>
            <pc:sldMk cId="2522728514" sldId="520"/>
            <ac:spMk id="2" creationId="{BF657021-09BA-F15D-A009-308D2B81093F}"/>
          </ac:spMkLst>
        </pc:spChg>
        <pc:spChg chg="add mod">
          <ac:chgData name="kotaro uzawa" userId="3dd9582fdb51bf36" providerId="LiveId" clId="{FD4FFD4B-5155-4B02-B6E5-851141FC59A4}" dt="2024-03-03T16:29:16.860" v="2941"/>
          <ac:spMkLst>
            <pc:docMk/>
            <pc:sldMk cId="2522728514" sldId="520"/>
            <ac:spMk id="3" creationId="{554AB9B8-01DB-C375-77C4-2650969FB147}"/>
          </ac:spMkLst>
        </pc:spChg>
        <pc:spChg chg="del">
          <ac:chgData name="kotaro uzawa" userId="3dd9582fdb51bf36" providerId="LiveId" clId="{FD4FFD4B-5155-4B02-B6E5-851141FC59A4}" dt="2024-02-20T23:39:00.202" v="2759" actId="478"/>
          <ac:spMkLst>
            <pc:docMk/>
            <pc:sldMk cId="2522728514" sldId="520"/>
            <ac:spMk id="3" creationId="{EDAA8017-49DA-F70F-823A-1C02287CD60F}"/>
          </ac:spMkLst>
        </pc:spChg>
        <pc:spChg chg="del">
          <ac:chgData name="kotaro uzawa" userId="3dd9582fdb51bf36" providerId="LiveId" clId="{FD4FFD4B-5155-4B02-B6E5-851141FC59A4}" dt="2024-02-20T23:39:00.202" v="2759" actId="478"/>
          <ac:spMkLst>
            <pc:docMk/>
            <pc:sldMk cId="2522728514" sldId="520"/>
            <ac:spMk id="6" creationId="{99F19C3D-836B-DF45-E13C-1407F609513D}"/>
          </ac:spMkLst>
        </pc:spChg>
        <pc:spChg chg="del">
          <ac:chgData name="kotaro uzawa" userId="3dd9582fdb51bf36" providerId="LiveId" clId="{FD4FFD4B-5155-4B02-B6E5-851141FC59A4}" dt="2024-02-20T23:39:00.202" v="2759" actId="478"/>
          <ac:spMkLst>
            <pc:docMk/>
            <pc:sldMk cId="2522728514" sldId="520"/>
            <ac:spMk id="7" creationId="{C5407BAC-3663-62F3-AC9A-62D4AF13422E}"/>
          </ac:spMkLst>
        </pc:spChg>
        <pc:spChg chg="del">
          <ac:chgData name="kotaro uzawa" userId="3dd9582fdb51bf36" providerId="LiveId" clId="{FD4FFD4B-5155-4B02-B6E5-851141FC59A4}" dt="2024-02-20T23:33:59.121" v="2652" actId="478"/>
          <ac:spMkLst>
            <pc:docMk/>
            <pc:sldMk cId="2522728514" sldId="520"/>
            <ac:spMk id="9" creationId="{1489F6FA-315D-08DF-A433-DE64BBA44A75}"/>
          </ac:spMkLst>
        </pc:spChg>
        <pc:spChg chg="del">
          <ac:chgData name="kotaro uzawa" userId="3dd9582fdb51bf36" providerId="LiveId" clId="{FD4FFD4B-5155-4B02-B6E5-851141FC59A4}" dt="2024-02-20T23:33:59.121" v="2652" actId="478"/>
          <ac:spMkLst>
            <pc:docMk/>
            <pc:sldMk cId="2522728514" sldId="520"/>
            <ac:spMk id="10" creationId="{E961AEDA-45A0-C685-1F09-42CF4477E3AC}"/>
          </ac:spMkLst>
        </pc:spChg>
        <pc:spChg chg="add mod">
          <ac:chgData name="kotaro uzawa" userId="3dd9582fdb51bf36" providerId="LiveId" clId="{FD4FFD4B-5155-4B02-B6E5-851141FC59A4}" dt="2024-03-03T16:37:42.699" v="2943" actId="20577"/>
          <ac:spMkLst>
            <pc:docMk/>
            <pc:sldMk cId="2522728514" sldId="520"/>
            <ac:spMk id="11" creationId="{9B173E03-CAE1-F0BA-8263-6DA1D6E02446}"/>
          </ac:spMkLst>
        </pc:spChg>
        <pc:spChg chg="del">
          <ac:chgData name="kotaro uzawa" userId="3dd9582fdb51bf36" providerId="LiveId" clId="{FD4FFD4B-5155-4B02-B6E5-851141FC59A4}" dt="2024-02-20T23:33:59.121" v="2652" actId="478"/>
          <ac:spMkLst>
            <pc:docMk/>
            <pc:sldMk cId="2522728514" sldId="520"/>
            <ac:spMk id="13" creationId="{BF1607DC-1041-322C-6E35-E77151058397}"/>
          </ac:spMkLst>
        </pc:spChg>
        <pc:spChg chg="del">
          <ac:chgData name="kotaro uzawa" userId="3dd9582fdb51bf36" providerId="LiveId" clId="{FD4FFD4B-5155-4B02-B6E5-851141FC59A4}" dt="2024-02-20T23:33:59.121" v="2652" actId="478"/>
          <ac:spMkLst>
            <pc:docMk/>
            <pc:sldMk cId="2522728514" sldId="520"/>
            <ac:spMk id="17" creationId="{FE84B3FF-46DE-B13C-309F-D9F41056637E}"/>
          </ac:spMkLst>
        </pc:spChg>
        <pc:spChg chg="add mod">
          <ac:chgData name="kotaro uzawa" userId="3dd9582fdb51bf36" providerId="LiveId" clId="{FD4FFD4B-5155-4B02-B6E5-851141FC59A4}" dt="2024-03-03T16:29:06.657" v="2936" actId="207"/>
          <ac:spMkLst>
            <pc:docMk/>
            <pc:sldMk cId="2522728514" sldId="520"/>
            <ac:spMk id="19" creationId="{A917DF4B-8674-672C-F034-C90DAD5BBE9A}"/>
          </ac:spMkLst>
        </pc:spChg>
        <pc:spChg chg="add mod">
          <ac:chgData name="kotaro uzawa" userId="3dd9582fdb51bf36" providerId="LiveId" clId="{FD4FFD4B-5155-4B02-B6E5-851141FC59A4}" dt="2024-02-20T23:48:04.492" v="2882" actId="1076"/>
          <ac:spMkLst>
            <pc:docMk/>
            <pc:sldMk cId="2522728514" sldId="520"/>
            <ac:spMk id="20" creationId="{3BFFDB34-1170-7408-EE9F-EA23D2D3573C}"/>
          </ac:spMkLst>
        </pc:spChg>
        <pc:spChg chg="add mod">
          <ac:chgData name="kotaro uzawa" userId="3dd9582fdb51bf36" providerId="LiveId" clId="{FD4FFD4B-5155-4B02-B6E5-851141FC59A4}" dt="2024-02-21T04:05:55.384" v="2931" actId="20577"/>
          <ac:spMkLst>
            <pc:docMk/>
            <pc:sldMk cId="2522728514" sldId="520"/>
            <ac:spMk id="21" creationId="{10E8D4F9-3066-27B7-D079-F9C6EED2BB38}"/>
          </ac:spMkLst>
        </pc:spChg>
        <pc:grpChg chg="del">
          <ac:chgData name="kotaro uzawa" userId="3dd9582fdb51bf36" providerId="LiveId" clId="{FD4FFD4B-5155-4B02-B6E5-851141FC59A4}" dt="2024-02-20T23:33:59.121" v="2652" actId="478"/>
          <ac:grpSpMkLst>
            <pc:docMk/>
            <pc:sldMk cId="2522728514" sldId="520"/>
            <ac:grpSpMk id="4" creationId="{8F8D9184-66DF-9141-25A1-5EAE8F6AE1F7}"/>
          </ac:grpSpMkLst>
        </pc:grpChg>
        <pc:grpChg chg="del">
          <ac:chgData name="kotaro uzawa" userId="3dd9582fdb51bf36" providerId="LiveId" clId="{FD4FFD4B-5155-4B02-B6E5-851141FC59A4}" dt="2024-02-20T23:33:59.121" v="2652" actId="478"/>
          <ac:grpSpMkLst>
            <pc:docMk/>
            <pc:sldMk cId="2522728514" sldId="520"/>
            <ac:grpSpMk id="18" creationId="{05F6CD6A-2D6D-D640-BDD1-68874E84A270}"/>
          </ac:grpSpMkLst>
        </pc:grpChg>
        <pc:picChg chg="del">
          <ac:chgData name="kotaro uzawa" userId="3dd9582fdb51bf36" providerId="LiveId" clId="{FD4FFD4B-5155-4B02-B6E5-851141FC59A4}" dt="2024-02-20T23:39:00.202" v="2759" actId="478"/>
          <ac:picMkLst>
            <pc:docMk/>
            <pc:sldMk cId="2522728514" sldId="520"/>
            <ac:picMk id="2" creationId="{150A9832-21D7-F974-71AC-4AE0E25A0123}"/>
          </ac:picMkLst>
        </pc:picChg>
        <pc:picChg chg="add mod">
          <ac:chgData name="kotaro uzawa" userId="3dd9582fdb51bf36" providerId="LiveId" clId="{FD4FFD4B-5155-4B02-B6E5-851141FC59A4}" dt="2024-02-20T23:49:30.174" v="2903" actId="1076"/>
          <ac:picMkLst>
            <pc:docMk/>
            <pc:sldMk cId="2522728514" sldId="520"/>
            <ac:picMk id="8" creationId="{9736F536-7D64-86B5-1CF1-A88736DB7248}"/>
          </ac:picMkLst>
        </pc:picChg>
        <pc:picChg chg="del">
          <ac:chgData name="kotaro uzawa" userId="3dd9582fdb51bf36" providerId="LiveId" clId="{FD4FFD4B-5155-4B02-B6E5-851141FC59A4}" dt="2024-02-20T23:39:00.202" v="2759" actId="478"/>
          <ac:picMkLst>
            <pc:docMk/>
            <pc:sldMk cId="2522728514" sldId="520"/>
            <ac:picMk id="14" creationId="{9D0C0396-F0C3-7E12-4F17-B7788C423DCB}"/>
          </ac:picMkLst>
        </pc:picChg>
        <pc:picChg chg="add mod">
          <ac:chgData name="kotaro uzawa" userId="3dd9582fdb51bf36" providerId="LiveId" clId="{FD4FFD4B-5155-4B02-B6E5-851141FC59A4}" dt="2024-02-20T23:49:34.677" v="2905" actId="1076"/>
          <ac:picMkLst>
            <pc:docMk/>
            <pc:sldMk cId="2522728514" sldId="520"/>
            <ac:picMk id="15" creationId="{3621676D-B4D9-73CE-6D3B-FC46C5C25F63}"/>
          </ac:picMkLst>
        </pc:picChg>
      </pc:sldChg>
      <pc:sldChg chg="delSp modSp add del mod">
        <pc:chgData name="kotaro uzawa" userId="3dd9582fdb51bf36" providerId="LiveId" clId="{FD4FFD4B-5155-4B02-B6E5-851141FC59A4}" dt="2024-02-17T14:12:52.804" v="1364" actId="2696"/>
        <pc:sldMkLst>
          <pc:docMk/>
          <pc:sldMk cId="2622152546" sldId="520"/>
        </pc:sldMkLst>
        <pc:spChg chg="del">
          <ac:chgData name="kotaro uzawa" userId="3dd9582fdb51bf36" providerId="LiveId" clId="{FD4FFD4B-5155-4B02-B6E5-851141FC59A4}" dt="2024-02-17T13:56:49.687" v="994" actId="21"/>
          <ac:spMkLst>
            <pc:docMk/>
            <pc:sldMk cId="2622152546" sldId="520"/>
            <ac:spMk id="4" creationId="{BC192344-63B4-460F-D462-5C737D1CDB7A}"/>
          </ac:spMkLst>
        </pc:spChg>
        <pc:spChg chg="mod">
          <ac:chgData name="kotaro uzawa" userId="3dd9582fdb51bf36" providerId="LiveId" clId="{FD4FFD4B-5155-4B02-B6E5-851141FC59A4}" dt="2024-02-17T13:59:42.911" v="1102" actId="20577"/>
          <ac:spMkLst>
            <pc:docMk/>
            <pc:sldMk cId="2622152546" sldId="520"/>
            <ac:spMk id="5" creationId="{AAC481CA-D355-98EC-E2E2-7F4B71091C3E}"/>
          </ac:spMkLst>
        </pc:spChg>
        <pc:spChg chg="del">
          <ac:chgData name="kotaro uzawa" userId="3dd9582fdb51bf36" providerId="LiveId" clId="{FD4FFD4B-5155-4B02-B6E5-851141FC59A4}" dt="2024-02-17T13:56:47.268" v="993" actId="21"/>
          <ac:spMkLst>
            <pc:docMk/>
            <pc:sldMk cId="2622152546" sldId="520"/>
            <ac:spMk id="16" creationId="{EE822AF8-2AE0-845E-1A00-1A42C87618C1}"/>
          </ac:spMkLst>
        </pc:spChg>
        <pc:grpChg chg="mod">
          <ac:chgData name="kotaro uzawa" userId="3dd9582fdb51bf36" providerId="LiveId" clId="{FD4FFD4B-5155-4B02-B6E5-851141FC59A4}" dt="2024-02-17T13:56:53.176" v="995" actId="1076"/>
          <ac:grpSpMkLst>
            <pc:docMk/>
            <pc:sldMk cId="2622152546" sldId="520"/>
            <ac:grpSpMk id="2" creationId="{3CFBBCD5-0331-7024-ADA9-5FA48FCC018F}"/>
          </ac:grpSpMkLst>
        </pc:grpChg>
        <pc:picChg chg="del">
          <ac:chgData name="kotaro uzawa" userId="3dd9582fdb51bf36" providerId="LiveId" clId="{FD4FFD4B-5155-4B02-B6E5-851141FC59A4}" dt="2024-02-17T13:56:44.852" v="992" actId="21"/>
          <ac:picMkLst>
            <pc:docMk/>
            <pc:sldMk cId="2622152546" sldId="520"/>
            <ac:picMk id="3" creationId="{9510845A-A7C1-C75B-601F-0E86E67915EF}"/>
          </ac:picMkLst>
        </pc:picChg>
      </pc:sldChg>
      <pc:sldChg chg="del">
        <pc:chgData name="kotaro uzawa" userId="3dd9582fdb51bf36" providerId="LiveId" clId="{FD4FFD4B-5155-4B02-B6E5-851141FC59A4}" dt="2024-02-17T13:55:06.194" v="952" actId="2696"/>
        <pc:sldMkLst>
          <pc:docMk/>
          <pc:sldMk cId="2920156037" sldId="520"/>
        </pc:sldMkLst>
      </pc:sldChg>
      <pc:sldChg chg="add del">
        <pc:chgData name="kotaro uzawa" userId="3dd9582fdb51bf36" providerId="LiveId" clId="{FD4FFD4B-5155-4B02-B6E5-851141FC59A4}" dt="2024-02-17T14:44:32.772" v="1878" actId="2696"/>
        <pc:sldMkLst>
          <pc:docMk/>
          <pc:sldMk cId="3016683187" sldId="520"/>
        </pc:sldMkLst>
      </pc:sldChg>
      <pc:sldChg chg="addSp delSp modSp add del mod">
        <pc:chgData name="kotaro uzawa" userId="3dd9582fdb51bf36" providerId="LiveId" clId="{FD4FFD4B-5155-4B02-B6E5-851141FC59A4}" dt="2024-02-17T13:40:41.445" v="589" actId="2696"/>
        <pc:sldMkLst>
          <pc:docMk/>
          <pc:sldMk cId="2609650709" sldId="521"/>
        </pc:sldMkLst>
        <pc:spChg chg="mod">
          <ac:chgData name="kotaro uzawa" userId="3dd9582fdb51bf36" providerId="LiveId" clId="{FD4FFD4B-5155-4B02-B6E5-851141FC59A4}" dt="2024-02-17T00:42:32.539" v="144" actId="20577"/>
          <ac:spMkLst>
            <pc:docMk/>
            <pc:sldMk cId="2609650709" sldId="521"/>
            <ac:spMk id="2" creationId="{07F3C4FE-2AFC-9BEC-EDED-5768E4FB89A3}"/>
          </ac:spMkLst>
        </pc:spChg>
        <pc:spChg chg="del mod">
          <ac:chgData name="kotaro uzawa" userId="3dd9582fdb51bf36" providerId="LiveId" clId="{FD4FFD4B-5155-4B02-B6E5-851141FC59A4}" dt="2024-02-17T00:49:10.003" v="150" actId="21"/>
          <ac:spMkLst>
            <pc:docMk/>
            <pc:sldMk cId="2609650709" sldId="521"/>
            <ac:spMk id="5" creationId="{D13A4212-C919-BF02-65E0-0BAF1E872A0A}"/>
          </ac:spMkLst>
        </pc:spChg>
        <pc:spChg chg="del">
          <ac:chgData name="kotaro uzawa" userId="3dd9582fdb51bf36" providerId="LiveId" clId="{FD4FFD4B-5155-4B02-B6E5-851141FC59A4}" dt="2024-02-17T00:49:06.237" v="148" actId="21"/>
          <ac:spMkLst>
            <pc:docMk/>
            <pc:sldMk cId="2609650709" sldId="521"/>
            <ac:spMk id="6" creationId="{AB282E17-6E72-2548-5767-9AE6ECBA7B69}"/>
          </ac:spMkLst>
        </pc:spChg>
        <pc:spChg chg="del">
          <ac:chgData name="kotaro uzawa" userId="3dd9582fdb51bf36" providerId="LiveId" clId="{FD4FFD4B-5155-4B02-B6E5-851141FC59A4}" dt="2024-02-17T00:49:01.318" v="147" actId="21"/>
          <ac:spMkLst>
            <pc:docMk/>
            <pc:sldMk cId="2609650709" sldId="521"/>
            <ac:spMk id="8" creationId="{10A6FF6B-9746-8105-E79A-84DAB5228436}"/>
          </ac:spMkLst>
        </pc:spChg>
        <pc:spChg chg="del">
          <ac:chgData name="kotaro uzawa" userId="3dd9582fdb51bf36" providerId="LiveId" clId="{FD4FFD4B-5155-4B02-B6E5-851141FC59A4}" dt="2024-02-17T00:48:59.209" v="146" actId="21"/>
          <ac:spMkLst>
            <pc:docMk/>
            <pc:sldMk cId="2609650709" sldId="521"/>
            <ac:spMk id="10" creationId="{1CDF1262-C3E5-3D98-D56A-6E01E921D353}"/>
          </ac:spMkLst>
        </pc:spChg>
        <pc:spChg chg="add mod ord">
          <ac:chgData name="kotaro uzawa" userId="3dd9582fdb51bf36" providerId="LiveId" clId="{FD4FFD4B-5155-4B02-B6E5-851141FC59A4}" dt="2024-02-17T00:58:24.079" v="542" actId="20577"/>
          <ac:spMkLst>
            <pc:docMk/>
            <pc:sldMk cId="2609650709" sldId="521"/>
            <ac:spMk id="12" creationId="{A61D445D-3D80-2DE6-E270-0657D7E443BC}"/>
          </ac:spMkLst>
        </pc:spChg>
        <pc:spChg chg="add mod">
          <ac:chgData name="kotaro uzawa" userId="3dd9582fdb51bf36" providerId="LiveId" clId="{FD4FFD4B-5155-4B02-B6E5-851141FC59A4}" dt="2024-02-17T00:57:10.765" v="455" actId="20577"/>
          <ac:spMkLst>
            <pc:docMk/>
            <pc:sldMk cId="2609650709" sldId="521"/>
            <ac:spMk id="14" creationId="{09F2AE18-24BD-6A22-AF5A-444B0C25EA35}"/>
          </ac:spMkLst>
        </pc:spChg>
        <pc:spChg chg="add mod">
          <ac:chgData name="kotaro uzawa" userId="3dd9582fdb51bf36" providerId="LiveId" clId="{FD4FFD4B-5155-4B02-B6E5-851141FC59A4}" dt="2024-02-17T00:59:07.020" v="563" actId="1076"/>
          <ac:spMkLst>
            <pc:docMk/>
            <pc:sldMk cId="2609650709" sldId="521"/>
            <ac:spMk id="15" creationId="{60C2DC14-F414-22D0-53A3-DC88AA854DDE}"/>
          </ac:spMkLst>
        </pc:spChg>
        <pc:spChg chg="add mod">
          <ac:chgData name="kotaro uzawa" userId="3dd9582fdb51bf36" providerId="LiveId" clId="{FD4FFD4B-5155-4B02-B6E5-851141FC59A4}" dt="2024-02-17T00:59:22.883" v="570" actId="20577"/>
          <ac:spMkLst>
            <pc:docMk/>
            <pc:sldMk cId="2609650709" sldId="521"/>
            <ac:spMk id="18" creationId="{53DEB127-4A8E-A5DE-0A1F-04D7076BC106}"/>
          </ac:spMkLst>
        </pc:spChg>
        <pc:spChg chg="add mod">
          <ac:chgData name="kotaro uzawa" userId="3dd9582fdb51bf36" providerId="LiveId" clId="{FD4FFD4B-5155-4B02-B6E5-851141FC59A4}" dt="2024-02-17T00:59:03.957" v="562"/>
          <ac:spMkLst>
            <pc:docMk/>
            <pc:sldMk cId="2609650709" sldId="521"/>
            <ac:spMk id="20" creationId="{D84CC743-826E-B1E0-BB2D-8B155090468F}"/>
          </ac:spMkLst>
        </pc:spChg>
        <pc:spChg chg="add mod">
          <ac:chgData name="kotaro uzawa" userId="3dd9582fdb51bf36" providerId="LiveId" clId="{FD4FFD4B-5155-4B02-B6E5-851141FC59A4}" dt="2024-02-17T00:59:35.042" v="588" actId="1076"/>
          <ac:spMkLst>
            <pc:docMk/>
            <pc:sldMk cId="2609650709" sldId="521"/>
            <ac:spMk id="22" creationId="{1BB79415-D497-D7B5-5BD4-66C5F6328216}"/>
          </ac:spMkLst>
        </pc:spChg>
        <pc:spChg chg="mod">
          <ac:chgData name="kotaro uzawa" userId="3dd9582fdb51bf36" providerId="LiveId" clId="{FD4FFD4B-5155-4B02-B6E5-851141FC59A4}" dt="2024-02-17T00:55:04.326" v="356" actId="1076"/>
          <ac:spMkLst>
            <pc:docMk/>
            <pc:sldMk cId="2609650709" sldId="521"/>
            <ac:spMk id="24" creationId="{55DFF2CC-CFBE-0524-21D9-99CB8F9F8826}"/>
          </ac:spMkLst>
        </pc:spChg>
        <pc:spChg chg="del">
          <ac:chgData name="kotaro uzawa" userId="3dd9582fdb51bf36" providerId="LiveId" clId="{FD4FFD4B-5155-4B02-B6E5-851141FC59A4}" dt="2024-02-17T00:50:16.885" v="202" actId="21"/>
          <ac:spMkLst>
            <pc:docMk/>
            <pc:sldMk cId="2609650709" sldId="521"/>
            <ac:spMk id="26" creationId="{E4C7FB2B-8111-CCED-5698-83609DAC1854}"/>
          </ac:spMkLst>
        </pc:spChg>
        <pc:grpChg chg="del">
          <ac:chgData name="kotaro uzawa" userId="3dd9582fdb51bf36" providerId="LiveId" clId="{FD4FFD4B-5155-4B02-B6E5-851141FC59A4}" dt="2024-02-17T00:48:54.082" v="145" actId="21"/>
          <ac:grpSpMkLst>
            <pc:docMk/>
            <pc:sldMk cId="2609650709" sldId="521"/>
            <ac:grpSpMk id="3" creationId="{789963FA-A704-8AC9-26F9-68D8A9E46A18}"/>
          </ac:grpSpMkLst>
        </pc:grpChg>
        <pc:picChg chg="del">
          <ac:chgData name="kotaro uzawa" userId="3dd9582fdb51bf36" providerId="LiveId" clId="{FD4FFD4B-5155-4B02-B6E5-851141FC59A4}" dt="2024-02-17T00:49:11.612" v="151" actId="21"/>
          <ac:picMkLst>
            <pc:docMk/>
            <pc:sldMk cId="2609650709" sldId="521"/>
            <ac:picMk id="13" creationId="{36223F23-2A38-BA0F-F437-2F1E9C0B90CC}"/>
          </ac:picMkLst>
        </pc:picChg>
      </pc:sldChg>
      <pc:sldChg chg="addSp delSp modSp add mod">
        <pc:chgData name="kotaro uzawa" userId="3dd9582fdb51bf36" providerId="LiveId" clId="{FD4FFD4B-5155-4B02-B6E5-851141FC59A4}" dt="2024-02-21T00:32:08.725" v="2930" actId="1076"/>
        <pc:sldMkLst>
          <pc:docMk/>
          <pc:sldMk cId="4098554576" sldId="521"/>
        </pc:sldMkLst>
        <pc:picChg chg="del">
          <ac:chgData name="kotaro uzawa" userId="3dd9582fdb51bf36" providerId="LiveId" clId="{FD4FFD4B-5155-4B02-B6E5-851141FC59A4}" dt="2024-02-21T00:31:44.634" v="2924" actId="21"/>
          <ac:picMkLst>
            <pc:docMk/>
            <pc:sldMk cId="4098554576" sldId="521"/>
            <ac:picMk id="3" creationId="{F83B33CE-4590-B7D8-53C3-0C6753360A87}"/>
          </ac:picMkLst>
        </pc:picChg>
        <pc:picChg chg="add mod">
          <ac:chgData name="kotaro uzawa" userId="3dd9582fdb51bf36" providerId="LiveId" clId="{FD4FFD4B-5155-4B02-B6E5-851141FC59A4}" dt="2024-02-21T00:32:08.725" v="2930" actId="1076"/>
          <ac:picMkLst>
            <pc:docMk/>
            <pc:sldMk cId="4098554576" sldId="521"/>
            <ac:picMk id="4" creationId="{85217127-BF47-E4B4-322A-6BDC4099AEFB}"/>
          </ac:picMkLst>
        </pc:picChg>
        <pc:picChg chg="del">
          <ac:chgData name="kotaro uzawa" userId="3dd9582fdb51bf36" providerId="LiveId" clId="{FD4FFD4B-5155-4B02-B6E5-851141FC59A4}" dt="2024-02-21T00:31:38.965" v="2922" actId="21"/>
          <ac:picMkLst>
            <pc:docMk/>
            <pc:sldMk cId="4098554576" sldId="521"/>
            <ac:picMk id="5" creationId="{37C0F84A-7CDC-A9F4-E1CB-BDBF53379629}"/>
          </ac:picMkLst>
        </pc:picChg>
        <pc:picChg chg="del">
          <ac:chgData name="kotaro uzawa" userId="3dd9582fdb51bf36" providerId="LiveId" clId="{FD4FFD4B-5155-4B02-B6E5-851141FC59A4}" dt="2024-02-21T00:31:41.823" v="2923" actId="21"/>
          <ac:picMkLst>
            <pc:docMk/>
            <pc:sldMk cId="4098554576" sldId="521"/>
            <ac:picMk id="8" creationId="{02C23809-80C6-9873-1F1F-C1505962F923}"/>
          </ac:picMkLst>
        </pc:picChg>
      </pc:sldChg>
      <pc:sldChg chg="add del">
        <pc:chgData name="kotaro uzawa" userId="3dd9582fdb51bf36" providerId="LiveId" clId="{FD4FFD4B-5155-4B02-B6E5-851141FC59A4}" dt="2024-02-17T14:44:32.772" v="1878" actId="2696"/>
        <pc:sldMkLst>
          <pc:docMk/>
          <pc:sldMk cId="4290172344" sldId="521"/>
        </pc:sldMkLst>
      </pc:sldChg>
      <pc:sldChg chg="addSp delSp modSp add mod">
        <pc:chgData name="kotaro uzawa" userId="3dd9582fdb51bf36" providerId="LiveId" clId="{FD4FFD4B-5155-4B02-B6E5-851141FC59A4}" dt="2024-03-05T03:25:44.101" v="3021" actId="403"/>
        <pc:sldMkLst>
          <pc:docMk/>
          <pc:sldMk cId="2251494080" sldId="522"/>
        </pc:sldMkLst>
        <pc:spChg chg="add mod">
          <ac:chgData name="kotaro uzawa" userId="3dd9582fdb51bf36" providerId="LiveId" clId="{FD4FFD4B-5155-4B02-B6E5-851141FC59A4}" dt="2024-03-05T03:22:50.222" v="2973" actId="1076"/>
          <ac:spMkLst>
            <pc:docMk/>
            <pc:sldMk cId="2251494080" sldId="522"/>
            <ac:spMk id="3" creationId="{98B6B6C8-DBE7-040E-A9DA-1C8BC81469B4}"/>
          </ac:spMkLst>
        </pc:spChg>
        <pc:spChg chg="mod">
          <ac:chgData name="kotaro uzawa" userId="3dd9582fdb51bf36" providerId="LiveId" clId="{FD4FFD4B-5155-4B02-B6E5-851141FC59A4}" dt="2024-03-05T03:25:44.101" v="3021" actId="403"/>
          <ac:spMkLst>
            <pc:docMk/>
            <pc:sldMk cId="2251494080" sldId="522"/>
            <ac:spMk id="16" creationId="{9AB9B6CF-25BF-436D-28E8-E87F63BE9597}"/>
          </ac:spMkLst>
        </pc:spChg>
        <pc:spChg chg="mod">
          <ac:chgData name="kotaro uzawa" userId="3dd9582fdb51bf36" providerId="LiveId" clId="{FD4FFD4B-5155-4B02-B6E5-851141FC59A4}" dt="2024-03-05T03:25:15.221" v="3008" actId="403"/>
          <ac:spMkLst>
            <pc:docMk/>
            <pc:sldMk cId="2251494080" sldId="522"/>
            <ac:spMk id="20" creationId="{822C407E-5B96-E89E-D77C-8EA68614685F}"/>
          </ac:spMkLst>
        </pc:spChg>
        <pc:spChg chg="mod">
          <ac:chgData name="kotaro uzawa" userId="3dd9582fdb51bf36" providerId="LiveId" clId="{FD4FFD4B-5155-4B02-B6E5-851141FC59A4}" dt="2024-03-05T03:24:50.838" v="2993" actId="403"/>
          <ac:spMkLst>
            <pc:docMk/>
            <pc:sldMk cId="2251494080" sldId="522"/>
            <ac:spMk id="23" creationId="{75F7A82B-D7F8-281C-D4A5-48881D6F9BFE}"/>
          </ac:spMkLst>
        </pc:spChg>
        <pc:spChg chg="mod">
          <ac:chgData name="kotaro uzawa" userId="3dd9582fdb51bf36" providerId="LiveId" clId="{FD4FFD4B-5155-4B02-B6E5-851141FC59A4}" dt="2024-03-05T03:22:09.312" v="2967" actId="20577"/>
          <ac:spMkLst>
            <pc:docMk/>
            <pc:sldMk cId="2251494080" sldId="522"/>
            <ac:spMk id="25" creationId="{3DCF2825-73FD-B0FE-ECE1-95FACCBC079A}"/>
          </ac:spMkLst>
        </pc:spChg>
        <pc:spChg chg="del mod">
          <ac:chgData name="kotaro uzawa" userId="3dd9582fdb51bf36" providerId="LiveId" clId="{FD4FFD4B-5155-4B02-B6E5-851141FC59A4}" dt="2024-03-05T03:22:25.782" v="2969" actId="21"/>
          <ac:spMkLst>
            <pc:docMk/>
            <pc:sldMk cId="2251494080" sldId="522"/>
            <ac:spMk id="26" creationId="{316BD830-C3D2-66AA-1AC5-64B1C9800660}"/>
          </ac:spMkLst>
        </pc:spChg>
        <pc:spChg chg="mod">
          <ac:chgData name="kotaro uzawa" userId="3dd9582fdb51bf36" providerId="LiveId" clId="{FD4FFD4B-5155-4B02-B6E5-851141FC59A4}" dt="2024-03-05T03:24:28.365" v="2985" actId="20577"/>
          <ac:spMkLst>
            <pc:docMk/>
            <pc:sldMk cId="2251494080" sldId="522"/>
            <ac:spMk id="30" creationId="{E9F1A8F1-6DA7-633F-8E3A-108B5447F748}"/>
          </ac:spMkLst>
        </pc:spChg>
      </pc:sldChg>
    </pc:docChg>
  </pc:docChgLst>
  <pc:docChgLst>
    <pc:chgData name="kotaro uzawa" userId="3dd9582fdb51bf36" providerId="LiveId" clId="{8942F35D-ED67-4D4B-8F3C-6A88D6E9A2E1}"/>
    <pc:docChg chg="undo custSel addSld modSld modMainMaster">
      <pc:chgData name="kotaro uzawa" userId="3dd9582fdb51bf36" providerId="LiveId" clId="{8942F35D-ED67-4D4B-8F3C-6A88D6E9A2E1}" dt="2024-04-23T11:52:49.678" v="23"/>
      <pc:docMkLst>
        <pc:docMk/>
      </pc:docMkLst>
      <pc:sldChg chg="addSp delSp modSp mod">
        <pc:chgData name="kotaro uzawa" userId="3dd9582fdb51bf36" providerId="LiveId" clId="{8942F35D-ED67-4D4B-8F3C-6A88D6E9A2E1}" dt="2024-04-23T11:51:36.285" v="5" actId="21"/>
        <pc:sldMkLst>
          <pc:docMk/>
          <pc:sldMk cId="222286871" sldId="459"/>
        </pc:sldMkLst>
        <pc:spChg chg="add mod">
          <ac:chgData name="kotaro uzawa" userId="3dd9582fdb51bf36" providerId="LiveId" clId="{8942F35D-ED67-4D4B-8F3C-6A88D6E9A2E1}" dt="2024-04-23T11:51:33.222" v="3" actId="1076"/>
          <ac:spMkLst>
            <pc:docMk/>
            <pc:sldMk cId="222286871" sldId="459"/>
            <ac:spMk id="5" creationId="{7A85B189-7CFA-F2CB-5153-FCE05A7F03ED}"/>
          </ac:spMkLst>
        </pc:spChg>
        <pc:spChg chg="add del">
          <ac:chgData name="kotaro uzawa" userId="3dd9582fdb51bf36" providerId="LiveId" clId="{8942F35D-ED67-4D4B-8F3C-6A88D6E9A2E1}" dt="2024-04-23T11:51:36.285" v="5" actId="21"/>
          <ac:spMkLst>
            <pc:docMk/>
            <pc:sldMk cId="222286871" sldId="459"/>
            <ac:spMk id="9" creationId="{3BF86E81-559B-F4DD-ED2D-FA375060AAB9}"/>
          </ac:spMkLst>
        </pc:spChg>
      </pc:sldChg>
      <pc:sldChg chg="addSp modSp add mod">
        <pc:chgData name="kotaro uzawa" userId="3dd9582fdb51bf36" providerId="LiveId" clId="{8942F35D-ED67-4D4B-8F3C-6A88D6E9A2E1}" dt="2024-04-23T11:52:49.678" v="23"/>
        <pc:sldMkLst>
          <pc:docMk/>
          <pc:sldMk cId="4010394216" sldId="522"/>
        </pc:sldMkLst>
        <pc:spChg chg="add mod">
          <ac:chgData name="kotaro uzawa" userId="3dd9582fdb51bf36" providerId="LiveId" clId="{8942F35D-ED67-4D4B-8F3C-6A88D6E9A2E1}" dt="2024-04-23T11:52:49.678" v="23"/>
          <ac:spMkLst>
            <pc:docMk/>
            <pc:sldMk cId="4010394216" sldId="522"/>
            <ac:spMk id="5" creationId="{C2FD2876-28E6-1863-F33B-C492039C1C62}"/>
          </ac:spMkLst>
        </pc:spChg>
        <pc:spChg chg="mod">
          <ac:chgData name="kotaro uzawa" userId="3dd9582fdb51bf36" providerId="LiveId" clId="{8942F35D-ED67-4D4B-8F3C-6A88D6E9A2E1}" dt="2024-04-23T11:52:32.974" v="15" actId="21"/>
          <ac:spMkLst>
            <pc:docMk/>
            <pc:sldMk cId="4010394216" sldId="522"/>
            <ac:spMk id="9" creationId="{3BF86E81-559B-F4DD-ED2D-FA375060AAB9}"/>
          </ac:spMkLst>
        </pc:spChg>
      </pc:sldChg>
      <pc:sldMasterChg chg="modSldLayout">
        <pc:chgData name="kotaro uzawa" userId="3dd9582fdb51bf36" providerId="LiveId" clId="{8942F35D-ED67-4D4B-8F3C-6A88D6E9A2E1}" dt="2024-04-23T11:50:28.743" v="0" actId="735"/>
        <pc:sldMasterMkLst>
          <pc:docMk/>
          <pc:sldMasterMk cId="1068123143" sldId="2147483648"/>
        </pc:sldMasterMkLst>
        <pc:sldLayoutChg chg="modSp">
          <pc:chgData name="kotaro uzawa" userId="3dd9582fdb51bf36" providerId="LiveId" clId="{8942F35D-ED67-4D4B-8F3C-6A88D6E9A2E1}" dt="2024-04-23T11:50:28.743" v="0" actId="735"/>
          <pc:sldLayoutMkLst>
            <pc:docMk/>
            <pc:sldMasterMk cId="1068123143" sldId="2147483648"/>
            <pc:sldLayoutMk cId="2063389961" sldId="2147483658"/>
          </pc:sldLayoutMkLst>
        </pc:sldLayoutChg>
      </pc:sldMasterChg>
    </pc:docChg>
  </pc:docChgLst>
  <pc:docChgLst>
    <pc:chgData name="uzawa kotaro" userId="3dd9582fdb51bf36" providerId="LiveId" clId="{44D6631D-7447-4B0C-BE93-31F65EA594EE}"/>
    <pc:docChg chg="modSld">
      <pc:chgData name="uzawa kotaro" userId="3dd9582fdb51bf36" providerId="LiveId" clId="{44D6631D-7447-4B0C-BE93-31F65EA594EE}" dt="2023-06-08T08:07:25.528" v="1" actId="1076"/>
      <pc:docMkLst>
        <pc:docMk/>
      </pc:docMkLst>
      <pc:sldChg chg="modSp mod">
        <pc:chgData name="uzawa kotaro" userId="3dd9582fdb51bf36" providerId="LiveId" clId="{44D6631D-7447-4B0C-BE93-31F65EA594EE}" dt="2023-06-08T08:07:25.528" v="1" actId="1076"/>
        <pc:sldMkLst>
          <pc:docMk/>
          <pc:sldMk cId="1634163185" sldId="396"/>
        </pc:sldMkLst>
        <pc:spChg chg="mod">
          <ac:chgData name="uzawa kotaro" userId="3dd9582fdb51bf36" providerId="LiveId" clId="{44D6631D-7447-4B0C-BE93-31F65EA594EE}" dt="2023-06-08T08:07:25.528" v="1" actId="1076"/>
          <ac:spMkLst>
            <pc:docMk/>
            <pc:sldMk cId="1634163185" sldId="396"/>
            <ac:spMk id="13" creationId="{B3F9AFE4-5707-B7B7-5893-2C151A70C80F}"/>
          </ac:spMkLst>
        </pc:spChg>
      </pc:sldChg>
    </pc:docChg>
  </pc:docChgLst>
  <pc:docChgLst>
    <pc:chgData name="uzawaktr@outlook.jp" userId="9471b0887bca2b09" providerId="LiveId" clId="{5FECBE1A-B689-47AB-B655-C992800E77B6}"/>
    <pc:docChg chg="undo custSel addSld delSld modSld sldOrd">
      <pc:chgData name="uzawaktr@outlook.jp" userId="9471b0887bca2b09" providerId="LiveId" clId="{5FECBE1A-B689-47AB-B655-C992800E77B6}" dt="2024-09-20T13:05:56.306" v="11017" actId="14100"/>
      <pc:docMkLst>
        <pc:docMk/>
      </pc:docMkLst>
      <pc:sldChg chg="modSp mod">
        <pc:chgData name="uzawaktr@outlook.jp" userId="9471b0887bca2b09" providerId="LiveId" clId="{5FECBE1A-B689-47AB-B655-C992800E77B6}" dt="2024-09-17T13:04:47.072" v="6738" actId="2710"/>
        <pc:sldMkLst>
          <pc:docMk/>
          <pc:sldMk cId="2759761156" sldId="301"/>
        </pc:sldMkLst>
        <pc:spChg chg="mod">
          <ac:chgData name="uzawaktr@outlook.jp" userId="9471b0887bca2b09" providerId="LiveId" clId="{5FECBE1A-B689-47AB-B655-C992800E77B6}" dt="2024-09-17T13:04:47.072" v="6738" actId="2710"/>
          <ac:spMkLst>
            <pc:docMk/>
            <pc:sldMk cId="2759761156" sldId="301"/>
            <ac:spMk id="2" creationId="{B2860994-9378-4DA1-BF61-5B567307FE5D}"/>
          </ac:spMkLst>
        </pc:spChg>
        <pc:spChg chg="mod">
          <ac:chgData name="uzawaktr@outlook.jp" userId="9471b0887bca2b09" providerId="LiveId" clId="{5FECBE1A-B689-47AB-B655-C992800E77B6}" dt="2024-09-11T11:14:12.022" v="1609" actId="113"/>
          <ac:spMkLst>
            <pc:docMk/>
            <pc:sldMk cId="2759761156" sldId="301"/>
            <ac:spMk id="4" creationId="{BA38001F-3E05-671F-D042-76EACC1D324B}"/>
          </ac:spMkLst>
        </pc:spChg>
      </pc:sldChg>
      <pc:sldChg chg="addSp delSp modSp mod">
        <pc:chgData name="uzawaktr@outlook.jp" userId="9471b0887bca2b09" providerId="LiveId" clId="{5FECBE1A-B689-47AB-B655-C992800E77B6}" dt="2024-09-17T13:44:45.575" v="7123" actId="207"/>
        <pc:sldMkLst>
          <pc:docMk/>
          <pc:sldMk cId="1634163185" sldId="396"/>
        </pc:sldMkLst>
        <pc:spChg chg="mod">
          <ac:chgData name="uzawaktr@outlook.jp" userId="9471b0887bca2b09" providerId="LiveId" clId="{5FECBE1A-B689-47AB-B655-C992800E77B6}" dt="2024-09-17T13:44:39.921" v="7122" actId="207"/>
          <ac:spMkLst>
            <pc:docMk/>
            <pc:sldMk cId="1634163185" sldId="396"/>
            <ac:spMk id="4" creationId="{FFD51F86-58DC-59AA-06E9-02AB44C2F7D4}"/>
          </ac:spMkLst>
        </pc:spChg>
        <pc:spChg chg="mod ord topLvl">
          <ac:chgData name="uzawaktr@outlook.jp" userId="9471b0887bca2b09" providerId="LiveId" clId="{5FECBE1A-B689-47AB-B655-C992800E77B6}" dt="2024-09-14T10:52:08.224" v="4682" actId="164"/>
          <ac:spMkLst>
            <pc:docMk/>
            <pc:sldMk cId="1634163185" sldId="396"/>
            <ac:spMk id="5" creationId="{C23743EB-28F4-BA87-BF93-B8DA0E4D2F9C}"/>
          </ac:spMkLst>
        </pc:spChg>
        <pc:spChg chg="mod topLvl">
          <ac:chgData name="uzawaktr@outlook.jp" userId="9471b0887bca2b09" providerId="LiveId" clId="{5FECBE1A-B689-47AB-B655-C992800E77B6}" dt="2024-09-14T10:52:08.224" v="4682" actId="164"/>
          <ac:spMkLst>
            <pc:docMk/>
            <pc:sldMk cId="1634163185" sldId="396"/>
            <ac:spMk id="6" creationId="{26DCC4DF-995D-D385-6A29-991EDDB28460}"/>
          </ac:spMkLst>
        </pc:spChg>
        <pc:spChg chg="mod">
          <ac:chgData name="uzawaktr@outlook.jp" userId="9471b0887bca2b09" providerId="LiveId" clId="{5FECBE1A-B689-47AB-B655-C992800E77B6}" dt="2024-09-17T13:44:45.575" v="7123" actId="207"/>
          <ac:spMkLst>
            <pc:docMk/>
            <pc:sldMk cId="1634163185" sldId="396"/>
            <ac:spMk id="8" creationId="{9882179D-33B5-1E31-CC10-9FFB12953FA1}"/>
          </ac:spMkLst>
        </pc:spChg>
        <pc:spChg chg="mod">
          <ac:chgData name="uzawaktr@outlook.jp" userId="9471b0887bca2b09" providerId="LiveId" clId="{5FECBE1A-B689-47AB-B655-C992800E77B6}" dt="2024-09-14T10:47:37.034" v="4614"/>
          <ac:spMkLst>
            <pc:docMk/>
            <pc:sldMk cId="1634163185" sldId="396"/>
            <ac:spMk id="11" creationId="{BE547E95-90D8-1932-C93B-B8169711B5DC}"/>
          </ac:spMkLst>
        </pc:spChg>
        <pc:spChg chg="mod">
          <ac:chgData name="uzawaktr@outlook.jp" userId="9471b0887bca2b09" providerId="LiveId" clId="{5FECBE1A-B689-47AB-B655-C992800E77B6}" dt="2024-09-16T10:29:38.622" v="6724" actId="20577"/>
          <ac:spMkLst>
            <pc:docMk/>
            <pc:sldMk cId="1634163185" sldId="396"/>
            <ac:spMk id="12" creationId="{48342617-9F62-BA44-7490-C0CDC380C1A8}"/>
          </ac:spMkLst>
        </pc:spChg>
        <pc:spChg chg="mod">
          <ac:chgData name="uzawaktr@outlook.jp" userId="9471b0887bca2b09" providerId="LiveId" clId="{5FECBE1A-B689-47AB-B655-C992800E77B6}" dt="2024-09-14T10:47:58.662" v="4619" actId="1076"/>
          <ac:spMkLst>
            <pc:docMk/>
            <pc:sldMk cId="1634163185" sldId="396"/>
            <ac:spMk id="13" creationId="{26342A25-A443-F0A1-348D-997CE5C1D1DB}"/>
          </ac:spMkLst>
        </pc:spChg>
        <pc:spChg chg="del mod">
          <ac:chgData name="uzawaktr@outlook.jp" userId="9471b0887bca2b09" providerId="LiveId" clId="{5FECBE1A-B689-47AB-B655-C992800E77B6}" dt="2024-09-14T10:47:50.545" v="4617" actId="21"/>
          <ac:spMkLst>
            <pc:docMk/>
            <pc:sldMk cId="1634163185" sldId="396"/>
            <ac:spMk id="14" creationId="{E9423FCF-AA3A-B2BF-A8FD-AAE06E916776}"/>
          </ac:spMkLst>
        </pc:spChg>
        <pc:spChg chg="mod">
          <ac:chgData name="uzawaktr@outlook.jp" userId="9471b0887bca2b09" providerId="LiveId" clId="{5FECBE1A-B689-47AB-B655-C992800E77B6}" dt="2024-09-14T10:47:37.034" v="4614"/>
          <ac:spMkLst>
            <pc:docMk/>
            <pc:sldMk cId="1634163185" sldId="396"/>
            <ac:spMk id="15" creationId="{2E17BC41-D45D-C26E-DF48-1324AAED51A3}"/>
          </ac:spMkLst>
        </pc:spChg>
        <pc:spChg chg="mod">
          <ac:chgData name="uzawaktr@outlook.jp" userId="9471b0887bca2b09" providerId="LiveId" clId="{5FECBE1A-B689-47AB-B655-C992800E77B6}" dt="2024-09-14T10:47:37.034" v="4614"/>
          <ac:spMkLst>
            <pc:docMk/>
            <pc:sldMk cId="1634163185" sldId="396"/>
            <ac:spMk id="16" creationId="{AA7BDB2F-A8E3-DA15-1D6C-B360D9E050D3}"/>
          </ac:spMkLst>
        </pc:spChg>
        <pc:spChg chg="mod">
          <ac:chgData name="uzawaktr@outlook.jp" userId="9471b0887bca2b09" providerId="LiveId" clId="{5FECBE1A-B689-47AB-B655-C992800E77B6}" dt="2024-09-14T10:47:37.034" v="4614"/>
          <ac:spMkLst>
            <pc:docMk/>
            <pc:sldMk cId="1634163185" sldId="396"/>
            <ac:spMk id="19" creationId="{08F864D7-69CF-0241-378D-90B5C5346790}"/>
          </ac:spMkLst>
        </pc:spChg>
        <pc:spChg chg="mod">
          <ac:chgData name="uzawaktr@outlook.jp" userId="9471b0887bca2b09" providerId="LiveId" clId="{5FECBE1A-B689-47AB-B655-C992800E77B6}" dt="2024-09-15T13:37:20.968" v="6698" actId="20577"/>
          <ac:spMkLst>
            <pc:docMk/>
            <pc:sldMk cId="1634163185" sldId="396"/>
            <ac:spMk id="21" creationId="{28C88D5E-63B1-D975-4538-FE5A64DFDD80}"/>
          </ac:spMkLst>
        </pc:spChg>
        <pc:spChg chg="mod">
          <ac:chgData name="uzawaktr@outlook.jp" userId="9471b0887bca2b09" providerId="LiveId" clId="{5FECBE1A-B689-47AB-B655-C992800E77B6}" dt="2024-09-17T13:44:17.580" v="7120" actId="255"/>
          <ac:spMkLst>
            <pc:docMk/>
            <pc:sldMk cId="1634163185" sldId="396"/>
            <ac:spMk id="23" creationId="{F180F257-48F7-DD2E-B936-939C58254E38}"/>
          </ac:spMkLst>
        </pc:spChg>
        <pc:spChg chg="mod">
          <ac:chgData name="uzawaktr@outlook.jp" userId="9471b0887bca2b09" providerId="LiveId" clId="{5FECBE1A-B689-47AB-B655-C992800E77B6}" dt="2024-09-14T10:47:37.034" v="4614"/>
          <ac:spMkLst>
            <pc:docMk/>
            <pc:sldMk cId="1634163185" sldId="396"/>
            <ac:spMk id="24" creationId="{1CE5FC0E-8B25-0F36-DB94-DEB5C417B428}"/>
          </ac:spMkLst>
        </pc:spChg>
        <pc:grpChg chg="add mod">
          <ac:chgData name="uzawaktr@outlook.jp" userId="9471b0887bca2b09" providerId="LiveId" clId="{5FECBE1A-B689-47AB-B655-C992800E77B6}" dt="2024-09-14T10:52:08.224" v="4682" actId="164"/>
          <ac:grpSpMkLst>
            <pc:docMk/>
            <pc:sldMk cId="1634163185" sldId="396"/>
            <ac:grpSpMk id="2" creationId="{2F6CF012-B4FF-DB1F-CC8F-5403522E3E73}"/>
          </ac:grpSpMkLst>
        </pc:grpChg>
        <pc:grpChg chg="mod">
          <ac:chgData name="uzawaktr@outlook.jp" userId="9471b0887bca2b09" providerId="LiveId" clId="{5FECBE1A-B689-47AB-B655-C992800E77B6}" dt="2024-09-14T10:47:37.034" v="4614"/>
          <ac:grpSpMkLst>
            <pc:docMk/>
            <pc:sldMk cId="1634163185" sldId="396"/>
            <ac:grpSpMk id="3" creationId="{4ED991CC-9C92-BA54-3B5B-9310E90C6D1B}"/>
          </ac:grpSpMkLst>
        </pc:grpChg>
        <pc:grpChg chg="del mod">
          <ac:chgData name="uzawaktr@outlook.jp" userId="9471b0887bca2b09" providerId="LiveId" clId="{5FECBE1A-B689-47AB-B655-C992800E77B6}" dt="2024-09-14T10:50:17.770" v="4647" actId="165"/>
          <ac:grpSpMkLst>
            <pc:docMk/>
            <pc:sldMk cId="1634163185" sldId="396"/>
            <ac:grpSpMk id="17" creationId="{4065D709-9772-D585-BF28-225503ABA4CC}"/>
          </ac:grpSpMkLst>
        </pc:grpChg>
        <pc:grpChg chg="add mod">
          <ac:chgData name="uzawaktr@outlook.jp" userId="9471b0887bca2b09" providerId="LiveId" clId="{5FECBE1A-B689-47AB-B655-C992800E77B6}" dt="2024-09-14T10:52:11.551" v="4683" actId="1076"/>
          <ac:grpSpMkLst>
            <pc:docMk/>
            <pc:sldMk cId="1634163185" sldId="396"/>
            <ac:grpSpMk id="45" creationId="{BE8FF5A6-1BB0-81E7-A264-0309EEDD1C9A}"/>
          </ac:grpSpMkLst>
        </pc:grpChg>
        <pc:picChg chg="mod modCrop">
          <ac:chgData name="uzawaktr@outlook.jp" userId="9471b0887bca2b09" providerId="LiveId" clId="{5FECBE1A-B689-47AB-B655-C992800E77B6}" dt="2024-09-14T10:52:26.582" v="4687" actId="732"/>
          <ac:picMkLst>
            <pc:docMk/>
            <pc:sldMk cId="1634163185" sldId="396"/>
            <ac:picMk id="25" creationId="{565E5F95-A568-8ECF-A071-C74162197053}"/>
          </ac:picMkLst>
        </pc:picChg>
        <pc:picChg chg="del mod modCrop">
          <ac:chgData name="uzawaktr@outlook.jp" userId="9471b0887bca2b09" providerId="LiveId" clId="{5FECBE1A-B689-47AB-B655-C992800E77B6}" dt="2024-09-14T10:47:39.664" v="4615" actId="21"/>
          <ac:picMkLst>
            <pc:docMk/>
            <pc:sldMk cId="1634163185" sldId="396"/>
            <ac:picMk id="26" creationId="{474621A0-52AE-E324-8A8B-385BD4017C26}"/>
          </ac:picMkLst>
        </pc:picChg>
        <pc:cxnChg chg="mod">
          <ac:chgData name="uzawaktr@outlook.jp" userId="9471b0887bca2b09" providerId="LiveId" clId="{5FECBE1A-B689-47AB-B655-C992800E77B6}" dt="2024-09-14T10:47:37.034" v="4614"/>
          <ac:cxnSpMkLst>
            <pc:docMk/>
            <pc:sldMk cId="1634163185" sldId="396"/>
            <ac:cxnSpMk id="9" creationId="{1237A8AA-1590-8C2D-3CFE-32DE95826D24}"/>
          </ac:cxnSpMkLst>
        </pc:cxnChg>
        <pc:cxnChg chg="mod">
          <ac:chgData name="uzawaktr@outlook.jp" userId="9471b0887bca2b09" providerId="LiveId" clId="{5FECBE1A-B689-47AB-B655-C992800E77B6}" dt="2024-09-14T10:47:37.034" v="4614"/>
          <ac:cxnSpMkLst>
            <pc:docMk/>
            <pc:sldMk cId="1634163185" sldId="396"/>
            <ac:cxnSpMk id="10" creationId="{EB2B48E9-C162-9ECC-CE91-CFAA4480B8C2}"/>
          </ac:cxnSpMkLst>
        </pc:cxnChg>
        <pc:cxnChg chg="mod">
          <ac:chgData name="uzawaktr@outlook.jp" userId="9471b0887bca2b09" providerId="LiveId" clId="{5FECBE1A-B689-47AB-B655-C992800E77B6}" dt="2024-09-14T10:49:30.080" v="4633" actId="208"/>
          <ac:cxnSpMkLst>
            <pc:docMk/>
            <pc:sldMk cId="1634163185" sldId="396"/>
            <ac:cxnSpMk id="27" creationId="{D438D81A-17B5-08A2-F732-23FCF38E584E}"/>
          </ac:cxnSpMkLst>
        </pc:cxnChg>
        <pc:cxnChg chg="mod">
          <ac:chgData name="uzawaktr@outlook.jp" userId="9471b0887bca2b09" providerId="LiveId" clId="{5FECBE1A-B689-47AB-B655-C992800E77B6}" dt="2024-09-14T10:49:26.078" v="4632" actId="208"/>
          <ac:cxnSpMkLst>
            <pc:docMk/>
            <pc:sldMk cId="1634163185" sldId="396"/>
            <ac:cxnSpMk id="28" creationId="{69A99CB3-08EE-73FC-C7AA-E4388E8287DC}"/>
          </ac:cxnSpMkLst>
        </pc:cxnChg>
        <pc:cxnChg chg="mod">
          <ac:chgData name="uzawaktr@outlook.jp" userId="9471b0887bca2b09" providerId="LiveId" clId="{5FECBE1A-B689-47AB-B655-C992800E77B6}" dt="2024-09-14T10:49:17.881" v="4631" actId="208"/>
          <ac:cxnSpMkLst>
            <pc:docMk/>
            <pc:sldMk cId="1634163185" sldId="396"/>
            <ac:cxnSpMk id="29" creationId="{9B42D563-BC85-92CB-7E1C-F4F451ED0DAF}"/>
          </ac:cxnSpMkLst>
        </pc:cxnChg>
        <pc:cxnChg chg="mod">
          <ac:chgData name="uzawaktr@outlook.jp" userId="9471b0887bca2b09" providerId="LiveId" clId="{5FECBE1A-B689-47AB-B655-C992800E77B6}" dt="2024-09-14T10:48:50.578" v="4624" actId="208"/>
          <ac:cxnSpMkLst>
            <pc:docMk/>
            <pc:sldMk cId="1634163185" sldId="396"/>
            <ac:cxnSpMk id="30" creationId="{2FAAFA70-0842-CC26-AEAD-EC0B20AEB39F}"/>
          </ac:cxnSpMkLst>
        </pc:cxnChg>
        <pc:cxnChg chg="mod">
          <ac:chgData name="uzawaktr@outlook.jp" userId="9471b0887bca2b09" providerId="LiveId" clId="{5FECBE1A-B689-47AB-B655-C992800E77B6}" dt="2024-09-14T10:48:44.278" v="4623" actId="208"/>
          <ac:cxnSpMkLst>
            <pc:docMk/>
            <pc:sldMk cId="1634163185" sldId="396"/>
            <ac:cxnSpMk id="31" creationId="{6EAE7C8F-5F0F-3309-556A-86CDAD703314}"/>
          </ac:cxnSpMkLst>
        </pc:cxnChg>
        <pc:cxnChg chg="mod">
          <ac:chgData name="uzawaktr@outlook.jp" userId="9471b0887bca2b09" providerId="LiveId" clId="{5FECBE1A-B689-47AB-B655-C992800E77B6}" dt="2024-09-14T10:48:36.236" v="4622" actId="208"/>
          <ac:cxnSpMkLst>
            <pc:docMk/>
            <pc:sldMk cId="1634163185" sldId="396"/>
            <ac:cxnSpMk id="32" creationId="{5F10DD15-CEBB-5C1A-2286-61995427BCE8}"/>
          </ac:cxnSpMkLst>
        </pc:cxnChg>
        <pc:cxnChg chg="mod">
          <ac:chgData name="uzawaktr@outlook.jp" userId="9471b0887bca2b09" providerId="LiveId" clId="{5FECBE1A-B689-47AB-B655-C992800E77B6}" dt="2024-09-14T10:48:54.083" v="4625" actId="208"/>
          <ac:cxnSpMkLst>
            <pc:docMk/>
            <pc:sldMk cId="1634163185" sldId="396"/>
            <ac:cxnSpMk id="33" creationId="{C98AB3E9-7037-9C5C-B4DD-C52CAF37532C}"/>
          </ac:cxnSpMkLst>
        </pc:cxnChg>
        <pc:cxnChg chg="mod">
          <ac:chgData name="uzawaktr@outlook.jp" userId="9471b0887bca2b09" providerId="LiveId" clId="{5FECBE1A-B689-47AB-B655-C992800E77B6}" dt="2024-09-14T10:48:58.964" v="4626" actId="208"/>
          <ac:cxnSpMkLst>
            <pc:docMk/>
            <pc:sldMk cId="1634163185" sldId="396"/>
            <ac:cxnSpMk id="34" creationId="{7DBD0396-17C7-1067-97DA-032CB9CDA513}"/>
          </ac:cxnSpMkLst>
        </pc:cxnChg>
        <pc:cxnChg chg="mod">
          <ac:chgData name="uzawaktr@outlook.jp" userId="9471b0887bca2b09" providerId="LiveId" clId="{5FECBE1A-B689-47AB-B655-C992800E77B6}" dt="2024-09-14T10:49:08.854" v="4629" actId="208"/>
          <ac:cxnSpMkLst>
            <pc:docMk/>
            <pc:sldMk cId="1634163185" sldId="396"/>
            <ac:cxnSpMk id="35" creationId="{7B0DBB96-7A42-EEE9-586E-B3D480509BB4}"/>
          </ac:cxnSpMkLst>
        </pc:cxnChg>
        <pc:cxnChg chg="mod">
          <ac:chgData name="uzawaktr@outlook.jp" userId="9471b0887bca2b09" providerId="LiveId" clId="{5FECBE1A-B689-47AB-B655-C992800E77B6}" dt="2024-09-14T10:49:05.682" v="4628" actId="208"/>
          <ac:cxnSpMkLst>
            <pc:docMk/>
            <pc:sldMk cId="1634163185" sldId="396"/>
            <ac:cxnSpMk id="36" creationId="{93A656F5-39D5-5BCD-AD7E-7059B542271C}"/>
          </ac:cxnSpMkLst>
        </pc:cxnChg>
        <pc:cxnChg chg="mod">
          <ac:chgData name="uzawaktr@outlook.jp" userId="9471b0887bca2b09" providerId="LiveId" clId="{5FECBE1A-B689-47AB-B655-C992800E77B6}" dt="2024-09-14T10:49:02.557" v="4627" actId="208"/>
          <ac:cxnSpMkLst>
            <pc:docMk/>
            <pc:sldMk cId="1634163185" sldId="396"/>
            <ac:cxnSpMk id="37" creationId="{3E9DA111-8090-8159-D97B-2D2A51D3822E}"/>
          </ac:cxnSpMkLst>
        </pc:cxnChg>
        <pc:cxnChg chg="mod">
          <ac:chgData name="uzawaktr@outlook.jp" userId="9471b0887bca2b09" providerId="LiveId" clId="{5FECBE1A-B689-47AB-B655-C992800E77B6}" dt="2024-09-14T10:49:14.646" v="4630" actId="208"/>
          <ac:cxnSpMkLst>
            <pc:docMk/>
            <pc:sldMk cId="1634163185" sldId="396"/>
            <ac:cxnSpMk id="38" creationId="{0D1682AE-5C10-F269-3DAB-E476B10ADA31}"/>
          </ac:cxnSpMkLst>
        </pc:cxnChg>
        <pc:cxnChg chg="mod">
          <ac:chgData name="uzawaktr@outlook.jp" userId="9471b0887bca2b09" providerId="LiveId" clId="{5FECBE1A-B689-47AB-B655-C992800E77B6}" dt="2024-09-14T10:49:43.585" v="4638" actId="208"/>
          <ac:cxnSpMkLst>
            <pc:docMk/>
            <pc:sldMk cId="1634163185" sldId="396"/>
            <ac:cxnSpMk id="39" creationId="{0DC378C8-62A8-E1A2-3C7D-EA6DB218A8FB}"/>
          </ac:cxnSpMkLst>
        </pc:cxnChg>
        <pc:cxnChg chg="mod">
          <ac:chgData name="uzawaktr@outlook.jp" userId="9471b0887bca2b09" providerId="LiveId" clId="{5FECBE1A-B689-47AB-B655-C992800E77B6}" dt="2024-09-14T10:49:40.283" v="4637" actId="208"/>
          <ac:cxnSpMkLst>
            <pc:docMk/>
            <pc:sldMk cId="1634163185" sldId="396"/>
            <ac:cxnSpMk id="40" creationId="{D3B6E914-5D96-F447-5BC2-C75C00EB4A85}"/>
          </ac:cxnSpMkLst>
        </pc:cxnChg>
        <pc:cxnChg chg="mod">
          <ac:chgData name="uzawaktr@outlook.jp" userId="9471b0887bca2b09" providerId="LiveId" clId="{5FECBE1A-B689-47AB-B655-C992800E77B6}" dt="2024-09-14T10:49:36.948" v="4636" actId="208"/>
          <ac:cxnSpMkLst>
            <pc:docMk/>
            <pc:sldMk cId="1634163185" sldId="396"/>
            <ac:cxnSpMk id="41" creationId="{F298488A-EC5B-5086-F3E1-35C5B4BF844C}"/>
          </ac:cxnSpMkLst>
        </pc:cxnChg>
        <pc:cxnChg chg="mod">
          <ac:chgData name="uzawaktr@outlook.jp" userId="9471b0887bca2b09" providerId="LiveId" clId="{5FECBE1A-B689-47AB-B655-C992800E77B6}" dt="2024-09-14T10:49:47.423" v="4639" actId="208"/>
          <ac:cxnSpMkLst>
            <pc:docMk/>
            <pc:sldMk cId="1634163185" sldId="396"/>
            <ac:cxnSpMk id="42" creationId="{3999E9DE-7F71-ABCF-483F-E7DCBE51F077}"/>
          </ac:cxnSpMkLst>
        </pc:cxnChg>
        <pc:cxnChg chg="mod">
          <ac:chgData name="uzawaktr@outlook.jp" userId="9471b0887bca2b09" providerId="LiveId" clId="{5FECBE1A-B689-47AB-B655-C992800E77B6}" dt="2024-09-14T10:49:52.376" v="4640" actId="208"/>
          <ac:cxnSpMkLst>
            <pc:docMk/>
            <pc:sldMk cId="1634163185" sldId="396"/>
            <ac:cxnSpMk id="43" creationId="{0DF73F82-E7B7-3059-60FE-8121A7F7D016}"/>
          </ac:cxnSpMkLst>
        </pc:cxnChg>
        <pc:cxnChg chg="del mod">
          <ac:chgData name="uzawaktr@outlook.jp" userId="9471b0887bca2b09" providerId="LiveId" clId="{5FECBE1A-B689-47AB-B655-C992800E77B6}" dt="2024-09-14T10:47:54.516" v="4618" actId="21"/>
          <ac:cxnSpMkLst>
            <pc:docMk/>
            <pc:sldMk cId="1634163185" sldId="396"/>
            <ac:cxnSpMk id="44" creationId="{7F0BEB45-B890-0A7C-A183-2FFCADF2B2AA}"/>
          </ac:cxnSpMkLst>
        </pc:cxnChg>
      </pc:sldChg>
      <pc:sldChg chg="addSp delSp modSp add mod">
        <pc:chgData name="uzawaktr@outlook.jp" userId="9471b0887bca2b09" providerId="LiveId" clId="{5FECBE1A-B689-47AB-B655-C992800E77B6}" dt="2024-09-19T19:21:26.250" v="10869" actId="207"/>
        <pc:sldMkLst>
          <pc:docMk/>
          <pc:sldMk cId="3933429998" sldId="441"/>
        </pc:sldMkLst>
        <pc:spChg chg="mod">
          <ac:chgData name="uzawaktr@outlook.jp" userId="9471b0887bca2b09" providerId="LiveId" clId="{5FECBE1A-B689-47AB-B655-C992800E77B6}" dt="2024-09-19T19:21:26.250" v="10869" actId="207"/>
          <ac:spMkLst>
            <pc:docMk/>
            <pc:sldMk cId="3933429998" sldId="441"/>
            <ac:spMk id="2" creationId="{04EE2E60-493B-6DFF-405F-172F0F7457D6}"/>
          </ac:spMkLst>
        </pc:spChg>
        <pc:spChg chg="del">
          <ac:chgData name="uzawaktr@outlook.jp" userId="9471b0887bca2b09" providerId="LiveId" clId="{5FECBE1A-B689-47AB-B655-C992800E77B6}" dt="2024-09-11T11:49:23.931" v="2196" actId="21"/>
          <ac:spMkLst>
            <pc:docMk/>
            <pc:sldMk cId="3933429998" sldId="441"/>
            <ac:spMk id="4" creationId="{0DD103B1-97DB-3C2F-FD20-36ED646399E6}"/>
          </ac:spMkLst>
        </pc:spChg>
        <pc:spChg chg="add mod">
          <ac:chgData name="uzawaktr@outlook.jp" userId="9471b0887bca2b09" providerId="LiveId" clId="{5FECBE1A-B689-47AB-B655-C992800E77B6}" dt="2024-09-16T10:31:08.971" v="6730" actId="1076"/>
          <ac:spMkLst>
            <pc:docMk/>
            <pc:sldMk cId="3933429998" sldId="441"/>
            <ac:spMk id="4" creationId="{7E6255B8-FB17-E5A4-42FE-14A206BD8C3B}"/>
          </ac:spMkLst>
        </pc:spChg>
        <pc:spChg chg="add del mod">
          <ac:chgData name="uzawaktr@outlook.jp" userId="9471b0887bca2b09" providerId="LiveId" clId="{5FECBE1A-B689-47AB-B655-C992800E77B6}" dt="2024-09-14T11:01:24.922" v="4897" actId="21"/>
          <ac:spMkLst>
            <pc:docMk/>
            <pc:sldMk cId="3933429998" sldId="441"/>
            <ac:spMk id="4" creationId="{9612E38A-683B-1234-D812-93871F805BCD}"/>
          </ac:spMkLst>
        </pc:spChg>
        <pc:spChg chg="add del mod">
          <ac:chgData name="uzawaktr@outlook.jp" userId="9471b0887bca2b09" providerId="LiveId" clId="{5FECBE1A-B689-47AB-B655-C992800E77B6}" dt="2024-09-14T11:01:28.400" v="4898" actId="21"/>
          <ac:spMkLst>
            <pc:docMk/>
            <pc:sldMk cId="3933429998" sldId="441"/>
            <ac:spMk id="5" creationId="{7E6255B8-FB17-E5A4-42FE-14A206BD8C3B}"/>
          </ac:spMkLst>
        </pc:spChg>
        <pc:spChg chg="add mod">
          <ac:chgData name="uzawaktr@outlook.jp" userId="9471b0887bca2b09" providerId="LiveId" clId="{5FECBE1A-B689-47AB-B655-C992800E77B6}" dt="2024-09-18T20:36:47.314" v="9825" actId="20577"/>
          <ac:spMkLst>
            <pc:docMk/>
            <pc:sldMk cId="3933429998" sldId="441"/>
            <ac:spMk id="6" creationId="{56643473-D3FA-0525-88D4-61F59F887419}"/>
          </ac:spMkLst>
        </pc:spChg>
        <pc:spChg chg="add del mod ord">
          <ac:chgData name="uzawaktr@outlook.jp" userId="9471b0887bca2b09" providerId="LiveId" clId="{5FECBE1A-B689-47AB-B655-C992800E77B6}" dt="2024-09-16T10:31:05.041" v="6728" actId="21"/>
          <ac:spMkLst>
            <pc:docMk/>
            <pc:sldMk cId="3933429998" sldId="441"/>
            <ac:spMk id="6" creationId="{7E6255B8-FB17-E5A4-42FE-14A206BD8C3B}"/>
          </ac:spMkLst>
        </pc:spChg>
        <pc:spChg chg="add mod">
          <ac:chgData name="uzawaktr@outlook.jp" userId="9471b0887bca2b09" providerId="LiveId" clId="{5FECBE1A-B689-47AB-B655-C992800E77B6}" dt="2024-09-14T10:58:30.928" v="4789" actId="20577"/>
          <ac:spMkLst>
            <pc:docMk/>
            <pc:sldMk cId="3933429998" sldId="441"/>
            <ac:spMk id="7" creationId="{4E977F6E-7F4E-C6ED-53D7-2DF7A97F784D}"/>
          </ac:spMkLst>
        </pc:spChg>
        <pc:spChg chg="add mod">
          <ac:chgData name="uzawaktr@outlook.jp" userId="9471b0887bca2b09" providerId="LiveId" clId="{5FECBE1A-B689-47AB-B655-C992800E77B6}" dt="2024-09-11T11:53:52.338" v="2296" actId="164"/>
          <ac:spMkLst>
            <pc:docMk/>
            <pc:sldMk cId="3933429998" sldId="441"/>
            <ac:spMk id="13" creationId="{3A7A9B86-886C-1683-F24F-D9F32460F48D}"/>
          </ac:spMkLst>
        </pc:spChg>
        <pc:spChg chg="add mod">
          <ac:chgData name="uzawaktr@outlook.jp" userId="9471b0887bca2b09" providerId="LiveId" clId="{5FECBE1A-B689-47AB-B655-C992800E77B6}" dt="2024-09-16T10:31:08.971" v="6730" actId="1076"/>
          <ac:spMkLst>
            <pc:docMk/>
            <pc:sldMk cId="3933429998" sldId="441"/>
            <ac:spMk id="15" creationId="{DBF70764-FB24-A883-8A24-CEC48D840A74}"/>
          </ac:spMkLst>
        </pc:spChg>
        <pc:spChg chg="add mod">
          <ac:chgData name="uzawaktr@outlook.jp" userId="9471b0887bca2b09" providerId="LiveId" clId="{5FECBE1A-B689-47AB-B655-C992800E77B6}" dt="2024-09-16T10:31:24.467" v="6737" actId="1076"/>
          <ac:spMkLst>
            <pc:docMk/>
            <pc:sldMk cId="3933429998" sldId="441"/>
            <ac:spMk id="16" creationId="{42C850ED-100E-4C96-F125-8C4A04E08A4E}"/>
          </ac:spMkLst>
        </pc:spChg>
        <pc:spChg chg="add del mod">
          <ac:chgData name="uzawaktr@outlook.jp" userId="9471b0887bca2b09" providerId="LiveId" clId="{5FECBE1A-B689-47AB-B655-C992800E77B6}" dt="2024-09-11T11:57:41.667" v="2338" actId="21"/>
          <ac:spMkLst>
            <pc:docMk/>
            <pc:sldMk cId="3933429998" sldId="441"/>
            <ac:spMk id="16" creationId="{B7136BAA-9E5A-5F20-6485-21CE86488558}"/>
          </ac:spMkLst>
        </pc:spChg>
        <pc:spChg chg="add del mod">
          <ac:chgData name="uzawaktr@outlook.jp" userId="9471b0887bca2b09" providerId="LiveId" clId="{5FECBE1A-B689-47AB-B655-C992800E77B6}" dt="2024-09-11T11:57:38.547" v="2337" actId="21"/>
          <ac:spMkLst>
            <pc:docMk/>
            <pc:sldMk cId="3933429998" sldId="441"/>
            <ac:spMk id="17" creationId="{F77DA1E0-EC0A-6360-2333-5390A9945E0D}"/>
          </ac:spMkLst>
        </pc:spChg>
        <pc:spChg chg="add del mod">
          <ac:chgData name="uzawaktr@outlook.jp" userId="9471b0887bca2b09" providerId="LiveId" clId="{5FECBE1A-B689-47AB-B655-C992800E77B6}" dt="2024-09-16T10:31:05.041" v="6728" actId="21"/>
          <ac:spMkLst>
            <pc:docMk/>
            <pc:sldMk cId="3933429998" sldId="441"/>
            <ac:spMk id="20" creationId="{DBF70764-FB24-A883-8A24-CEC48D840A74}"/>
          </ac:spMkLst>
        </pc:spChg>
        <pc:spChg chg="add del mod">
          <ac:chgData name="uzawaktr@outlook.jp" userId="9471b0887bca2b09" providerId="LiveId" clId="{5FECBE1A-B689-47AB-B655-C992800E77B6}" dt="2024-09-11T12:04:35.584" v="2458" actId="21"/>
          <ac:spMkLst>
            <pc:docMk/>
            <pc:sldMk cId="3933429998" sldId="441"/>
            <ac:spMk id="21" creationId="{3224E555-DBF4-26F3-2DCE-A49DF2C8608A}"/>
          </ac:spMkLst>
        </pc:spChg>
        <pc:spChg chg="mod">
          <ac:chgData name="uzawaktr@outlook.jp" userId="9471b0887bca2b09" providerId="LiveId" clId="{5FECBE1A-B689-47AB-B655-C992800E77B6}" dt="2024-09-14T10:18:32.957" v="4219"/>
          <ac:spMkLst>
            <pc:docMk/>
            <pc:sldMk cId="3933429998" sldId="441"/>
            <ac:spMk id="23" creationId="{6649F13B-E09A-ADAC-3A7B-9D4E1AA33571}"/>
          </ac:spMkLst>
        </pc:spChg>
        <pc:grpChg chg="add mod">
          <ac:chgData name="uzawaktr@outlook.jp" userId="9471b0887bca2b09" providerId="LiveId" clId="{5FECBE1A-B689-47AB-B655-C992800E77B6}" dt="2024-09-16T10:31:08.971" v="6730" actId="1076"/>
          <ac:grpSpMkLst>
            <pc:docMk/>
            <pc:sldMk cId="3933429998" sldId="441"/>
            <ac:grpSpMk id="5" creationId="{06835573-E2EA-E0F5-6ED9-D61457266F00}"/>
          </ac:grpSpMkLst>
        </pc:grpChg>
        <pc:grpChg chg="add del mod">
          <ac:chgData name="uzawaktr@outlook.jp" userId="9471b0887bca2b09" providerId="LiveId" clId="{5FECBE1A-B689-47AB-B655-C992800E77B6}" dt="2024-09-14T11:01:28.400" v="4898" actId="21"/>
          <ac:grpSpMkLst>
            <pc:docMk/>
            <pc:sldMk cId="3933429998" sldId="441"/>
            <ac:grpSpMk id="10" creationId="{06835573-E2EA-E0F5-6ED9-D61457266F00}"/>
          </ac:grpSpMkLst>
        </pc:grpChg>
        <pc:grpChg chg="add del mod ord">
          <ac:chgData name="uzawaktr@outlook.jp" userId="9471b0887bca2b09" providerId="LiveId" clId="{5FECBE1A-B689-47AB-B655-C992800E77B6}" dt="2024-09-16T10:31:05.041" v="6728" actId="21"/>
          <ac:grpSpMkLst>
            <pc:docMk/>
            <pc:sldMk cId="3933429998" sldId="441"/>
            <ac:grpSpMk id="11" creationId="{06835573-E2EA-E0F5-6ED9-D61457266F00}"/>
          </ac:grpSpMkLst>
        </pc:grpChg>
        <pc:grpChg chg="add del mod ord">
          <ac:chgData name="uzawaktr@outlook.jp" userId="9471b0887bca2b09" providerId="LiveId" clId="{5FECBE1A-B689-47AB-B655-C992800E77B6}" dt="2024-09-11T11:59:08.757" v="2343" actId="21"/>
          <ac:grpSpMkLst>
            <pc:docMk/>
            <pc:sldMk cId="3933429998" sldId="441"/>
            <ac:grpSpMk id="15" creationId="{BBF890D3-E8C6-DFC8-AF81-EBDC0E9638B3}"/>
          </ac:grpSpMkLst>
        </pc:grpChg>
        <pc:picChg chg="del">
          <ac:chgData name="uzawaktr@outlook.jp" userId="9471b0887bca2b09" providerId="LiveId" clId="{5FECBE1A-B689-47AB-B655-C992800E77B6}" dt="2024-09-11T11:47:02.171" v="2058" actId="21"/>
          <ac:picMkLst>
            <pc:docMk/>
            <pc:sldMk cId="3933429998" sldId="441"/>
            <ac:picMk id="6" creationId="{E981F801-CB1E-9390-83D8-A84752646BC0}"/>
          </ac:picMkLst>
        </pc:picChg>
        <pc:picChg chg="add mod">
          <ac:chgData name="uzawaktr@outlook.jp" userId="9471b0887bca2b09" providerId="LiveId" clId="{5FECBE1A-B689-47AB-B655-C992800E77B6}" dt="2024-09-16T10:31:05.464" v="6729"/>
          <ac:picMkLst>
            <pc:docMk/>
            <pc:sldMk cId="3933429998" sldId="441"/>
            <ac:picMk id="8" creationId="{9A6E34A0-3393-F91D-027A-480443CE4913}"/>
          </ac:picMkLst>
        </pc:picChg>
        <pc:picChg chg="add mod">
          <ac:chgData name="uzawaktr@outlook.jp" userId="9471b0887bca2b09" providerId="LiveId" clId="{5FECBE1A-B689-47AB-B655-C992800E77B6}" dt="2024-09-16T10:31:05.464" v="6729"/>
          <ac:picMkLst>
            <pc:docMk/>
            <pc:sldMk cId="3933429998" sldId="441"/>
            <ac:picMk id="9" creationId="{2D910220-1F98-4601-423E-525BD030B0A8}"/>
          </ac:picMkLst>
        </pc:picChg>
        <pc:picChg chg="add mod">
          <ac:chgData name="uzawaktr@outlook.jp" userId="9471b0887bca2b09" providerId="LiveId" clId="{5FECBE1A-B689-47AB-B655-C992800E77B6}" dt="2024-09-16T10:31:08.971" v="6730" actId="1076"/>
          <ac:picMkLst>
            <pc:docMk/>
            <pc:sldMk cId="3933429998" sldId="441"/>
            <ac:picMk id="10" creationId="{639E9F7B-2885-5160-3FDE-59067D5161AF}"/>
          </ac:picMkLst>
        </pc:picChg>
        <pc:picChg chg="mod">
          <ac:chgData name="uzawaktr@outlook.jp" userId="9471b0887bca2b09" providerId="LiveId" clId="{5FECBE1A-B689-47AB-B655-C992800E77B6}" dt="2024-09-14T11:01:29.542" v="4899"/>
          <ac:picMkLst>
            <pc:docMk/>
            <pc:sldMk cId="3933429998" sldId="441"/>
            <ac:picMk id="12" creationId="{9A6E34A0-3393-F91D-027A-480443CE4913}"/>
          </ac:picMkLst>
        </pc:picChg>
        <pc:picChg chg="add mod modCrop">
          <ac:chgData name="uzawaktr@outlook.jp" userId="9471b0887bca2b09" providerId="LiveId" clId="{5FECBE1A-B689-47AB-B655-C992800E77B6}" dt="2024-09-11T11:53:52.338" v="2296" actId="164"/>
          <ac:picMkLst>
            <pc:docMk/>
            <pc:sldMk cId="3933429998" sldId="441"/>
            <ac:picMk id="12" creationId="{BD166EB7-C9E0-F9C0-64F6-B1CF8A990BD4}"/>
          </ac:picMkLst>
        </pc:picChg>
        <pc:picChg chg="mod">
          <ac:chgData name="uzawaktr@outlook.jp" userId="9471b0887bca2b09" providerId="LiveId" clId="{5FECBE1A-B689-47AB-B655-C992800E77B6}" dt="2024-09-14T11:01:29.542" v="4899"/>
          <ac:picMkLst>
            <pc:docMk/>
            <pc:sldMk cId="3933429998" sldId="441"/>
            <ac:picMk id="13" creationId="{2D910220-1F98-4601-423E-525BD030B0A8}"/>
          </ac:picMkLst>
        </pc:picChg>
        <pc:picChg chg="add mod modCrop">
          <ac:chgData name="uzawaktr@outlook.jp" userId="9471b0887bca2b09" providerId="LiveId" clId="{5FECBE1A-B689-47AB-B655-C992800E77B6}" dt="2024-09-11T11:53:52.338" v="2296" actId="164"/>
          <ac:picMkLst>
            <pc:docMk/>
            <pc:sldMk cId="3933429998" sldId="441"/>
            <ac:picMk id="14" creationId="{1A327F89-818C-D8A4-2C64-8BF021E5D42A}"/>
          </ac:picMkLst>
        </pc:picChg>
        <pc:picChg chg="add del mod ord">
          <ac:chgData name="uzawaktr@outlook.jp" userId="9471b0887bca2b09" providerId="LiveId" clId="{5FECBE1A-B689-47AB-B655-C992800E77B6}" dt="2024-09-16T10:31:05.041" v="6728" actId="21"/>
          <ac:picMkLst>
            <pc:docMk/>
            <pc:sldMk cId="3933429998" sldId="441"/>
            <ac:picMk id="14" creationId="{639E9F7B-2885-5160-3FDE-59067D5161AF}"/>
          </ac:picMkLst>
        </pc:picChg>
        <pc:picChg chg="add del mod">
          <ac:chgData name="uzawaktr@outlook.jp" userId="9471b0887bca2b09" providerId="LiveId" clId="{5FECBE1A-B689-47AB-B655-C992800E77B6}" dt="2024-09-14T11:01:28.400" v="4898" actId="21"/>
          <ac:picMkLst>
            <pc:docMk/>
            <pc:sldMk cId="3933429998" sldId="441"/>
            <ac:picMk id="19" creationId="{639E9F7B-2885-5160-3FDE-59067D5161AF}"/>
          </ac:picMkLst>
        </pc:picChg>
      </pc:sldChg>
      <pc:sldChg chg="del">
        <pc:chgData name="uzawaktr@outlook.jp" userId="9471b0887bca2b09" providerId="LiveId" clId="{5FECBE1A-B689-47AB-B655-C992800E77B6}" dt="2024-09-11T11:14:54.956" v="1613" actId="2696"/>
        <pc:sldMkLst>
          <pc:docMk/>
          <pc:sldMk cId="222286871" sldId="459"/>
        </pc:sldMkLst>
      </pc:sldChg>
      <pc:sldChg chg="addSp delSp modSp del mod">
        <pc:chgData name="uzawaktr@outlook.jp" userId="9471b0887bca2b09" providerId="LiveId" clId="{5FECBE1A-B689-47AB-B655-C992800E77B6}" dt="2024-09-11T12:14:27.076" v="2682" actId="2696"/>
        <pc:sldMkLst>
          <pc:docMk/>
          <pc:sldMk cId="918669019" sldId="481"/>
        </pc:sldMkLst>
        <pc:spChg chg="add mod">
          <ac:chgData name="uzawaktr@outlook.jp" userId="9471b0887bca2b09" providerId="LiveId" clId="{5FECBE1A-B689-47AB-B655-C992800E77B6}" dt="2024-09-03T12:35:54.461" v="304" actId="14100"/>
          <ac:spMkLst>
            <pc:docMk/>
            <pc:sldMk cId="918669019" sldId="481"/>
            <ac:spMk id="2" creationId="{5249398A-B031-2FA9-33F1-736042B2D851}"/>
          </ac:spMkLst>
        </pc:spChg>
        <pc:spChg chg="add del mod">
          <ac:chgData name="uzawaktr@outlook.jp" userId="9471b0887bca2b09" providerId="LiveId" clId="{5FECBE1A-B689-47AB-B655-C992800E77B6}" dt="2024-09-03T13:10:53.678" v="620" actId="21"/>
          <ac:spMkLst>
            <pc:docMk/>
            <pc:sldMk cId="918669019" sldId="481"/>
            <ac:spMk id="3" creationId="{8BD6C491-A7B5-CD73-FBE6-7B01A540F499}"/>
          </ac:spMkLst>
        </pc:spChg>
        <pc:spChg chg="del mod topLvl">
          <ac:chgData name="uzawaktr@outlook.jp" userId="9471b0887bca2b09" providerId="LiveId" clId="{5FECBE1A-B689-47AB-B655-C992800E77B6}" dt="2024-09-11T11:37:49.309" v="1760" actId="21"/>
          <ac:spMkLst>
            <pc:docMk/>
            <pc:sldMk cId="918669019" sldId="481"/>
            <ac:spMk id="7" creationId="{AC7D20EF-0F44-E233-8B3C-2EE8E214E409}"/>
          </ac:spMkLst>
        </pc:spChg>
        <pc:spChg chg="del mod">
          <ac:chgData name="uzawaktr@outlook.jp" userId="9471b0887bca2b09" providerId="LiveId" clId="{5FECBE1A-B689-47AB-B655-C992800E77B6}" dt="2024-09-03T12:39:12.722" v="459" actId="21"/>
          <ac:spMkLst>
            <pc:docMk/>
            <pc:sldMk cId="918669019" sldId="481"/>
            <ac:spMk id="10" creationId="{BEF6E6E4-DB21-F40F-E8BE-B34C65AB12B0}"/>
          </ac:spMkLst>
        </pc:spChg>
        <pc:spChg chg="mod">
          <ac:chgData name="uzawaktr@outlook.jp" userId="9471b0887bca2b09" providerId="LiveId" clId="{5FECBE1A-B689-47AB-B655-C992800E77B6}" dt="2024-09-03T12:36:00.843" v="308" actId="1076"/>
          <ac:spMkLst>
            <pc:docMk/>
            <pc:sldMk cId="918669019" sldId="481"/>
            <ac:spMk id="12" creationId="{48342617-9F62-BA44-7490-C0CDC380C1A8}"/>
          </ac:spMkLst>
        </pc:spChg>
        <pc:spChg chg="add del mod">
          <ac:chgData name="uzawaktr@outlook.jp" userId="9471b0887bca2b09" providerId="LiveId" clId="{5FECBE1A-B689-47AB-B655-C992800E77B6}" dt="2024-09-03T12:35:45.281" v="301" actId="21"/>
          <ac:spMkLst>
            <pc:docMk/>
            <pc:sldMk cId="918669019" sldId="481"/>
            <ac:spMk id="20" creationId="{C228503E-72CC-12C5-608D-8BD339E23A77}"/>
          </ac:spMkLst>
        </pc:spChg>
        <pc:spChg chg="del">
          <ac:chgData name="uzawaktr@outlook.jp" userId="9471b0887bca2b09" providerId="LiveId" clId="{5FECBE1A-B689-47AB-B655-C992800E77B6}" dt="2024-09-03T12:39:09.447" v="458" actId="21"/>
          <ac:spMkLst>
            <pc:docMk/>
            <pc:sldMk cId="918669019" sldId="481"/>
            <ac:spMk id="32" creationId="{F89E926B-CCDA-3711-9ECF-6DD2D5862B28}"/>
          </ac:spMkLst>
        </pc:spChg>
        <pc:spChg chg="del">
          <ac:chgData name="uzawaktr@outlook.jp" userId="9471b0887bca2b09" providerId="LiveId" clId="{5FECBE1A-B689-47AB-B655-C992800E77B6}" dt="2024-09-03T12:39:09.447" v="458" actId="21"/>
          <ac:spMkLst>
            <pc:docMk/>
            <pc:sldMk cId="918669019" sldId="481"/>
            <ac:spMk id="33" creationId="{041CBA9C-5BDF-A242-53B1-2A4F36CB571E}"/>
          </ac:spMkLst>
        </pc:spChg>
        <pc:grpChg chg="del mod">
          <ac:chgData name="uzawaktr@outlook.jp" userId="9471b0887bca2b09" providerId="LiveId" clId="{5FECBE1A-B689-47AB-B655-C992800E77B6}" dt="2024-09-03T12:35:19.339" v="293" actId="165"/>
          <ac:grpSpMkLst>
            <pc:docMk/>
            <pc:sldMk cId="918669019" sldId="481"/>
            <ac:grpSpMk id="11" creationId="{C7F6DC50-110B-1CAE-0D66-C0C238A3807E}"/>
          </ac:grpSpMkLst>
        </pc:grpChg>
        <pc:grpChg chg="add del mod">
          <ac:chgData name="uzawaktr@outlook.jp" userId="9471b0887bca2b09" providerId="LiveId" clId="{5FECBE1A-B689-47AB-B655-C992800E77B6}" dt="2024-09-03T12:39:15.271" v="461" actId="21"/>
          <ac:grpSpMkLst>
            <pc:docMk/>
            <pc:sldMk cId="918669019" sldId="481"/>
            <ac:grpSpMk id="14" creationId="{198A0BF6-3D29-B701-10E4-17AE05B30ECD}"/>
          </ac:grpSpMkLst>
        </pc:grpChg>
        <pc:picChg chg="mod topLvl">
          <ac:chgData name="uzawaktr@outlook.jp" userId="9471b0887bca2b09" providerId="LiveId" clId="{5FECBE1A-B689-47AB-B655-C992800E77B6}" dt="2024-09-03T13:10:58.273" v="622" actId="1076"/>
          <ac:picMkLst>
            <pc:docMk/>
            <pc:sldMk cId="918669019" sldId="481"/>
            <ac:picMk id="5" creationId="{EDCA66A5-512D-2939-905A-BD222762EBCE}"/>
          </ac:picMkLst>
        </pc:picChg>
      </pc:sldChg>
      <pc:sldChg chg="addSp delSp modSp del mod">
        <pc:chgData name="uzawaktr@outlook.jp" userId="9471b0887bca2b09" providerId="LiveId" clId="{5FECBE1A-B689-47AB-B655-C992800E77B6}" dt="2024-09-15T02:21:13.538" v="6499" actId="2696"/>
        <pc:sldMkLst>
          <pc:docMk/>
          <pc:sldMk cId="2801225279" sldId="499"/>
        </pc:sldMkLst>
        <pc:spChg chg="add mod">
          <ac:chgData name="uzawaktr@outlook.jp" userId="9471b0887bca2b09" providerId="LiveId" clId="{5FECBE1A-B689-47AB-B655-C992800E77B6}" dt="2024-09-14T12:44:32.353" v="5999" actId="403"/>
          <ac:spMkLst>
            <pc:docMk/>
            <pc:sldMk cId="2801225279" sldId="499"/>
            <ac:spMk id="15" creationId="{75380723-1625-58AA-DE0D-F15A5BC4975B}"/>
          </ac:spMkLst>
        </pc:spChg>
        <pc:spChg chg="add del mod">
          <ac:chgData name="uzawaktr@outlook.jp" userId="9471b0887bca2b09" providerId="LiveId" clId="{5FECBE1A-B689-47AB-B655-C992800E77B6}" dt="2024-09-14T12:36:04.460" v="5877" actId="21"/>
          <ac:spMkLst>
            <pc:docMk/>
            <pc:sldMk cId="2801225279" sldId="499"/>
            <ac:spMk id="18" creationId="{342D5445-3F4A-9D00-68C8-AE795DAA3796}"/>
          </ac:spMkLst>
        </pc:spChg>
        <pc:spChg chg="add mod">
          <ac:chgData name="uzawaktr@outlook.jp" userId="9471b0887bca2b09" providerId="LiveId" clId="{5FECBE1A-B689-47AB-B655-C992800E77B6}" dt="2024-09-14T12:44:41.693" v="6004" actId="403"/>
          <ac:spMkLst>
            <pc:docMk/>
            <pc:sldMk cId="2801225279" sldId="499"/>
            <ac:spMk id="19" creationId="{74D90698-BA88-2EE9-CA49-13F77932FC57}"/>
          </ac:spMkLst>
        </pc:spChg>
        <pc:spChg chg="add mod">
          <ac:chgData name="uzawaktr@outlook.jp" userId="9471b0887bca2b09" providerId="LiveId" clId="{5FECBE1A-B689-47AB-B655-C992800E77B6}" dt="2024-09-14T10:15:55.167" v="4209" actId="14100"/>
          <ac:spMkLst>
            <pc:docMk/>
            <pc:sldMk cId="2801225279" sldId="499"/>
            <ac:spMk id="19" creationId="{8E289E0E-02BF-8C45-A81C-7A1FFA90B883}"/>
          </ac:spMkLst>
        </pc:spChg>
        <pc:spChg chg="mod">
          <ac:chgData name="uzawaktr@outlook.jp" userId="9471b0887bca2b09" providerId="LiveId" clId="{5FECBE1A-B689-47AB-B655-C992800E77B6}" dt="2024-09-14T10:15:52.292" v="4208" actId="1076"/>
          <ac:spMkLst>
            <pc:docMk/>
            <pc:sldMk cId="2801225279" sldId="499"/>
            <ac:spMk id="27" creationId="{87BD6436-37A3-AD51-A89F-44C3D8198910}"/>
          </ac:spMkLst>
        </pc:spChg>
        <pc:spChg chg="add del mod">
          <ac:chgData name="uzawaktr@outlook.jp" userId="9471b0887bca2b09" providerId="LiveId" clId="{5FECBE1A-B689-47AB-B655-C992800E77B6}" dt="2024-09-14T12:42:53.889" v="5991" actId="21"/>
          <ac:spMkLst>
            <pc:docMk/>
            <pc:sldMk cId="2801225279" sldId="499"/>
            <ac:spMk id="34" creationId="{146A43C4-3A4C-9164-C2FE-0C5D4FE3FE06}"/>
          </ac:spMkLst>
        </pc:spChg>
        <pc:spChg chg="add mod">
          <ac:chgData name="uzawaktr@outlook.jp" userId="9471b0887bca2b09" providerId="LiveId" clId="{5FECBE1A-B689-47AB-B655-C992800E77B6}" dt="2024-09-14T12:39:03.738" v="5933" actId="164"/>
          <ac:spMkLst>
            <pc:docMk/>
            <pc:sldMk cId="2801225279" sldId="499"/>
            <ac:spMk id="35" creationId="{6EB36043-3747-2DAF-7AD5-3A166CE439B3}"/>
          </ac:spMkLst>
        </pc:spChg>
        <pc:spChg chg="add mod">
          <ac:chgData name="uzawaktr@outlook.jp" userId="9471b0887bca2b09" providerId="LiveId" clId="{5FECBE1A-B689-47AB-B655-C992800E77B6}" dt="2024-09-14T12:39:03.738" v="5933" actId="164"/>
          <ac:spMkLst>
            <pc:docMk/>
            <pc:sldMk cId="2801225279" sldId="499"/>
            <ac:spMk id="36" creationId="{320CAB56-099A-8AE0-8B38-D745D95A2EF4}"/>
          </ac:spMkLst>
        </pc:spChg>
        <pc:spChg chg="add mod">
          <ac:chgData name="uzawaktr@outlook.jp" userId="9471b0887bca2b09" providerId="LiveId" clId="{5FECBE1A-B689-47AB-B655-C992800E77B6}" dt="2024-09-14T12:40:37.576" v="5959" actId="1076"/>
          <ac:spMkLst>
            <pc:docMk/>
            <pc:sldMk cId="2801225279" sldId="499"/>
            <ac:spMk id="37" creationId="{C6C8A5A9-DAED-7E62-41F1-6CA8DB8B3148}"/>
          </ac:spMkLst>
        </pc:spChg>
        <pc:spChg chg="add mod">
          <ac:chgData name="uzawaktr@outlook.jp" userId="9471b0887bca2b09" providerId="LiveId" clId="{5FECBE1A-B689-47AB-B655-C992800E77B6}" dt="2024-09-14T12:39:03.738" v="5933" actId="164"/>
          <ac:spMkLst>
            <pc:docMk/>
            <pc:sldMk cId="2801225279" sldId="499"/>
            <ac:spMk id="38" creationId="{73351C4C-2C6F-1457-8694-6A989338686E}"/>
          </ac:spMkLst>
        </pc:spChg>
        <pc:spChg chg="add mod">
          <ac:chgData name="uzawaktr@outlook.jp" userId="9471b0887bca2b09" providerId="LiveId" clId="{5FECBE1A-B689-47AB-B655-C992800E77B6}" dt="2024-09-14T12:40:11.385" v="5954" actId="1076"/>
          <ac:spMkLst>
            <pc:docMk/>
            <pc:sldMk cId="2801225279" sldId="499"/>
            <ac:spMk id="42" creationId="{927EDD55-8321-11CA-00DB-CFDC0107EC79}"/>
          </ac:spMkLst>
        </pc:spChg>
        <pc:spChg chg="add mod">
          <ac:chgData name="uzawaktr@outlook.jp" userId="9471b0887bca2b09" providerId="LiveId" clId="{5FECBE1A-B689-47AB-B655-C992800E77B6}" dt="2024-09-14T12:42:04.770" v="5981" actId="1076"/>
          <ac:spMkLst>
            <pc:docMk/>
            <pc:sldMk cId="2801225279" sldId="499"/>
            <ac:spMk id="43" creationId="{149D2652-B240-187D-E5A9-3D5554AF6D58}"/>
          </ac:spMkLst>
        </pc:spChg>
        <pc:spChg chg="add mod">
          <ac:chgData name="uzawaktr@outlook.jp" userId="9471b0887bca2b09" providerId="LiveId" clId="{5FECBE1A-B689-47AB-B655-C992800E77B6}" dt="2024-09-14T12:41:56.185" v="5980" actId="571"/>
          <ac:spMkLst>
            <pc:docMk/>
            <pc:sldMk cId="2801225279" sldId="499"/>
            <ac:spMk id="44" creationId="{BC659E65-5A94-9C8A-89D5-44C36442085A}"/>
          </ac:spMkLst>
        </pc:spChg>
        <pc:spChg chg="del">
          <ac:chgData name="uzawaktr@outlook.jp" userId="9471b0887bca2b09" providerId="LiveId" clId="{5FECBE1A-B689-47AB-B655-C992800E77B6}" dt="2024-09-14T10:14:11.650" v="4186" actId="21"/>
          <ac:spMkLst>
            <pc:docMk/>
            <pc:sldMk cId="2801225279" sldId="499"/>
            <ac:spMk id="65" creationId="{383811CC-8B79-2B08-28F3-2F5D2F9363DF}"/>
          </ac:spMkLst>
        </pc:spChg>
        <pc:spChg chg="mod">
          <ac:chgData name="uzawaktr@outlook.jp" userId="9471b0887bca2b09" providerId="LiveId" clId="{5FECBE1A-B689-47AB-B655-C992800E77B6}" dt="2024-09-14T12:44:35.489" v="6001" actId="403"/>
          <ac:spMkLst>
            <pc:docMk/>
            <pc:sldMk cId="2801225279" sldId="499"/>
            <ac:spMk id="66" creationId="{B5F06458-E30C-F360-2ACF-878F4E3ACEA3}"/>
          </ac:spMkLst>
        </pc:spChg>
        <pc:spChg chg="del">
          <ac:chgData name="uzawaktr@outlook.jp" userId="9471b0887bca2b09" providerId="LiveId" clId="{5FECBE1A-B689-47AB-B655-C992800E77B6}" dt="2024-09-14T12:35:03.527" v="5858" actId="21"/>
          <ac:spMkLst>
            <pc:docMk/>
            <pc:sldMk cId="2801225279" sldId="499"/>
            <ac:spMk id="67" creationId="{73184895-57F8-341E-22E2-8961209D9111}"/>
          </ac:spMkLst>
        </pc:spChg>
        <pc:spChg chg="del">
          <ac:chgData name="uzawaktr@outlook.jp" userId="9471b0887bca2b09" providerId="LiveId" clId="{5FECBE1A-B689-47AB-B655-C992800E77B6}" dt="2024-09-14T10:14:14.849" v="4187" actId="21"/>
          <ac:spMkLst>
            <pc:docMk/>
            <pc:sldMk cId="2801225279" sldId="499"/>
            <ac:spMk id="68" creationId="{8FE1A1BC-6BBB-9B73-42E2-813352A86297}"/>
          </ac:spMkLst>
        </pc:spChg>
        <pc:spChg chg="del">
          <ac:chgData name="uzawaktr@outlook.jp" userId="9471b0887bca2b09" providerId="LiveId" clId="{5FECBE1A-B689-47AB-B655-C992800E77B6}" dt="2024-09-14T10:14:34.968" v="4191" actId="21"/>
          <ac:spMkLst>
            <pc:docMk/>
            <pc:sldMk cId="2801225279" sldId="499"/>
            <ac:spMk id="69" creationId="{423EA742-4FB9-9DBB-7DB0-C3143420FACC}"/>
          </ac:spMkLst>
        </pc:spChg>
        <pc:spChg chg="mod">
          <ac:chgData name="uzawaktr@outlook.jp" userId="9471b0887bca2b09" providerId="LiveId" clId="{5FECBE1A-B689-47AB-B655-C992800E77B6}" dt="2024-09-14T12:44:38.395" v="6002" actId="403"/>
          <ac:spMkLst>
            <pc:docMk/>
            <pc:sldMk cId="2801225279" sldId="499"/>
            <ac:spMk id="70" creationId="{38D50BD9-F604-3D8F-945E-8B202001CAC1}"/>
          </ac:spMkLst>
        </pc:spChg>
        <pc:spChg chg="mod">
          <ac:chgData name="uzawaktr@outlook.jp" userId="9471b0887bca2b09" providerId="LiveId" clId="{5FECBE1A-B689-47AB-B655-C992800E77B6}" dt="2024-09-14T12:40:50.633" v="5962" actId="1076"/>
          <ac:spMkLst>
            <pc:docMk/>
            <pc:sldMk cId="2801225279" sldId="499"/>
            <ac:spMk id="71" creationId="{64806574-3B94-9610-46C2-56431D29260C}"/>
          </ac:spMkLst>
        </pc:spChg>
        <pc:spChg chg="mod">
          <ac:chgData name="uzawaktr@outlook.jp" userId="9471b0887bca2b09" providerId="LiveId" clId="{5FECBE1A-B689-47AB-B655-C992800E77B6}" dt="2024-09-14T12:40:47.193" v="5961" actId="1076"/>
          <ac:spMkLst>
            <pc:docMk/>
            <pc:sldMk cId="2801225279" sldId="499"/>
            <ac:spMk id="72" creationId="{A49FAB88-D5E9-7642-95A8-A2865ADA1D4F}"/>
          </ac:spMkLst>
        </pc:spChg>
        <pc:spChg chg="mod">
          <ac:chgData name="uzawaktr@outlook.jp" userId="9471b0887bca2b09" providerId="LiveId" clId="{5FECBE1A-B689-47AB-B655-C992800E77B6}" dt="2024-09-14T12:40:54.039" v="5963" actId="1076"/>
          <ac:spMkLst>
            <pc:docMk/>
            <pc:sldMk cId="2801225279" sldId="499"/>
            <ac:spMk id="73" creationId="{1DA28543-7ED8-0844-18C0-362B3EA431BD}"/>
          </ac:spMkLst>
        </pc:spChg>
        <pc:spChg chg="mod">
          <ac:chgData name="uzawaktr@outlook.jp" userId="9471b0887bca2b09" providerId="LiveId" clId="{5FECBE1A-B689-47AB-B655-C992800E77B6}" dt="2024-09-14T12:42:35.551" v="5986" actId="1076"/>
          <ac:spMkLst>
            <pc:docMk/>
            <pc:sldMk cId="2801225279" sldId="499"/>
            <ac:spMk id="74" creationId="{512E531D-B1A7-E0B7-8804-6E3B103A31E0}"/>
          </ac:spMkLst>
        </pc:spChg>
        <pc:spChg chg="mod">
          <ac:chgData name="uzawaktr@outlook.jp" userId="9471b0887bca2b09" providerId="LiveId" clId="{5FECBE1A-B689-47AB-B655-C992800E77B6}" dt="2024-09-14T12:42:39.768" v="5987" actId="1076"/>
          <ac:spMkLst>
            <pc:docMk/>
            <pc:sldMk cId="2801225279" sldId="499"/>
            <ac:spMk id="75" creationId="{D830D345-9318-A2DA-F914-853DA770C9E8}"/>
          </ac:spMkLst>
        </pc:spChg>
        <pc:spChg chg="mod">
          <ac:chgData name="uzawaktr@outlook.jp" userId="9471b0887bca2b09" providerId="LiveId" clId="{5FECBE1A-B689-47AB-B655-C992800E77B6}" dt="2024-09-14T12:42:50.079" v="5990" actId="1076"/>
          <ac:spMkLst>
            <pc:docMk/>
            <pc:sldMk cId="2801225279" sldId="499"/>
            <ac:spMk id="76" creationId="{05345B3C-D630-DA33-D11B-870CFD7166EE}"/>
          </ac:spMkLst>
        </pc:spChg>
        <pc:spChg chg="mod">
          <ac:chgData name="uzawaktr@outlook.jp" userId="9471b0887bca2b09" providerId="LiveId" clId="{5FECBE1A-B689-47AB-B655-C992800E77B6}" dt="2024-09-14T12:43:20.583" v="5994" actId="1076"/>
          <ac:spMkLst>
            <pc:docMk/>
            <pc:sldMk cId="2801225279" sldId="499"/>
            <ac:spMk id="77" creationId="{7B914BC1-5A1A-B315-25C0-650059C5D170}"/>
          </ac:spMkLst>
        </pc:spChg>
        <pc:spChg chg="mod">
          <ac:chgData name="uzawaktr@outlook.jp" userId="9471b0887bca2b09" providerId="LiveId" clId="{5FECBE1A-B689-47AB-B655-C992800E77B6}" dt="2024-09-14T12:43:16.254" v="5993" actId="1076"/>
          <ac:spMkLst>
            <pc:docMk/>
            <pc:sldMk cId="2801225279" sldId="499"/>
            <ac:spMk id="78" creationId="{2F2CE281-1E81-CCD1-76D8-DACF00E50F06}"/>
          </ac:spMkLst>
        </pc:spChg>
        <pc:spChg chg="del">
          <ac:chgData name="uzawaktr@outlook.jp" userId="9471b0887bca2b09" providerId="LiveId" clId="{5FECBE1A-B689-47AB-B655-C992800E77B6}" dt="2024-09-14T10:14:18.750" v="4188" actId="21"/>
          <ac:spMkLst>
            <pc:docMk/>
            <pc:sldMk cId="2801225279" sldId="499"/>
            <ac:spMk id="84" creationId="{498DD4FF-A8FD-65CF-445E-D1954537A790}"/>
          </ac:spMkLst>
        </pc:spChg>
        <pc:spChg chg="del">
          <ac:chgData name="uzawaktr@outlook.jp" userId="9471b0887bca2b09" providerId="LiveId" clId="{5FECBE1A-B689-47AB-B655-C992800E77B6}" dt="2024-09-14T12:35:06.683" v="5859" actId="21"/>
          <ac:spMkLst>
            <pc:docMk/>
            <pc:sldMk cId="2801225279" sldId="499"/>
            <ac:spMk id="85" creationId="{AB9117E0-3ECF-48F7-0377-15DD097261C5}"/>
          </ac:spMkLst>
        </pc:spChg>
        <pc:spChg chg="mod">
          <ac:chgData name="uzawaktr@outlook.jp" userId="9471b0887bca2b09" providerId="LiveId" clId="{5FECBE1A-B689-47AB-B655-C992800E77B6}" dt="2024-09-15T01:15:01.556" v="6194" actId="20577"/>
          <ac:spMkLst>
            <pc:docMk/>
            <pc:sldMk cId="2801225279" sldId="499"/>
            <ac:spMk id="87" creationId="{30768FF9-6F75-97B0-9612-122EBD0AEF62}"/>
          </ac:spMkLst>
        </pc:spChg>
        <pc:spChg chg="mod">
          <ac:chgData name="uzawaktr@outlook.jp" userId="9471b0887bca2b09" providerId="LiveId" clId="{5FECBE1A-B689-47AB-B655-C992800E77B6}" dt="2024-09-15T01:15:05.127" v="6195" actId="1076"/>
          <ac:spMkLst>
            <pc:docMk/>
            <pc:sldMk cId="2801225279" sldId="499"/>
            <ac:spMk id="88" creationId="{8B5D3A17-1B58-74AE-B15F-45EB439771F3}"/>
          </ac:spMkLst>
        </pc:spChg>
        <pc:spChg chg="mod ord">
          <ac:chgData name="uzawaktr@outlook.jp" userId="9471b0887bca2b09" providerId="LiveId" clId="{5FECBE1A-B689-47AB-B655-C992800E77B6}" dt="2024-09-14T12:42:42.204" v="5989" actId="1076"/>
          <ac:spMkLst>
            <pc:docMk/>
            <pc:sldMk cId="2801225279" sldId="499"/>
            <ac:spMk id="170" creationId="{B4A0C454-AD31-6FDD-5FF0-C0B019EC69BC}"/>
          </ac:spMkLst>
        </pc:spChg>
        <pc:grpChg chg="add mod">
          <ac:chgData name="uzawaktr@outlook.jp" userId="9471b0887bca2b09" providerId="LiveId" clId="{5FECBE1A-B689-47AB-B655-C992800E77B6}" dt="2024-09-14T12:39:47.125" v="5946" actId="164"/>
          <ac:grpSpMkLst>
            <pc:docMk/>
            <pc:sldMk cId="2801225279" sldId="499"/>
            <ac:grpSpMk id="39" creationId="{394D937B-6A07-7C60-EFF1-0DE13BEE2618}"/>
          </ac:grpSpMkLst>
        </pc:grpChg>
        <pc:grpChg chg="add mod">
          <ac:chgData name="uzawaktr@outlook.jp" userId="9471b0887bca2b09" providerId="LiveId" clId="{5FECBE1A-B689-47AB-B655-C992800E77B6}" dt="2024-09-14T12:39:47.125" v="5946" actId="164"/>
          <ac:grpSpMkLst>
            <pc:docMk/>
            <pc:sldMk cId="2801225279" sldId="499"/>
            <ac:grpSpMk id="40" creationId="{4BDE6621-6B6E-FDCA-EE4D-8A8E35001081}"/>
          </ac:grpSpMkLst>
        </pc:grpChg>
        <pc:grpChg chg="add mod">
          <ac:chgData name="uzawaktr@outlook.jp" userId="9471b0887bca2b09" providerId="LiveId" clId="{5FECBE1A-B689-47AB-B655-C992800E77B6}" dt="2024-09-14T12:39:47.125" v="5946" actId="164"/>
          <ac:grpSpMkLst>
            <pc:docMk/>
            <pc:sldMk cId="2801225279" sldId="499"/>
            <ac:grpSpMk id="41" creationId="{216950EA-6918-7681-951D-C83B0B52B4E7}"/>
          </ac:grpSpMkLst>
        </pc:grpChg>
        <pc:grpChg chg="mod">
          <ac:chgData name="uzawaktr@outlook.jp" userId="9471b0887bca2b09" providerId="LiveId" clId="{5FECBE1A-B689-47AB-B655-C992800E77B6}" dt="2024-09-14T12:42:59.750" v="5992" actId="1076"/>
          <ac:grpSpMkLst>
            <pc:docMk/>
            <pc:sldMk cId="2801225279" sldId="499"/>
            <ac:grpSpMk id="81" creationId="{D17C2085-1040-F43C-F044-BFD47C2055F7}"/>
          </ac:grpSpMkLst>
        </pc:grpChg>
      </pc:sldChg>
      <pc:sldChg chg="addSp delSp modSp del mod">
        <pc:chgData name="uzawaktr@outlook.jp" userId="9471b0887bca2b09" providerId="LiveId" clId="{5FECBE1A-B689-47AB-B655-C992800E77B6}" dt="2024-09-14T12:28:18.424" v="5757" actId="2696"/>
        <pc:sldMkLst>
          <pc:docMk/>
          <pc:sldMk cId="2564067033" sldId="500"/>
        </pc:sldMkLst>
        <pc:spChg chg="mod">
          <ac:chgData name="uzawaktr@outlook.jp" userId="9471b0887bca2b09" providerId="LiveId" clId="{5FECBE1A-B689-47AB-B655-C992800E77B6}" dt="2024-09-11T12:09:48.231" v="2631" actId="1076"/>
          <ac:spMkLst>
            <pc:docMk/>
            <pc:sldMk cId="2564067033" sldId="500"/>
            <ac:spMk id="5" creationId="{E7ECD6EE-B262-25E7-C828-35B27AB1635B}"/>
          </ac:spMkLst>
        </pc:spChg>
        <pc:spChg chg="add del">
          <ac:chgData name="uzawaktr@outlook.jp" userId="9471b0887bca2b09" providerId="LiveId" clId="{5FECBE1A-B689-47AB-B655-C992800E77B6}" dt="2024-09-11T11:28:20.091" v="1615" actId="22"/>
          <ac:spMkLst>
            <pc:docMk/>
            <pc:sldMk cId="2564067033" sldId="500"/>
            <ac:spMk id="10" creationId="{789935BF-5D44-2E4D-11CD-687C3DFBEA66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11" creationId="{A6962AFA-34E2-E725-008C-7254520F1BF9}"/>
          </ac:spMkLst>
        </pc:spChg>
        <pc:spChg chg="mod">
          <ac:chgData name="uzawaktr@outlook.jp" userId="9471b0887bca2b09" providerId="LiveId" clId="{5FECBE1A-B689-47AB-B655-C992800E77B6}" dt="2024-09-11T12:09:48.231" v="2631" actId="1076"/>
          <ac:spMkLst>
            <pc:docMk/>
            <pc:sldMk cId="2564067033" sldId="500"/>
            <ac:spMk id="12" creationId="{25502565-044F-E23E-E320-38C3D4A0FD22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13" creationId="{E9830237-BD8C-9B60-65D8-EB7B7979F6FB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15" creationId="{D505F825-3276-27B9-5240-7941829F055B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17" creationId="{195BC6C8-5113-9CDB-8319-E15ECFF5685F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21" creationId="{4585C0EF-19AA-3C64-5E5C-3BCDA5FB216F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33" creationId="{CA6952F8-6458-427E-6690-3EF5E201C740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34" creationId="{3372EE5A-A62E-2F1A-8E07-CEFB2A3AE971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36" creationId="{58125225-3C42-04C3-A3BC-01D5FD0EFD26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37" creationId="{C4523E12-C1D1-93C4-4A36-158FE84A20EE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38" creationId="{0C417A17-2726-9267-FB7C-0C242AA7E3FA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39" creationId="{D228168D-3D1B-D80B-4BA9-B9C6AED2D4A7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40" creationId="{DE61BD56-2DD7-9EA9-CF03-69849CC35694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41" creationId="{17283472-38AE-C824-065D-E2D35417C318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42" creationId="{E70CE322-0943-F84D-DCDD-216291A31BD6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43" creationId="{903149FB-432D-5C17-1ABC-A2E7B669B1C7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44" creationId="{5D417155-F841-315A-9DBC-01CCF1655035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45" creationId="{4826A119-D633-62B1-B634-2C2821B4C34D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46" creationId="{A7BA9D94-35C9-E154-837D-51A0DC36C21B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47" creationId="{37A0108A-BF80-023D-1465-AE8AA00D7EFA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48" creationId="{F689125E-D0A1-93A2-714B-E74A0E272692}"/>
          </ac:spMkLst>
        </pc:spChg>
        <pc:spChg chg="mod">
          <ac:chgData name="uzawaktr@outlook.jp" userId="9471b0887bca2b09" providerId="LiveId" clId="{5FECBE1A-B689-47AB-B655-C992800E77B6}" dt="2024-09-14T12:27:42.077" v="5751"/>
          <ac:spMkLst>
            <pc:docMk/>
            <pc:sldMk cId="2564067033" sldId="500"/>
            <ac:spMk id="51" creationId="{347CF4B6-F545-8B07-0E4A-ED216CCD31FA}"/>
          </ac:spMkLst>
        </pc:spChg>
        <pc:grpChg chg="add mod">
          <ac:chgData name="uzawaktr@outlook.jp" userId="9471b0887bca2b09" providerId="LiveId" clId="{5FECBE1A-B689-47AB-B655-C992800E77B6}" dt="2024-09-14T12:27:58.069" v="5755" actId="14100"/>
          <ac:grpSpMkLst>
            <pc:docMk/>
            <pc:sldMk cId="2564067033" sldId="500"/>
            <ac:grpSpMk id="9" creationId="{65E2A1C4-44F0-6687-2AF7-C2FA3E8C2B7C}"/>
          </ac:grpSpMkLst>
        </pc:grpChg>
        <pc:grpChg chg="mod">
          <ac:chgData name="uzawaktr@outlook.jp" userId="9471b0887bca2b09" providerId="LiveId" clId="{5FECBE1A-B689-47AB-B655-C992800E77B6}" dt="2024-09-14T12:27:42.077" v="5751"/>
          <ac:grpSpMkLst>
            <pc:docMk/>
            <pc:sldMk cId="2564067033" sldId="500"/>
            <ac:grpSpMk id="10" creationId="{0572C056-179A-A4E6-BC16-0EC15852D228}"/>
          </ac:grpSpMkLst>
        </pc:grpChg>
        <pc:grpChg chg="mod">
          <ac:chgData name="uzawaktr@outlook.jp" userId="9471b0887bca2b09" providerId="LiveId" clId="{5FECBE1A-B689-47AB-B655-C992800E77B6}" dt="2024-09-14T12:27:42.077" v="5751"/>
          <ac:grpSpMkLst>
            <pc:docMk/>
            <pc:sldMk cId="2564067033" sldId="500"/>
            <ac:grpSpMk id="25" creationId="{D4B8A2F8-1E6F-C0B4-9B6A-426F4282D2E9}"/>
          </ac:grpSpMkLst>
        </pc:grpChg>
        <pc:grpChg chg="del">
          <ac:chgData name="uzawaktr@outlook.jp" userId="9471b0887bca2b09" providerId="LiveId" clId="{5FECBE1A-B689-47AB-B655-C992800E77B6}" dt="2024-09-14T12:27:38.254" v="5750" actId="21"/>
          <ac:grpSpMkLst>
            <pc:docMk/>
            <pc:sldMk cId="2564067033" sldId="500"/>
            <ac:grpSpMk id="58" creationId="{93613854-45BE-2096-548F-0B9BB325176D}"/>
          </ac:grpSpMkLst>
        </pc:grpChg>
      </pc:sldChg>
      <pc:sldChg chg="del">
        <pc:chgData name="uzawaktr@outlook.jp" userId="9471b0887bca2b09" providerId="LiveId" clId="{5FECBE1A-B689-47AB-B655-C992800E77B6}" dt="2024-09-03T12:27:38.018" v="0" actId="2696"/>
        <pc:sldMkLst>
          <pc:docMk/>
          <pc:sldMk cId="3833929509" sldId="506"/>
        </pc:sldMkLst>
      </pc:sldChg>
      <pc:sldChg chg="del">
        <pc:chgData name="uzawaktr@outlook.jp" userId="9471b0887bca2b09" providerId="LiveId" clId="{5FECBE1A-B689-47AB-B655-C992800E77B6}" dt="2024-09-03T13:39:00.905" v="1535" actId="2696"/>
        <pc:sldMkLst>
          <pc:docMk/>
          <pc:sldMk cId="3767322861" sldId="508"/>
        </pc:sldMkLst>
      </pc:sldChg>
      <pc:sldChg chg="del">
        <pc:chgData name="uzawaktr@outlook.jp" userId="9471b0887bca2b09" providerId="LiveId" clId="{5FECBE1A-B689-47AB-B655-C992800E77B6}" dt="2024-09-03T12:27:38.018" v="0" actId="2696"/>
        <pc:sldMkLst>
          <pc:docMk/>
          <pc:sldMk cId="3600245590" sldId="525"/>
        </pc:sldMkLst>
      </pc:sldChg>
      <pc:sldChg chg="del">
        <pc:chgData name="uzawaktr@outlook.jp" userId="9471b0887bca2b09" providerId="LiveId" clId="{5FECBE1A-B689-47AB-B655-C992800E77B6}" dt="2024-09-03T12:27:38.018" v="0" actId="2696"/>
        <pc:sldMkLst>
          <pc:docMk/>
          <pc:sldMk cId="1928027468" sldId="526"/>
        </pc:sldMkLst>
      </pc:sldChg>
      <pc:sldChg chg="del">
        <pc:chgData name="uzawaktr@outlook.jp" userId="9471b0887bca2b09" providerId="LiveId" clId="{5FECBE1A-B689-47AB-B655-C992800E77B6}" dt="2024-09-03T12:27:38.018" v="0" actId="2696"/>
        <pc:sldMkLst>
          <pc:docMk/>
          <pc:sldMk cId="885210785" sldId="527"/>
        </pc:sldMkLst>
      </pc:sldChg>
      <pc:sldChg chg="del">
        <pc:chgData name="uzawaktr@outlook.jp" userId="9471b0887bca2b09" providerId="LiveId" clId="{5FECBE1A-B689-47AB-B655-C992800E77B6}" dt="2024-09-03T12:27:38.018" v="0" actId="2696"/>
        <pc:sldMkLst>
          <pc:docMk/>
          <pc:sldMk cId="782657336" sldId="529"/>
        </pc:sldMkLst>
      </pc:sldChg>
      <pc:sldChg chg="del">
        <pc:chgData name="uzawaktr@outlook.jp" userId="9471b0887bca2b09" providerId="LiveId" clId="{5FECBE1A-B689-47AB-B655-C992800E77B6}" dt="2024-09-03T13:39:00.905" v="1535" actId="2696"/>
        <pc:sldMkLst>
          <pc:docMk/>
          <pc:sldMk cId="922331419" sldId="533"/>
        </pc:sldMkLst>
      </pc:sldChg>
      <pc:sldChg chg="del">
        <pc:chgData name="uzawaktr@outlook.jp" userId="9471b0887bca2b09" providerId="LiveId" clId="{5FECBE1A-B689-47AB-B655-C992800E77B6}" dt="2024-09-11T11:14:39.937" v="1611" actId="2696"/>
        <pc:sldMkLst>
          <pc:docMk/>
          <pc:sldMk cId="1004669358" sldId="543"/>
        </pc:sldMkLst>
      </pc:sldChg>
      <pc:sldChg chg="del">
        <pc:chgData name="uzawaktr@outlook.jp" userId="9471b0887bca2b09" providerId="LiveId" clId="{5FECBE1A-B689-47AB-B655-C992800E77B6}" dt="2024-09-11T11:14:39.937" v="1611" actId="2696"/>
        <pc:sldMkLst>
          <pc:docMk/>
          <pc:sldMk cId="3252479724" sldId="545"/>
        </pc:sldMkLst>
      </pc:sldChg>
      <pc:sldChg chg="del">
        <pc:chgData name="uzawaktr@outlook.jp" userId="9471b0887bca2b09" providerId="LiveId" clId="{5FECBE1A-B689-47AB-B655-C992800E77B6}" dt="2024-09-11T11:32:50.902" v="1667" actId="2696"/>
        <pc:sldMkLst>
          <pc:docMk/>
          <pc:sldMk cId="4038264056" sldId="546"/>
        </pc:sldMkLst>
      </pc:sldChg>
      <pc:sldChg chg="addSp delSp modSp add del mod modShow">
        <pc:chgData name="uzawaktr@outlook.jp" userId="9471b0887bca2b09" providerId="LiveId" clId="{5FECBE1A-B689-47AB-B655-C992800E77B6}" dt="2024-09-11T12:14:27.076" v="2682" actId="2696"/>
        <pc:sldMkLst>
          <pc:docMk/>
          <pc:sldMk cId="1364203826" sldId="547"/>
        </pc:sldMkLst>
        <pc:spChg chg="del">
          <ac:chgData name="uzawaktr@outlook.jp" userId="9471b0887bca2b09" providerId="LiveId" clId="{5FECBE1A-B689-47AB-B655-C992800E77B6}" dt="2024-09-03T12:30:50.425" v="145" actId="21"/>
          <ac:spMkLst>
            <pc:docMk/>
            <pc:sldMk cId="1364203826" sldId="547"/>
            <ac:spMk id="10" creationId="{BEF6E6E4-DB21-F40F-E8BE-B34C65AB12B0}"/>
          </ac:spMkLst>
        </pc:spChg>
        <pc:spChg chg="add del">
          <ac:chgData name="uzawaktr@outlook.jp" userId="9471b0887bca2b09" providerId="LiveId" clId="{5FECBE1A-B689-47AB-B655-C992800E77B6}" dt="2024-09-03T13:12:24.142" v="677" actId="21"/>
          <ac:spMkLst>
            <pc:docMk/>
            <pc:sldMk cId="1364203826" sldId="547"/>
            <ac:spMk id="12" creationId="{48342617-9F62-BA44-7490-C0CDC380C1A8}"/>
          </ac:spMkLst>
        </pc:spChg>
        <pc:spChg chg="del">
          <ac:chgData name="uzawaktr@outlook.jp" userId="9471b0887bca2b09" providerId="LiveId" clId="{5FECBE1A-B689-47AB-B655-C992800E77B6}" dt="2024-09-03T12:39:38.001" v="463" actId="21"/>
          <ac:spMkLst>
            <pc:docMk/>
            <pc:sldMk cId="1364203826" sldId="547"/>
            <ac:spMk id="20" creationId="{C228503E-72CC-12C5-608D-8BD339E23A77}"/>
          </ac:spMkLst>
        </pc:spChg>
        <pc:spChg chg="del">
          <ac:chgData name="uzawaktr@outlook.jp" userId="9471b0887bca2b09" providerId="LiveId" clId="{5FECBE1A-B689-47AB-B655-C992800E77B6}" dt="2024-09-03T12:30:47.728" v="144" actId="478"/>
          <ac:spMkLst>
            <pc:docMk/>
            <pc:sldMk cId="1364203826" sldId="547"/>
            <ac:spMk id="32" creationId="{F89E926B-CCDA-3711-9ECF-6DD2D5862B28}"/>
          </ac:spMkLst>
        </pc:spChg>
        <pc:spChg chg="del">
          <ac:chgData name="uzawaktr@outlook.jp" userId="9471b0887bca2b09" providerId="LiveId" clId="{5FECBE1A-B689-47AB-B655-C992800E77B6}" dt="2024-09-03T12:30:47.728" v="144" actId="478"/>
          <ac:spMkLst>
            <pc:docMk/>
            <pc:sldMk cId="1364203826" sldId="547"/>
            <ac:spMk id="33" creationId="{041CBA9C-5BDF-A242-53B1-2A4F36CB571E}"/>
          </ac:spMkLst>
        </pc:spChg>
        <pc:spChg chg="add mod">
          <ac:chgData name="uzawaktr@outlook.jp" userId="9471b0887bca2b09" providerId="LiveId" clId="{5FECBE1A-B689-47AB-B655-C992800E77B6}" dt="2024-09-03T13:10:40.032" v="617" actId="164"/>
          <ac:spMkLst>
            <pc:docMk/>
            <pc:sldMk cId="1364203826" sldId="547"/>
            <ac:spMk id="49" creationId="{2C6AEA40-4F9A-F69B-9CA1-C51E97601B02}"/>
          </ac:spMkLst>
        </pc:spChg>
        <pc:spChg chg="add mod">
          <ac:chgData name="uzawaktr@outlook.jp" userId="9471b0887bca2b09" providerId="LiveId" clId="{5FECBE1A-B689-47AB-B655-C992800E77B6}" dt="2024-09-03T13:10:40.032" v="617" actId="164"/>
          <ac:spMkLst>
            <pc:docMk/>
            <pc:sldMk cId="1364203826" sldId="547"/>
            <ac:spMk id="50" creationId="{A0ADB306-5A35-BB81-64ED-12FBB3C39195}"/>
          </ac:spMkLst>
        </pc:spChg>
        <pc:spChg chg="add mod">
          <ac:chgData name="uzawaktr@outlook.jp" userId="9471b0887bca2b09" providerId="LiveId" clId="{5FECBE1A-B689-47AB-B655-C992800E77B6}" dt="2024-09-03T13:10:40.032" v="617" actId="164"/>
          <ac:spMkLst>
            <pc:docMk/>
            <pc:sldMk cId="1364203826" sldId="547"/>
            <ac:spMk id="51" creationId="{84C40ECA-F024-130F-6C82-6257D2903AE8}"/>
          </ac:spMkLst>
        </pc:spChg>
        <pc:spChg chg="add mod">
          <ac:chgData name="uzawaktr@outlook.jp" userId="9471b0887bca2b09" providerId="LiveId" clId="{5FECBE1A-B689-47AB-B655-C992800E77B6}" dt="2024-09-03T13:10:40.032" v="617" actId="164"/>
          <ac:spMkLst>
            <pc:docMk/>
            <pc:sldMk cId="1364203826" sldId="547"/>
            <ac:spMk id="52" creationId="{0F740DD2-2D81-5B13-B267-E1D2A9E9258C}"/>
          </ac:spMkLst>
        </pc:spChg>
        <pc:spChg chg="add mod">
          <ac:chgData name="uzawaktr@outlook.jp" userId="9471b0887bca2b09" providerId="LiveId" clId="{5FECBE1A-B689-47AB-B655-C992800E77B6}" dt="2024-09-03T13:10:40.032" v="617" actId="164"/>
          <ac:spMkLst>
            <pc:docMk/>
            <pc:sldMk cId="1364203826" sldId="547"/>
            <ac:spMk id="53" creationId="{ECCF2652-715B-9D35-7FF6-B9502659B741}"/>
          </ac:spMkLst>
        </pc:spChg>
        <pc:spChg chg="add mod">
          <ac:chgData name="uzawaktr@outlook.jp" userId="9471b0887bca2b09" providerId="LiveId" clId="{5FECBE1A-B689-47AB-B655-C992800E77B6}" dt="2024-09-03T13:10:40.032" v="617" actId="164"/>
          <ac:spMkLst>
            <pc:docMk/>
            <pc:sldMk cId="1364203826" sldId="547"/>
            <ac:spMk id="54" creationId="{22C5259B-5669-1375-9BFC-4F5AE40F4BE2}"/>
          </ac:spMkLst>
        </pc:spChg>
        <pc:spChg chg="add mod">
          <ac:chgData name="uzawaktr@outlook.jp" userId="9471b0887bca2b09" providerId="LiveId" clId="{5FECBE1A-B689-47AB-B655-C992800E77B6}" dt="2024-09-03T13:10:40.032" v="617" actId="164"/>
          <ac:spMkLst>
            <pc:docMk/>
            <pc:sldMk cId="1364203826" sldId="547"/>
            <ac:spMk id="55" creationId="{BD530DE5-181E-F5D6-8ECF-017D5299C860}"/>
          </ac:spMkLst>
        </pc:spChg>
        <pc:spChg chg="add mod">
          <ac:chgData name="uzawaktr@outlook.jp" userId="9471b0887bca2b09" providerId="LiveId" clId="{5FECBE1A-B689-47AB-B655-C992800E77B6}" dt="2024-09-03T13:14:33.916" v="714" actId="1076"/>
          <ac:spMkLst>
            <pc:docMk/>
            <pc:sldMk cId="1364203826" sldId="547"/>
            <ac:spMk id="57" creationId="{8BD6C491-A7B5-CD73-FBE6-7B01A540F499}"/>
          </ac:spMkLst>
        </pc:spChg>
        <pc:spChg chg="add mod">
          <ac:chgData name="uzawaktr@outlook.jp" userId="9471b0887bca2b09" providerId="LiveId" clId="{5FECBE1A-B689-47AB-B655-C992800E77B6}" dt="2024-09-03T13:14:17.115" v="704" actId="1076"/>
          <ac:spMkLst>
            <pc:docMk/>
            <pc:sldMk cId="1364203826" sldId="547"/>
            <ac:spMk id="58" creationId="{94425307-A56F-AB87-155F-07E7765691B5}"/>
          </ac:spMkLst>
        </pc:spChg>
        <pc:spChg chg="add del mod">
          <ac:chgData name="uzawaktr@outlook.jp" userId="9471b0887bca2b09" providerId="LiveId" clId="{5FECBE1A-B689-47AB-B655-C992800E77B6}" dt="2024-09-04T10:56:43.707" v="1536" actId="21"/>
          <ac:spMkLst>
            <pc:docMk/>
            <pc:sldMk cId="1364203826" sldId="547"/>
            <ac:spMk id="59" creationId="{97BB8F41-7217-C6C9-64AF-5DF9D2C1F799}"/>
          </ac:spMkLst>
        </pc:spChg>
        <pc:spChg chg="add mod">
          <ac:chgData name="uzawaktr@outlook.jp" userId="9471b0887bca2b09" providerId="LiveId" clId="{5FECBE1A-B689-47AB-B655-C992800E77B6}" dt="2024-09-04T10:57:20.100" v="1606" actId="20577"/>
          <ac:spMkLst>
            <pc:docMk/>
            <pc:sldMk cId="1364203826" sldId="547"/>
            <ac:spMk id="60" creationId="{83D3F21F-CEEE-371C-FD3C-BB33C8184F28}"/>
          </ac:spMkLst>
        </pc:spChg>
        <pc:grpChg chg="del">
          <ac:chgData name="uzawaktr@outlook.jp" userId="9471b0887bca2b09" providerId="LiveId" clId="{5FECBE1A-B689-47AB-B655-C992800E77B6}" dt="2024-09-03T12:39:35.733" v="462" actId="21"/>
          <ac:grpSpMkLst>
            <pc:docMk/>
            <pc:sldMk cId="1364203826" sldId="547"/>
            <ac:grpSpMk id="11" creationId="{C7F6DC50-110B-1CAE-0D66-C0C238A3807E}"/>
          </ac:grpSpMkLst>
        </pc:grpChg>
        <pc:grpChg chg="del mod">
          <ac:chgData name="uzawaktr@outlook.jp" userId="9471b0887bca2b09" providerId="LiveId" clId="{5FECBE1A-B689-47AB-B655-C992800E77B6}" dt="2024-09-03T12:30:47.728" v="144" actId="478"/>
          <ac:grpSpMkLst>
            <pc:docMk/>
            <pc:sldMk cId="1364203826" sldId="547"/>
            <ac:grpSpMk id="14" creationId="{198A0BF6-3D29-B701-10E4-17AE05B30ECD}"/>
          </ac:grpSpMkLst>
        </pc:grpChg>
        <pc:grpChg chg="add mod">
          <ac:chgData name="uzawaktr@outlook.jp" userId="9471b0887bca2b09" providerId="LiveId" clId="{5FECBE1A-B689-47AB-B655-C992800E77B6}" dt="2024-09-03T13:10:40.032" v="617" actId="164"/>
          <ac:grpSpMkLst>
            <pc:docMk/>
            <pc:sldMk cId="1364203826" sldId="547"/>
            <ac:grpSpMk id="41" creationId="{A7F21E47-6B7A-C308-243A-357849A32931}"/>
          </ac:grpSpMkLst>
        </pc:grpChg>
        <pc:grpChg chg="add mod">
          <ac:chgData name="uzawaktr@outlook.jp" userId="9471b0887bca2b09" providerId="LiveId" clId="{5FECBE1A-B689-47AB-B655-C992800E77B6}" dt="2024-09-03T13:14:03.882" v="702" actId="1076"/>
          <ac:grpSpMkLst>
            <pc:docMk/>
            <pc:sldMk cId="1364203826" sldId="547"/>
            <ac:grpSpMk id="56" creationId="{15FC2F36-BF5E-D9DD-B6BB-AE6D058EE975}"/>
          </ac:grpSpMkLst>
        </pc:grpChg>
        <pc:picChg chg="add mod modCrop">
          <ac:chgData name="uzawaktr@outlook.jp" userId="9471b0887bca2b09" providerId="LiveId" clId="{5FECBE1A-B689-47AB-B655-C992800E77B6}" dt="2024-09-03T13:11:51.287" v="668" actId="732"/>
          <ac:picMkLst>
            <pc:docMk/>
            <pc:sldMk cId="1364203826" sldId="547"/>
            <ac:picMk id="3" creationId="{1A8A24C1-ED49-6FC0-BD97-7E6AE62F0E9A}"/>
          </ac:picMkLst>
        </pc:picChg>
        <pc:picChg chg="del">
          <ac:chgData name="uzawaktr@outlook.jp" userId="9471b0887bca2b09" providerId="LiveId" clId="{5FECBE1A-B689-47AB-B655-C992800E77B6}" dt="2024-09-03T12:30:45.713" v="143" actId="21"/>
          <ac:picMkLst>
            <pc:docMk/>
            <pc:sldMk cId="1364203826" sldId="547"/>
            <ac:picMk id="15" creationId="{D1FCC584-61AA-7E3F-5AC1-069824F4A7D8}"/>
          </ac:picMkLst>
        </pc:picChg>
        <pc:cxnChg chg="add mod">
          <ac:chgData name="uzawaktr@outlook.jp" userId="9471b0887bca2b09" providerId="LiveId" clId="{5FECBE1A-B689-47AB-B655-C992800E77B6}" dt="2024-09-03T13:04:23.695" v="525" actId="164"/>
          <ac:cxnSpMkLst>
            <pc:docMk/>
            <pc:sldMk cId="1364203826" sldId="547"/>
            <ac:cxnSpMk id="4" creationId="{0F4DE893-D2E0-ACAB-D02B-17018E0EC003}"/>
          </ac:cxnSpMkLst>
        </pc:cxnChg>
        <pc:cxnChg chg="add mod">
          <ac:chgData name="uzawaktr@outlook.jp" userId="9471b0887bca2b09" providerId="LiveId" clId="{5FECBE1A-B689-47AB-B655-C992800E77B6}" dt="2024-09-03T13:04:23.695" v="525" actId="164"/>
          <ac:cxnSpMkLst>
            <pc:docMk/>
            <pc:sldMk cId="1364203826" sldId="547"/>
            <ac:cxnSpMk id="6" creationId="{A9BC8E5C-4321-DECA-9590-931D41D8889C}"/>
          </ac:cxnSpMkLst>
        </pc:cxnChg>
        <pc:cxnChg chg="add mod">
          <ac:chgData name="uzawaktr@outlook.jp" userId="9471b0887bca2b09" providerId="LiveId" clId="{5FECBE1A-B689-47AB-B655-C992800E77B6}" dt="2024-09-03T13:04:23.695" v="525" actId="164"/>
          <ac:cxnSpMkLst>
            <pc:docMk/>
            <pc:sldMk cId="1364203826" sldId="547"/>
            <ac:cxnSpMk id="8" creationId="{DCAB3180-9733-C622-6A35-311BA705102C}"/>
          </ac:cxnSpMkLst>
        </pc:cxnChg>
        <pc:cxnChg chg="add mod">
          <ac:chgData name="uzawaktr@outlook.jp" userId="9471b0887bca2b09" providerId="LiveId" clId="{5FECBE1A-B689-47AB-B655-C992800E77B6}" dt="2024-09-03T13:04:23.695" v="525" actId="164"/>
          <ac:cxnSpMkLst>
            <pc:docMk/>
            <pc:sldMk cId="1364203826" sldId="547"/>
            <ac:cxnSpMk id="9" creationId="{351ED791-DC13-768E-900C-432FFF413334}"/>
          </ac:cxnSpMkLst>
        </pc:cxnChg>
        <pc:cxnChg chg="add mod">
          <ac:chgData name="uzawaktr@outlook.jp" userId="9471b0887bca2b09" providerId="LiveId" clId="{5FECBE1A-B689-47AB-B655-C992800E77B6}" dt="2024-09-03T13:04:23.695" v="525" actId="164"/>
          <ac:cxnSpMkLst>
            <pc:docMk/>
            <pc:sldMk cId="1364203826" sldId="547"/>
            <ac:cxnSpMk id="21" creationId="{AD892AC9-E9A1-1015-9DF7-90AB50D9C363}"/>
          </ac:cxnSpMkLst>
        </pc:cxnChg>
        <pc:cxnChg chg="add mod">
          <ac:chgData name="uzawaktr@outlook.jp" userId="9471b0887bca2b09" providerId="LiveId" clId="{5FECBE1A-B689-47AB-B655-C992800E77B6}" dt="2024-09-03T13:04:23.695" v="525" actId="164"/>
          <ac:cxnSpMkLst>
            <pc:docMk/>
            <pc:sldMk cId="1364203826" sldId="547"/>
            <ac:cxnSpMk id="22" creationId="{5B8286EE-8697-9862-A2D7-06C7FCAD4DBC}"/>
          </ac:cxnSpMkLst>
        </pc:cxnChg>
        <pc:cxnChg chg="add mod">
          <ac:chgData name="uzawaktr@outlook.jp" userId="9471b0887bca2b09" providerId="LiveId" clId="{5FECBE1A-B689-47AB-B655-C992800E77B6}" dt="2024-09-03T13:04:23.695" v="525" actId="164"/>
          <ac:cxnSpMkLst>
            <pc:docMk/>
            <pc:sldMk cId="1364203826" sldId="547"/>
            <ac:cxnSpMk id="23" creationId="{F5C93172-2BC5-E0C3-70F3-7F3F9FA680D7}"/>
          </ac:cxnSpMkLst>
        </pc:cxnChg>
        <pc:cxnChg chg="add mod">
          <ac:chgData name="uzawaktr@outlook.jp" userId="9471b0887bca2b09" providerId="LiveId" clId="{5FECBE1A-B689-47AB-B655-C992800E77B6}" dt="2024-09-03T13:04:23.695" v="525" actId="164"/>
          <ac:cxnSpMkLst>
            <pc:docMk/>
            <pc:sldMk cId="1364203826" sldId="547"/>
            <ac:cxnSpMk id="24" creationId="{23DB1651-80AE-15E5-7840-438746110EFB}"/>
          </ac:cxnSpMkLst>
        </pc:cxnChg>
        <pc:cxnChg chg="add mod">
          <ac:chgData name="uzawaktr@outlook.jp" userId="9471b0887bca2b09" providerId="LiveId" clId="{5FECBE1A-B689-47AB-B655-C992800E77B6}" dt="2024-09-03T13:04:23.695" v="525" actId="164"/>
          <ac:cxnSpMkLst>
            <pc:docMk/>
            <pc:sldMk cId="1364203826" sldId="547"/>
            <ac:cxnSpMk id="25" creationId="{E030996B-5C7E-F7F9-642D-2ED41FDBF673}"/>
          </ac:cxnSpMkLst>
        </pc:cxnChg>
        <pc:cxnChg chg="add mod">
          <ac:chgData name="uzawaktr@outlook.jp" userId="9471b0887bca2b09" providerId="LiveId" clId="{5FECBE1A-B689-47AB-B655-C992800E77B6}" dt="2024-09-03T13:04:23.695" v="525" actId="164"/>
          <ac:cxnSpMkLst>
            <pc:docMk/>
            <pc:sldMk cId="1364203826" sldId="547"/>
            <ac:cxnSpMk id="26" creationId="{DD979F72-3441-CD20-04A9-5F988D226F2A}"/>
          </ac:cxnSpMkLst>
        </pc:cxnChg>
        <pc:cxnChg chg="add mod">
          <ac:chgData name="uzawaktr@outlook.jp" userId="9471b0887bca2b09" providerId="LiveId" clId="{5FECBE1A-B689-47AB-B655-C992800E77B6}" dt="2024-09-03T13:04:23.695" v="525" actId="164"/>
          <ac:cxnSpMkLst>
            <pc:docMk/>
            <pc:sldMk cId="1364203826" sldId="547"/>
            <ac:cxnSpMk id="27" creationId="{440081C9-B1A2-FBFD-5EEE-0528A3CFE374}"/>
          </ac:cxnSpMkLst>
        </pc:cxnChg>
        <pc:cxnChg chg="add mod">
          <ac:chgData name="uzawaktr@outlook.jp" userId="9471b0887bca2b09" providerId="LiveId" clId="{5FECBE1A-B689-47AB-B655-C992800E77B6}" dt="2024-09-03T13:04:23.695" v="525" actId="164"/>
          <ac:cxnSpMkLst>
            <pc:docMk/>
            <pc:sldMk cId="1364203826" sldId="547"/>
            <ac:cxnSpMk id="28" creationId="{6BDF2677-DFD6-3276-C3A5-AFCD3FB79E94}"/>
          </ac:cxnSpMkLst>
        </pc:cxnChg>
        <pc:cxnChg chg="add mod">
          <ac:chgData name="uzawaktr@outlook.jp" userId="9471b0887bca2b09" providerId="LiveId" clId="{5FECBE1A-B689-47AB-B655-C992800E77B6}" dt="2024-09-03T13:04:23.695" v="525" actId="164"/>
          <ac:cxnSpMkLst>
            <pc:docMk/>
            <pc:sldMk cId="1364203826" sldId="547"/>
            <ac:cxnSpMk id="29" creationId="{9D196DB6-6567-E83C-56A1-08188F83A0BC}"/>
          </ac:cxnSpMkLst>
        </pc:cxnChg>
        <pc:cxnChg chg="add mod">
          <ac:chgData name="uzawaktr@outlook.jp" userId="9471b0887bca2b09" providerId="LiveId" clId="{5FECBE1A-B689-47AB-B655-C992800E77B6}" dt="2024-09-03T13:04:23.695" v="525" actId="164"/>
          <ac:cxnSpMkLst>
            <pc:docMk/>
            <pc:sldMk cId="1364203826" sldId="547"/>
            <ac:cxnSpMk id="30" creationId="{B4D2AA1B-37DC-C817-03C7-763DE3DA40E2}"/>
          </ac:cxnSpMkLst>
        </pc:cxnChg>
        <pc:cxnChg chg="add mod">
          <ac:chgData name="uzawaktr@outlook.jp" userId="9471b0887bca2b09" providerId="LiveId" clId="{5FECBE1A-B689-47AB-B655-C992800E77B6}" dt="2024-09-03T13:04:23.695" v="525" actId="164"/>
          <ac:cxnSpMkLst>
            <pc:docMk/>
            <pc:sldMk cId="1364203826" sldId="547"/>
            <ac:cxnSpMk id="34" creationId="{10517A96-311A-8A46-7D85-4E99FE80C265}"/>
          </ac:cxnSpMkLst>
        </pc:cxnChg>
        <pc:cxnChg chg="add mod">
          <ac:chgData name="uzawaktr@outlook.jp" userId="9471b0887bca2b09" providerId="LiveId" clId="{5FECBE1A-B689-47AB-B655-C992800E77B6}" dt="2024-09-03T13:04:23.695" v="525" actId="164"/>
          <ac:cxnSpMkLst>
            <pc:docMk/>
            <pc:sldMk cId="1364203826" sldId="547"/>
            <ac:cxnSpMk id="35" creationId="{87BD111B-D26E-8FBD-5F35-4798BB48C555}"/>
          </ac:cxnSpMkLst>
        </pc:cxnChg>
        <pc:cxnChg chg="add mod">
          <ac:chgData name="uzawaktr@outlook.jp" userId="9471b0887bca2b09" providerId="LiveId" clId="{5FECBE1A-B689-47AB-B655-C992800E77B6}" dt="2024-09-03T13:05:52.952" v="539" actId="1076"/>
          <ac:cxnSpMkLst>
            <pc:docMk/>
            <pc:sldMk cId="1364203826" sldId="547"/>
            <ac:cxnSpMk id="36" creationId="{7D6FABC1-3E03-09FA-4BDF-02BC4456481A}"/>
          </ac:cxnSpMkLst>
        </pc:cxnChg>
        <pc:cxnChg chg="add del mod">
          <ac:chgData name="uzawaktr@outlook.jp" userId="9471b0887bca2b09" providerId="LiveId" clId="{5FECBE1A-B689-47AB-B655-C992800E77B6}" dt="2024-09-03T13:08:46.269" v="592" actId="21"/>
          <ac:cxnSpMkLst>
            <pc:docMk/>
            <pc:sldMk cId="1364203826" sldId="547"/>
            <ac:cxnSpMk id="37" creationId="{F53CA921-D6DF-BB38-09E3-253B7E34A1F4}"/>
          </ac:cxnSpMkLst>
        </pc:cxnChg>
        <pc:cxnChg chg="add mod">
          <ac:chgData name="uzawaktr@outlook.jp" userId="9471b0887bca2b09" providerId="LiveId" clId="{5FECBE1A-B689-47AB-B655-C992800E77B6}" dt="2024-09-03T13:08:38.706" v="591" actId="208"/>
          <ac:cxnSpMkLst>
            <pc:docMk/>
            <pc:sldMk cId="1364203826" sldId="547"/>
            <ac:cxnSpMk id="39" creationId="{7299A5BF-4DFD-BF0C-6BA7-7B79F5EDD048}"/>
          </ac:cxnSpMkLst>
        </pc:cxnChg>
        <pc:cxnChg chg="add del mod">
          <ac:chgData name="uzawaktr@outlook.jp" userId="9471b0887bca2b09" providerId="LiveId" clId="{5FECBE1A-B689-47AB-B655-C992800E77B6}" dt="2024-09-03T13:04:51.643" v="534" actId="21"/>
          <ac:cxnSpMkLst>
            <pc:docMk/>
            <pc:sldMk cId="1364203826" sldId="547"/>
            <ac:cxnSpMk id="43" creationId="{BDF90734-BCFA-325A-3F57-32DF28416EB8}"/>
          </ac:cxnSpMkLst>
        </pc:cxnChg>
        <pc:cxnChg chg="add del mod">
          <ac:chgData name="uzawaktr@outlook.jp" userId="9471b0887bca2b09" providerId="LiveId" clId="{5FECBE1A-B689-47AB-B655-C992800E77B6}" dt="2024-09-03T13:04:51.643" v="534" actId="21"/>
          <ac:cxnSpMkLst>
            <pc:docMk/>
            <pc:sldMk cId="1364203826" sldId="547"/>
            <ac:cxnSpMk id="44" creationId="{9C81A7B5-C70E-4EF7-8C0B-C6087BFBFC2C}"/>
          </ac:cxnSpMkLst>
        </pc:cxnChg>
        <pc:cxnChg chg="add mod">
          <ac:chgData name="uzawaktr@outlook.jp" userId="9471b0887bca2b09" providerId="LiveId" clId="{5FECBE1A-B689-47AB-B655-C992800E77B6}" dt="2024-09-03T13:10:40.032" v="617" actId="164"/>
          <ac:cxnSpMkLst>
            <pc:docMk/>
            <pc:sldMk cId="1364203826" sldId="547"/>
            <ac:cxnSpMk id="46" creationId="{BDF90734-BCFA-325A-3F57-32DF28416EB8}"/>
          </ac:cxnSpMkLst>
        </pc:cxnChg>
        <pc:cxnChg chg="add mod">
          <ac:chgData name="uzawaktr@outlook.jp" userId="9471b0887bca2b09" providerId="LiveId" clId="{5FECBE1A-B689-47AB-B655-C992800E77B6}" dt="2024-09-03T13:10:40.032" v="617" actId="164"/>
          <ac:cxnSpMkLst>
            <pc:docMk/>
            <pc:sldMk cId="1364203826" sldId="547"/>
            <ac:cxnSpMk id="47" creationId="{9C81A7B5-C70E-4EF7-8C0B-C6087BFBFC2C}"/>
          </ac:cxnSpMkLst>
        </pc:cxnChg>
      </pc:sldChg>
      <pc:sldChg chg="del">
        <pc:chgData name="uzawaktr@outlook.jp" userId="9471b0887bca2b09" providerId="LiveId" clId="{5FECBE1A-B689-47AB-B655-C992800E77B6}" dt="2024-09-03T12:27:38.018" v="0" actId="2696"/>
        <pc:sldMkLst>
          <pc:docMk/>
          <pc:sldMk cId="3121464320" sldId="547"/>
        </pc:sldMkLst>
      </pc:sldChg>
      <pc:sldChg chg="addSp delSp modSp add del mod ord">
        <pc:chgData name="uzawaktr@outlook.jp" userId="9471b0887bca2b09" providerId="LiveId" clId="{5FECBE1A-B689-47AB-B655-C992800E77B6}" dt="2024-09-14T08:34:33.938" v="3652" actId="2696"/>
        <pc:sldMkLst>
          <pc:docMk/>
          <pc:sldMk cId="812442130" sldId="548"/>
        </pc:sldMkLst>
        <pc:spChg chg="add mod">
          <ac:chgData name="uzawaktr@outlook.jp" userId="9471b0887bca2b09" providerId="LiveId" clId="{5FECBE1A-B689-47AB-B655-C992800E77B6}" dt="2024-09-11T12:12:52.172" v="2680" actId="1076"/>
          <ac:spMkLst>
            <pc:docMk/>
            <pc:sldMk cId="812442130" sldId="548"/>
            <ac:spMk id="2" creationId="{3144BB38-2708-C9D3-9F10-CDA5BC8684F9}"/>
          </ac:spMkLst>
        </pc:spChg>
        <pc:spChg chg="add del mod">
          <ac:chgData name="uzawaktr@outlook.jp" userId="9471b0887bca2b09" providerId="LiveId" clId="{5FECBE1A-B689-47AB-B655-C992800E77B6}" dt="2024-09-11T12:08:29.861" v="2569" actId="21"/>
          <ac:spMkLst>
            <pc:docMk/>
            <pc:sldMk cId="812442130" sldId="548"/>
            <ac:spMk id="7" creationId="{A2A52531-3822-3953-126B-40517FFEBFB9}"/>
          </ac:spMkLst>
        </pc:spChg>
        <pc:spChg chg="add mod">
          <ac:chgData name="uzawaktr@outlook.jp" userId="9471b0887bca2b09" providerId="LiveId" clId="{5FECBE1A-B689-47AB-B655-C992800E77B6}" dt="2024-09-11T12:09:53.088" v="2632"/>
          <ac:spMkLst>
            <pc:docMk/>
            <pc:sldMk cId="812442130" sldId="548"/>
            <ac:spMk id="10" creationId="{F917B1C7-32F3-63EB-7ECC-C0E2C9A158CB}"/>
          </ac:spMkLst>
        </pc:spChg>
        <pc:spChg chg="add mod">
          <ac:chgData name="uzawaktr@outlook.jp" userId="9471b0887bca2b09" providerId="LiveId" clId="{5FECBE1A-B689-47AB-B655-C992800E77B6}" dt="2024-09-11T12:09:53.088" v="2632"/>
          <ac:spMkLst>
            <pc:docMk/>
            <pc:sldMk cId="812442130" sldId="548"/>
            <ac:spMk id="11" creationId="{9224F4FD-AF1D-93C7-8003-52E26F84635B}"/>
          </ac:spMkLst>
        </pc:spChg>
        <pc:spChg chg="add mod">
          <ac:chgData name="uzawaktr@outlook.jp" userId="9471b0887bca2b09" providerId="LiveId" clId="{5FECBE1A-B689-47AB-B655-C992800E77B6}" dt="2024-09-11T12:10:48.931" v="2642" actId="1076"/>
          <ac:spMkLst>
            <pc:docMk/>
            <pc:sldMk cId="812442130" sldId="548"/>
            <ac:spMk id="12" creationId="{9F5B4F9A-4670-5394-77DD-EE4FA4D27339}"/>
          </ac:spMkLst>
        </pc:spChg>
        <pc:spChg chg="add mod">
          <ac:chgData name="uzawaktr@outlook.jp" userId="9471b0887bca2b09" providerId="LiveId" clId="{5FECBE1A-B689-47AB-B655-C992800E77B6}" dt="2024-09-11T12:10:52.741" v="2643" actId="1076"/>
          <ac:spMkLst>
            <pc:docMk/>
            <pc:sldMk cId="812442130" sldId="548"/>
            <ac:spMk id="14" creationId="{B3AF963A-4935-7451-DA93-68BB7FD55D8F}"/>
          </ac:spMkLst>
        </pc:spChg>
        <pc:spChg chg="add mod">
          <ac:chgData name="uzawaktr@outlook.jp" userId="9471b0887bca2b09" providerId="LiveId" clId="{5FECBE1A-B689-47AB-B655-C992800E77B6}" dt="2024-09-11T12:12:05.056" v="2673" actId="1076"/>
          <ac:spMkLst>
            <pc:docMk/>
            <pc:sldMk cId="812442130" sldId="548"/>
            <ac:spMk id="15" creationId="{C637CAD0-9A81-BE9A-C71A-B298F3CD6577}"/>
          </ac:spMkLst>
        </pc:spChg>
        <pc:spChg chg="add mod">
          <ac:chgData name="uzawaktr@outlook.jp" userId="9471b0887bca2b09" providerId="LiveId" clId="{5FECBE1A-B689-47AB-B655-C992800E77B6}" dt="2024-09-11T12:12:21.165" v="2677" actId="14100"/>
          <ac:spMkLst>
            <pc:docMk/>
            <pc:sldMk cId="812442130" sldId="548"/>
            <ac:spMk id="16" creationId="{CF0549C2-D041-0DBF-AE92-6CA6E6B8761C}"/>
          </ac:spMkLst>
        </pc:spChg>
        <pc:spChg chg="add mod">
          <ac:chgData name="uzawaktr@outlook.jp" userId="9471b0887bca2b09" providerId="LiveId" clId="{5FECBE1A-B689-47AB-B655-C992800E77B6}" dt="2024-09-11T12:12:47.224" v="2679" actId="1076"/>
          <ac:spMkLst>
            <pc:docMk/>
            <pc:sldMk cId="812442130" sldId="548"/>
            <ac:spMk id="17" creationId="{FABF2D60-EFCD-1FC0-688C-212C0E3DC6BF}"/>
          </ac:spMkLst>
        </pc:spChg>
        <pc:spChg chg="mod">
          <ac:chgData name="uzawaktr@outlook.jp" userId="9471b0887bca2b09" providerId="LiveId" clId="{5FECBE1A-B689-47AB-B655-C992800E77B6}" dt="2024-09-11T12:08:08.463" v="2568" actId="1076"/>
          <ac:spMkLst>
            <pc:docMk/>
            <pc:sldMk cId="812442130" sldId="548"/>
            <ac:spMk id="49" creationId="{2C6AEA40-4F9A-F69B-9CA1-C51E97601B02}"/>
          </ac:spMkLst>
        </pc:spChg>
        <pc:spChg chg="del">
          <ac:chgData name="uzawaktr@outlook.jp" userId="9471b0887bca2b09" providerId="LiveId" clId="{5FECBE1A-B689-47AB-B655-C992800E77B6}" dt="2024-09-11T12:04:56.757" v="2461" actId="21"/>
          <ac:spMkLst>
            <pc:docMk/>
            <pc:sldMk cId="812442130" sldId="548"/>
            <ac:spMk id="57" creationId="{8BD6C491-A7B5-CD73-FBE6-7B01A540F499}"/>
          </ac:spMkLst>
        </pc:spChg>
        <pc:spChg chg="del mod">
          <ac:chgData name="uzawaktr@outlook.jp" userId="9471b0887bca2b09" providerId="LiveId" clId="{5FECBE1A-B689-47AB-B655-C992800E77B6}" dt="2024-09-11T12:06:43.245" v="2543" actId="21"/>
          <ac:spMkLst>
            <pc:docMk/>
            <pc:sldMk cId="812442130" sldId="548"/>
            <ac:spMk id="58" creationId="{94425307-A56F-AB87-155F-07E7765691B5}"/>
          </ac:spMkLst>
        </pc:spChg>
        <pc:spChg chg="mod">
          <ac:chgData name="uzawaktr@outlook.jp" userId="9471b0887bca2b09" providerId="LiveId" clId="{5FECBE1A-B689-47AB-B655-C992800E77B6}" dt="2024-09-11T12:06:18.694" v="2540" actId="14100"/>
          <ac:spMkLst>
            <pc:docMk/>
            <pc:sldMk cId="812442130" sldId="548"/>
            <ac:spMk id="60" creationId="{83D3F21F-CEEE-371C-FD3C-BB33C8184F28}"/>
          </ac:spMkLst>
        </pc:spChg>
        <pc:grpChg chg="mod">
          <ac:chgData name="uzawaktr@outlook.jp" userId="9471b0887bca2b09" providerId="LiveId" clId="{5FECBE1A-B689-47AB-B655-C992800E77B6}" dt="2024-09-11T12:06:48.226" v="2544" actId="1076"/>
          <ac:grpSpMkLst>
            <pc:docMk/>
            <pc:sldMk cId="812442130" sldId="548"/>
            <ac:grpSpMk id="56" creationId="{15FC2F36-BF5E-D9DD-B6BB-AE6D058EE975}"/>
          </ac:grpSpMkLst>
        </pc:grpChg>
        <pc:graphicFrameChg chg="add del mod modGraphic">
          <ac:chgData name="uzawaktr@outlook.jp" userId="9471b0887bca2b09" providerId="LiveId" clId="{5FECBE1A-B689-47AB-B655-C992800E77B6}" dt="2024-09-03T13:24:43.693" v="1099" actId="21"/>
          <ac:graphicFrameMkLst>
            <pc:docMk/>
            <pc:sldMk cId="812442130" sldId="548"/>
            <ac:graphicFrameMk id="2" creationId="{298531EA-B83F-6BB2-3ADD-8C8F5C8A968A}"/>
          </ac:graphicFrameMkLst>
        </pc:graphicFrameChg>
        <pc:graphicFrameChg chg="add mod modGraphic">
          <ac:chgData name="uzawaktr@outlook.jp" userId="9471b0887bca2b09" providerId="LiveId" clId="{5FECBE1A-B689-47AB-B655-C992800E77B6}" dt="2024-09-11T12:08:02.251" v="2567" actId="1076"/>
          <ac:graphicFrameMkLst>
            <pc:docMk/>
            <pc:sldMk cId="812442130" sldId="548"/>
            <ac:graphicFrameMk id="5" creationId="{EA94C3F6-1831-B8B4-F57A-2C66203533BF}"/>
          </ac:graphicFrameMkLst>
        </pc:graphicFrameChg>
        <pc:picChg chg="mod">
          <ac:chgData name="uzawaktr@outlook.jp" userId="9471b0887bca2b09" providerId="LiveId" clId="{5FECBE1A-B689-47AB-B655-C992800E77B6}" dt="2024-09-03T13:19:09.262" v="885" actId="1076"/>
          <ac:picMkLst>
            <pc:docMk/>
            <pc:sldMk cId="812442130" sldId="548"/>
            <ac:picMk id="3" creationId="{1A8A24C1-ED49-6FC0-BD97-7E6AE62F0E9A}"/>
          </ac:picMkLst>
        </pc:picChg>
      </pc:sldChg>
      <pc:sldChg chg="del">
        <pc:chgData name="uzawaktr@outlook.jp" userId="9471b0887bca2b09" providerId="LiveId" clId="{5FECBE1A-B689-47AB-B655-C992800E77B6}" dt="2024-09-03T12:27:38.018" v="0" actId="2696"/>
        <pc:sldMkLst>
          <pc:docMk/>
          <pc:sldMk cId="2977395566" sldId="548"/>
        </pc:sldMkLst>
      </pc:sldChg>
      <pc:sldChg chg="add del">
        <pc:chgData name="uzawaktr@outlook.jp" userId="9471b0887bca2b09" providerId="LiveId" clId="{5FECBE1A-B689-47AB-B655-C992800E77B6}" dt="2024-09-03T13:25:56.932" v="1111" actId="2696"/>
        <pc:sldMkLst>
          <pc:docMk/>
          <pc:sldMk cId="3420515145" sldId="549"/>
        </pc:sldMkLst>
      </pc:sldChg>
      <pc:sldChg chg="addSp delSp modSp add del mod">
        <pc:chgData name="uzawaktr@outlook.jp" userId="9471b0887bca2b09" providerId="LiveId" clId="{5FECBE1A-B689-47AB-B655-C992800E77B6}" dt="2024-09-11T12:14:27.076" v="2682" actId="2696"/>
        <pc:sldMkLst>
          <pc:docMk/>
          <pc:sldMk cId="3959420906" sldId="549"/>
        </pc:sldMkLst>
        <pc:spChg chg="add mod">
          <ac:chgData name="uzawaktr@outlook.jp" userId="9471b0887bca2b09" providerId="LiveId" clId="{5FECBE1A-B689-47AB-B655-C992800E77B6}" dt="2024-09-03T13:36:59.948" v="1486" actId="1076"/>
          <ac:spMkLst>
            <pc:docMk/>
            <pc:sldMk cId="3959420906" sldId="549"/>
            <ac:spMk id="2" creationId="{EDA0FE53-5FC5-59BB-052F-B702097479E5}"/>
          </ac:spMkLst>
        </pc:spChg>
        <pc:spChg chg="del">
          <ac:chgData name="uzawaktr@outlook.jp" userId="9471b0887bca2b09" providerId="LiveId" clId="{5FECBE1A-B689-47AB-B655-C992800E77B6}" dt="2024-09-03T13:29:47.733" v="1281" actId="21"/>
          <ac:spMkLst>
            <pc:docMk/>
            <pc:sldMk cId="3959420906" sldId="549"/>
            <ac:spMk id="7" creationId="{A2A52531-3822-3953-126B-40517FFEBFB9}"/>
          </ac:spMkLst>
        </pc:spChg>
        <pc:spChg chg="add mod">
          <ac:chgData name="uzawaktr@outlook.jp" userId="9471b0887bca2b09" providerId="LiveId" clId="{5FECBE1A-B689-47AB-B655-C992800E77B6}" dt="2024-09-03T13:37:36.066" v="1489" actId="1076"/>
          <ac:spMkLst>
            <pc:docMk/>
            <pc:sldMk cId="3959420906" sldId="549"/>
            <ac:spMk id="12" creationId="{2C5F7CEB-AC22-1707-EBF8-C3F3B6680A4A}"/>
          </ac:spMkLst>
        </pc:spChg>
        <pc:spChg chg="add del mod">
          <ac:chgData name="uzawaktr@outlook.jp" userId="9471b0887bca2b09" providerId="LiveId" clId="{5FECBE1A-B689-47AB-B655-C992800E77B6}" dt="2024-09-03T13:38:50.704" v="1534" actId="21"/>
          <ac:spMkLst>
            <pc:docMk/>
            <pc:sldMk cId="3959420906" sldId="549"/>
            <ac:spMk id="14" creationId="{AF6D6CC0-3821-2722-D9AB-6D4A3290FF21}"/>
          </ac:spMkLst>
        </pc:spChg>
        <pc:spChg chg="del">
          <ac:chgData name="uzawaktr@outlook.jp" userId="9471b0887bca2b09" providerId="LiveId" clId="{5FECBE1A-B689-47AB-B655-C992800E77B6}" dt="2024-09-03T13:27:20.053" v="1163" actId="21"/>
          <ac:spMkLst>
            <pc:docMk/>
            <pc:sldMk cId="3959420906" sldId="549"/>
            <ac:spMk id="57" creationId="{8BD6C491-A7B5-CD73-FBE6-7B01A540F499}"/>
          </ac:spMkLst>
        </pc:spChg>
        <pc:spChg chg="del">
          <ac:chgData name="uzawaktr@outlook.jp" userId="9471b0887bca2b09" providerId="LiveId" clId="{5FECBE1A-B689-47AB-B655-C992800E77B6}" dt="2024-09-03T13:29:00.355" v="1274" actId="478"/>
          <ac:spMkLst>
            <pc:docMk/>
            <pc:sldMk cId="3959420906" sldId="549"/>
            <ac:spMk id="58" creationId="{94425307-A56F-AB87-155F-07E7765691B5}"/>
          </ac:spMkLst>
        </pc:spChg>
        <pc:spChg chg="del mod">
          <ac:chgData name="uzawaktr@outlook.jp" userId="9471b0887bca2b09" providerId="LiveId" clId="{5FECBE1A-B689-47AB-B655-C992800E77B6}" dt="2024-09-03T13:31:19.623" v="1319" actId="21"/>
          <ac:spMkLst>
            <pc:docMk/>
            <pc:sldMk cId="3959420906" sldId="549"/>
            <ac:spMk id="59" creationId="{97BB8F41-7217-C6C9-64AF-5DF9D2C1F799}"/>
          </ac:spMkLst>
        </pc:spChg>
        <pc:spChg chg="mod">
          <ac:chgData name="uzawaktr@outlook.jp" userId="9471b0887bca2b09" providerId="LiveId" clId="{5FECBE1A-B689-47AB-B655-C992800E77B6}" dt="2024-09-03T13:36:05.354" v="1479" actId="14100"/>
          <ac:spMkLst>
            <pc:docMk/>
            <pc:sldMk cId="3959420906" sldId="549"/>
            <ac:spMk id="60" creationId="{83D3F21F-CEEE-371C-FD3C-BB33C8184F28}"/>
          </ac:spMkLst>
        </pc:spChg>
        <pc:grpChg chg="del">
          <ac:chgData name="uzawaktr@outlook.jp" userId="9471b0887bca2b09" providerId="LiveId" clId="{5FECBE1A-B689-47AB-B655-C992800E77B6}" dt="2024-09-03T13:29:02.848" v="1275" actId="21"/>
          <ac:grpSpMkLst>
            <pc:docMk/>
            <pc:sldMk cId="3959420906" sldId="549"/>
            <ac:grpSpMk id="56" creationId="{15FC2F36-BF5E-D9DD-B6BB-AE6D058EE975}"/>
          </ac:grpSpMkLst>
        </pc:grpChg>
        <pc:graphicFrameChg chg="del">
          <ac:chgData name="uzawaktr@outlook.jp" userId="9471b0887bca2b09" providerId="LiveId" clId="{5FECBE1A-B689-47AB-B655-C992800E77B6}" dt="2024-09-03T13:27:17.756" v="1162" actId="21"/>
          <ac:graphicFrameMkLst>
            <pc:docMk/>
            <pc:sldMk cId="3959420906" sldId="549"/>
            <ac:graphicFrameMk id="5" creationId="{EA94C3F6-1831-B8B4-F57A-2C66203533BF}"/>
          </ac:graphicFrameMkLst>
        </pc:graphicFrameChg>
        <pc:picChg chg="add mod">
          <ac:chgData name="uzawaktr@outlook.jp" userId="9471b0887bca2b09" providerId="LiveId" clId="{5FECBE1A-B689-47AB-B655-C992800E77B6}" dt="2024-09-03T13:37:31.963" v="1488" actId="14100"/>
          <ac:picMkLst>
            <pc:docMk/>
            <pc:sldMk cId="3959420906" sldId="549"/>
            <ac:picMk id="11" creationId="{30DA1DD2-2DB7-CD6D-31BD-0219D974C644}"/>
          </ac:picMkLst>
        </pc:picChg>
      </pc:sldChg>
      <pc:sldChg chg="addSp delSp modSp add del mod modShow">
        <pc:chgData name="uzawaktr@outlook.jp" userId="9471b0887bca2b09" providerId="LiveId" clId="{5FECBE1A-B689-47AB-B655-C992800E77B6}" dt="2024-09-18T20:02:34.966" v="9434" actId="2696"/>
        <pc:sldMkLst>
          <pc:docMk/>
          <pc:sldMk cId="960748966" sldId="550"/>
        </pc:sldMkLst>
        <pc:spChg chg="del">
          <ac:chgData name="uzawaktr@outlook.jp" userId="9471b0887bca2b09" providerId="LiveId" clId="{5FECBE1A-B689-47AB-B655-C992800E77B6}" dt="2024-09-15T13:32:56.393" v="6670" actId="21"/>
          <ac:spMkLst>
            <pc:docMk/>
            <pc:sldMk cId="960748966" sldId="550"/>
            <ac:spMk id="4" creationId="{BA0A7244-8B78-C790-982E-04BB9E1D2400}"/>
          </ac:spMkLst>
        </pc:spChg>
        <pc:spChg chg="del mod">
          <ac:chgData name="uzawaktr@outlook.jp" userId="9471b0887bca2b09" providerId="LiveId" clId="{5FECBE1A-B689-47AB-B655-C992800E77B6}" dt="2024-09-15T13:32:38.229" v="6663" actId="21"/>
          <ac:spMkLst>
            <pc:docMk/>
            <pc:sldMk cId="960748966" sldId="550"/>
            <ac:spMk id="5" creationId="{3E5A2B1B-8EEE-CE91-56D2-32DAE8E30C79}"/>
          </ac:spMkLst>
        </pc:spChg>
        <pc:spChg chg="mod">
          <ac:chgData name="uzawaktr@outlook.jp" userId="9471b0887bca2b09" providerId="LiveId" clId="{5FECBE1A-B689-47AB-B655-C992800E77B6}" dt="2024-09-15T13:32:56.971" v="6671"/>
          <ac:spMkLst>
            <pc:docMk/>
            <pc:sldMk cId="960748966" sldId="550"/>
            <ac:spMk id="9" creationId="{13C35ECC-0AB6-71A1-A507-912F4FD74D7A}"/>
          </ac:spMkLst>
        </pc:spChg>
        <pc:spChg chg="mod">
          <ac:chgData name="uzawaktr@outlook.jp" userId="9471b0887bca2b09" providerId="LiveId" clId="{5FECBE1A-B689-47AB-B655-C992800E77B6}" dt="2024-09-15T13:32:56.971" v="6671"/>
          <ac:spMkLst>
            <pc:docMk/>
            <pc:sldMk cId="960748966" sldId="550"/>
            <ac:spMk id="10" creationId="{25C1351D-3DFD-57CC-5BD0-2B0EA0C5DBFF}"/>
          </ac:spMkLst>
        </pc:spChg>
        <pc:spChg chg="mod">
          <ac:chgData name="uzawaktr@outlook.jp" userId="9471b0887bca2b09" providerId="LiveId" clId="{5FECBE1A-B689-47AB-B655-C992800E77B6}" dt="2024-09-15T13:32:56.971" v="6671"/>
          <ac:spMkLst>
            <pc:docMk/>
            <pc:sldMk cId="960748966" sldId="550"/>
            <ac:spMk id="12" creationId="{90FB2FF0-3B8C-8DB1-63C0-93FCF8D5BF93}"/>
          </ac:spMkLst>
        </pc:spChg>
        <pc:spChg chg="mod">
          <ac:chgData name="uzawaktr@outlook.jp" userId="9471b0887bca2b09" providerId="LiveId" clId="{5FECBE1A-B689-47AB-B655-C992800E77B6}" dt="2024-09-15T13:32:56.971" v="6671"/>
          <ac:spMkLst>
            <pc:docMk/>
            <pc:sldMk cId="960748966" sldId="550"/>
            <ac:spMk id="13" creationId="{CBB19CB0-DCC1-8A0D-20E1-2745F759C77C}"/>
          </ac:spMkLst>
        </pc:spChg>
        <pc:spChg chg="mod">
          <ac:chgData name="uzawaktr@outlook.jp" userId="9471b0887bca2b09" providerId="LiveId" clId="{5FECBE1A-B689-47AB-B655-C992800E77B6}" dt="2024-09-15T13:32:56.971" v="6671"/>
          <ac:spMkLst>
            <pc:docMk/>
            <pc:sldMk cId="960748966" sldId="550"/>
            <ac:spMk id="14" creationId="{6AE729A8-BD19-D13F-B49F-A7988F50D8EF}"/>
          </ac:spMkLst>
        </pc:spChg>
        <pc:spChg chg="mod">
          <ac:chgData name="uzawaktr@outlook.jp" userId="9471b0887bca2b09" providerId="LiveId" clId="{5FECBE1A-B689-47AB-B655-C992800E77B6}" dt="2024-09-15T13:32:56.971" v="6671"/>
          <ac:spMkLst>
            <pc:docMk/>
            <pc:sldMk cId="960748966" sldId="550"/>
            <ac:spMk id="16" creationId="{67BE3900-0934-A08B-CC03-C585D936961B}"/>
          </ac:spMkLst>
        </pc:spChg>
        <pc:spChg chg="mod">
          <ac:chgData name="uzawaktr@outlook.jp" userId="9471b0887bca2b09" providerId="LiveId" clId="{5FECBE1A-B689-47AB-B655-C992800E77B6}" dt="2024-09-15T13:32:41.237" v="6665" actId="1076"/>
          <ac:spMkLst>
            <pc:docMk/>
            <pc:sldMk cId="960748966" sldId="550"/>
            <ac:spMk id="17" creationId="{25C1351D-3DFD-57CC-5BD0-2B0EA0C5DBFF}"/>
          </ac:spMkLst>
        </pc:spChg>
        <pc:spChg chg="mod">
          <ac:chgData name="uzawaktr@outlook.jp" userId="9471b0887bca2b09" providerId="LiveId" clId="{5FECBE1A-B689-47AB-B655-C992800E77B6}" dt="2024-09-17T13:05:47.273" v="6741" actId="255"/>
          <ac:spMkLst>
            <pc:docMk/>
            <pc:sldMk cId="960748966" sldId="550"/>
            <ac:spMk id="18" creationId="{3028BF03-672F-C74C-6996-18F3FF4DD2B9}"/>
          </ac:spMkLst>
        </pc:spChg>
        <pc:spChg chg="add mod">
          <ac:chgData name="uzawaktr@outlook.jp" userId="9471b0887bca2b09" providerId="LiveId" clId="{5FECBE1A-B689-47AB-B655-C992800E77B6}" dt="2024-09-15T13:33:02.637" v="6672" actId="1076"/>
          <ac:spMkLst>
            <pc:docMk/>
            <pc:sldMk cId="960748966" sldId="550"/>
            <ac:spMk id="19" creationId="{BA0A7244-8B78-C790-982E-04BB9E1D2400}"/>
          </ac:spMkLst>
        </pc:spChg>
        <pc:spChg chg="mod">
          <ac:chgData name="uzawaktr@outlook.jp" userId="9471b0887bca2b09" providerId="LiveId" clId="{5FECBE1A-B689-47AB-B655-C992800E77B6}" dt="2024-09-17T13:05:51.187" v="6742" actId="255"/>
          <ac:spMkLst>
            <pc:docMk/>
            <pc:sldMk cId="960748966" sldId="550"/>
            <ac:spMk id="25" creationId="{C3ABB0F3-4D0D-07DE-9772-7E9EBA8F44BD}"/>
          </ac:spMkLst>
        </pc:spChg>
        <pc:grpChg chg="del mod">
          <ac:chgData name="uzawaktr@outlook.jp" userId="9471b0887bca2b09" providerId="LiveId" clId="{5FECBE1A-B689-47AB-B655-C992800E77B6}" dt="2024-09-15T13:32:56.393" v="6670" actId="21"/>
          <ac:grpSpMkLst>
            <pc:docMk/>
            <pc:sldMk cId="960748966" sldId="550"/>
            <ac:grpSpMk id="2" creationId="{CDC1D6E3-17E3-FAE3-F12F-8F969369AEFE}"/>
          </ac:grpSpMkLst>
        </pc:grpChg>
        <pc:grpChg chg="add mod">
          <ac:chgData name="uzawaktr@outlook.jp" userId="9471b0887bca2b09" providerId="LiveId" clId="{5FECBE1A-B689-47AB-B655-C992800E77B6}" dt="2024-09-15T13:33:02.637" v="6672" actId="1076"/>
          <ac:grpSpMkLst>
            <pc:docMk/>
            <pc:sldMk cId="960748966" sldId="550"/>
            <ac:grpSpMk id="6" creationId="{CDC1D6E3-17E3-FAE3-F12F-8F969369AEFE}"/>
          </ac:grpSpMkLst>
        </pc:grpChg>
        <pc:picChg chg="mod">
          <ac:chgData name="uzawaktr@outlook.jp" userId="9471b0887bca2b09" providerId="LiveId" clId="{5FECBE1A-B689-47AB-B655-C992800E77B6}" dt="2024-09-15T13:32:56.971" v="6671"/>
          <ac:picMkLst>
            <pc:docMk/>
            <pc:sldMk cId="960748966" sldId="550"/>
            <ac:picMk id="7" creationId="{E63E35BD-F8FA-8699-FDFF-1C8DB358F4A5}"/>
          </ac:picMkLst>
        </pc:picChg>
        <pc:picChg chg="del">
          <ac:chgData name="uzawaktr@outlook.jp" userId="9471b0887bca2b09" providerId="LiveId" clId="{5FECBE1A-B689-47AB-B655-C992800E77B6}" dt="2024-09-15T13:32:38.229" v="6663" actId="21"/>
          <ac:picMkLst>
            <pc:docMk/>
            <pc:sldMk cId="960748966" sldId="550"/>
            <ac:picMk id="27" creationId="{2BB13A07-7FCF-160B-B05A-80C391E57858}"/>
          </ac:picMkLst>
        </pc:picChg>
      </pc:sldChg>
      <pc:sldChg chg="addSp delSp modSp add mod ord">
        <pc:chgData name="uzawaktr@outlook.jp" userId="9471b0887bca2b09" providerId="LiveId" clId="{5FECBE1A-B689-47AB-B655-C992800E77B6}" dt="2024-09-18T06:28:55.842" v="8826" actId="1076"/>
        <pc:sldMkLst>
          <pc:docMk/>
          <pc:sldMk cId="2679394644" sldId="551"/>
        </pc:sldMkLst>
        <pc:spChg chg="add mod">
          <ac:chgData name="uzawaktr@outlook.jp" userId="9471b0887bca2b09" providerId="LiveId" clId="{5FECBE1A-B689-47AB-B655-C992800E77B6}" dt="2024-09-14T10:39:51.647" v="4539"/>
          <ac:spMkLst>
            <pc:docMk/>
            <pc:sldMk cId="2679394644" sldId="551"/>
            <ac:spMk id="2" creationId="{01197D2C-04B0-7999-5417-511AE069E74D}"/>
          </ac:spMkLst>
        </pc:spChg>
        <pc:spChg chg="add del mod">
          <ac:chgData name="uzawaktr@outlook.jp" userId="9471b0887bca2b09" providerId="LiveId" clId="{5FECBE1A-B689-47AB-B655-C992800E77B6}" dt="2024-09-17T13:10:00.026" v="6793" actId="21"/>
          <ac:spMkLst>
            <pc:docMk/>
            <pc:sldMk cId="2679394644" sldId="551"/>
            <ac:spMk id="2" creationId="{942D95CC-ABEE-268B-7E24-2E6ED0B853AF}"/>
          </ac:spMkLst>
        </pc:spChg>
        <pc:spChg chg="add del mod">
          <ac:chgData name="uzawaktr@outlook.jp" userId="9471b0887bca2b09" providerId="LiveId" clId="{5FECBE1A-B689-47AB-B655-C992800E77B6}" dt="2024-09-17T13:10:05.502" v="6795" actId="21"/>
          <ac:spMkLst>
            <pc:docMk/>
            <pc:sldMk cId="2679394644" sldId="551"/>
            <ac:spMk id="6" creationId="{D0FC4D61-5B96-357E-969F-098BDB49C878}"/>
          </ac:spMkLst>
        </pc:spChg>
        <pc:spChg chg="add mod">
          <ac:chgData name="uzawaktr@outlook.jp" userId="9471b0887bca2b09" providerId="LiveId" clId="{5FECBE1A-B689-47AB-B655-C992800E77B6}" dt="2024-09-17T13:10:16.836" v="6801" actId="20577"/>
          <ac:spMkLst>
            <pc:docMk/>
            <pc:sldMk cId="2679394644" sldId="551"/>
            <ac:spMk id="7" creationId="{2FE6F830-DD01-FF0D-5C62-F80A6749E84B}"/>
          </ac:spMkLst>
        </pc:spChg>
        <pc:spChg chg="add mod">
          <ac:chgData name="uzawaktr@outlook.jp" userId="9471b0887bca2b09" providerId="LiveId" clId="{5FECBE1A-B689-47AB-B655-C992800E77B6}" dt="2024-09-17T13:11:18.287" v="6828" actId="207"/>
          <ac:spMkLst>
            <pc:docMk/>
            <pc:sldMk cId="2679394644" sldId="551"/>
            <ac:spMk id="8" creationId="{880C81BC-B641-0E10-0FC5-B87DA29ACD5E}"/>
          </ac:spMkLst>
        </pc:spChg>
        <pc:spChg chg="add mod">
          <ac:chgData name="uzawaktr@outlook.jp" userId="9471b0887bca2b09" providerId="LiveId" clId="{5FECBE1A-B689-47AB-B655-C992800E77B6}" dt="2024-09-17T13:11:08.330" v="6826" actId="1076"/>
          <ac:spMkLst>
            <pc:docMk/>
            <pc:sldMk cId="2679394644" sldId="551"/>
            <ac:spMk id="9" creationId="{7434D2BD-5A16-1953-322C-6976C3D051A5}"/>
          </ac:spMkLst>
        </pc:spChg>
        <pc:spChg chg="add mod">
          <ac:chgData name="uzawaktr@outlook.jp" userId="9471b0887bca2b09" providerId="LiveId" clId="{5FECBE1A-B689-47AB-B655-C992800E77B6}" dt="2024-09-18T06:28:55.842" v="8826" actId="1076"/>
          <ac:spMkLst>
            <pc:docMk/>
            <pc:sldMk cId="2679394644" sldId="551"/>
            <ac:spMk id="10" creationId="{D06BEFC3-F067-3069-6579-B7E9096B4907}"/>
          </ac:spMkLst>
        </pc:spChg>
        <pc:spChg chg="mod">
          <ac:chgData name="uzawaktr@outlook.jp" userId="9471b0887bca2b09" providerId="LiveId" clId="{5FECBE1A-B689-47AB-B655-C992800E77B6}" dt="2024-09-17T13:10:09.190" v="6797" actId="1076"/>
          <ac:spMkLst>
            <pc:docMk/>
            <pc:sldMk cId="2679394644" sldId="551"/>
            <ac:spMk id="11" creationId="{CD1144DC-EA54-A74D-B223-96F1D5ABF50B}"/>
          </ac:spMkLst>
        </pc:spChg>
        <pc:spChg chg="del mod">
          <ac:chgData name="uzawaktr@outlook.jp" userId="9471b0887bca2b09" providerId="LiveId" clId="{5FECBE1A-B689-47AB-B655-C992800E77B6}" dt="2024-09-17T13:13:20.029" v="6840" actId="21"/>
          <ac:spMkLst>
            <pc:docMk/>
            <pc:sldMk cId="2679394644" sldId="551"/>
            <ac:spMk id="15" creationId="{B3F9AFE4-5707-B7B7-5893-2C151A70C80F}"/>
          </ac:spMkLst>
        </pc:spChg>
        <pc:spChg chg="add mod">
          <ac:chgData name="uzawaktr@outlook.jp" userId="9471b0887bca2b09" providerId="LiveId" clId="{5FECBE1A-B689-47AB-B655-C992800E77B6}" dt="2024-09-18T06:28:25.987" v="8810" actId="1076"/>
          <ac:spMkLst>
            <pc:docMk/>
            <pc:sldMk cId="2679394644" sldId="551"/>
            <ac:spMk id="16" creationId="{E604EDCC-4950-A667-29C1-06023603ABA8}"/>
          </ac:spMkLst>
        </pc:spChg>
        <pc:spChg chg="add del mod">
          <ac:chgData name="uzawaktr@outlook.jp" userId="9471b0887bca2b09" providerId="LiveId" clId="{5FECBE1A-B689-47AB-B655-C992800E77B6}" dt="2024-09-17T13:10:57.395" v="6822" actId="21"/>
          <ac:spMkLst>
            <pc:docMk/>
            <pc:sldMk cId="2679394644" sldId="551"/>
            <ac:spMk id="25" creationId="{8D54C835-84E7-D95E-89F8-B4EC3BF37844}"/>
          </ac:spMkLst>
        </pc:spChg>
        <pc:spChg chg="mod ord">
          <ac:chgData name="uzawaktr@outlook.jp" userId="9471b0887bca2b09" providerId="LiveId" clId="{5FECBE1A-B689-47AB-B655-C992800E77B6}" dt="2024-09-18T06:28:32.689" v="8811" actId="1076"/>
          <ac:spMkLst>
            <pc:docMk/>
            <pc:sldMk cId="2679394644" sldId="551"/>
            <ac:spMk id="31" creationId="{7F242092-8581-34F5-56F1-DFD10B7295C9}"/>
          </ac:spMkLst>
        </pc:spChg>
        <pc:spChg chg="mod">
          <ac:chgData name="uzawaktr@outlook.jp" userId="9471b0887bca2b09" providerId="LiveId" clId="{5FECBE1A-B689-47AB-B655-C992800E77B6}" dt="2024-09-18T06:28:22.065" v="8809" actId="1076"/>
          <ac:spMkLst>
            <pc:docMk/>
            <pc:sldMk cId="2679394644" sldId="551"/>
            <ac:spMk id="34" creationId="{23F815BF-49C1-5F45-3678-AF32EE8984DD}"/>
          </ac:spMkLst>
        </pc:spChg>
        <pc:spChg chg="mod">
          <ac:chgData name="uzawaktr@outlook.jp" userId="9471b0887bca2b09" providerId="LiveId" clId="{5FECBE1A-B689-47AB-B655-C992800E77B6}" dt="2024-09-18T06:28:34.942" v="8812" actId="1076"/>
          <ac:spMkLst>
            <pc:docMk/>
            <pc:sldMk cId="2679394644" sldId="551"/>
            <ac:spMk id="35" creationId="{5EE396B1-A6CD-0A86-44C3-18B353C9A00B}"/>
          </ac:spMkLst>
        </pc:spChg>
        <pc:spChg chg="add del">
          <ac:chgData name="uzawaktr@outlook.jp" userId="9471b0887bca2b09" providerId="LiveId" clId="{5FECBE1A-B689-47AB-B655-C992800E77B6}" dt="2024-09-17T13:13:34.414" v="6843" actId="21"/>
          <ac:spMkLst>
            <pc:docMk/>
            <pc:sldMk cId="2679394644" sldId="551"/>
            <ac:spMk id="36" creationId="{99901044-6661-921E-7D2B-F1C0C7E0E095}"/>
          </ac:spMkLst>
        </pc:spChg>
        <pc:grpChg chg="mod">
          <ac:chgData name="uzawaktr@outlook.jp" userId="9471b0887bca2b09" providerId="LiveId" clId="{5FECBE1A-B689-47AB-B655-C992800E77B6}" dt="2024-09-17T13:14:17.739" v="6856" actId="1076"/>
          <ac:grpSpMkLst>
            <pc:docMk/>
            <pc:sldMk cId="2679394644" sldId="551"/>
            <ac:grpSpMk id="33" creationId="{6905F6D1-4093-5FEC-C923-7322EC2C0734}"/>
          </ac:grpSpMkLst>
        </pc:grpChg>
        <pc:picChg chg="mod">
          <ac:chgData name="uzawaktr@outlook.jp" userId="9471b0887bca2b09" providerId="LiveId" clId="{5FECBE1A-B689-47AB-B655-C992800E77B6}" dt="2024-09-17T13:06:51.901" v="6746" actId="1076"/>
          <ac:picMkLst>
            <pc:docMk/>
            <pc:sldMk cId="2679394644" sldId="551"/>
            <ac:picMk id="12" creationId="{E118C380-0A0C-FAEA-3848-5C418B872DA3}"/>
          </ac:picMkLst>
        </pc:picChg>
      </pc:sldChg>
      <pc:sldChg chg="addSp delSp modSp add del mod ord">
        <pc:chgData name="uzawaktr@outlook.jp" userId="9471b0887bca2b09" providerId="LiveId" clId="{5FECBE1A-B689-47AB-B655-C992800E77B6}" dt="2024-09-19T19:11:41.435" v="10868" actId="2696"/>
        <pc:sldMkLst>
          <pc:docMk/>
          <pc:sldMk cId="1481384275" sldId="556"/>
        </pc:sldMkLst>
        <pc:spChg chg="add mod">
          <ac:chgData name="uzawaktr@outlook.jp" userId="9471b0887bca2b09" providerId="LiveId" clId="{5FECBE1A-B689-47AB-B655-C992800E77B6}" dt="2024-09-19T19:04:24.287" v="10751" actId="164"/>
          <ac:spMkLst>
            <pc:docMk/>
            <pc:sldMk cId="1481384275" sldId="556"/>
            <ac:spMk id="7" creationId="{868B39A2-80C9-2266-FE20-ADC8B1173943}"/>
          </ac:spMkLst>
        </pc:spChg>
        <pc:spChg chg="del">
          <ac:chgData name="uzawaktr@outlook.jp" userId="9471b0887bca2b09" providerId="LiveId" clId="{5FECBE1A-B689-47AB-B655-C992800E77B6}" dt="2024-09-19T19:06:47.596" v="10778" actId="21"/>
          <ac:spMkLst>
            <pc:docMk/>
            <pc:sldMk cId="1481384275" sldId="556"/>
            <ac:spMk id="9" creationId="{EB3F3FD3-D362-2566-537D-CCDC7972440C}"/>
          </ac:spMkLst>
        </pc:spChg>
        <pc:spChg chg="mod">
          <ac:chgData name="uzawaktr@outlook.jp" userId="9471b0887bca2b09" providerId="LiveId" clId="{5FECBE1A-B689-47AB-B655-C992800E77B6}" dt="2024-09-19T19:04:18.633" v="10750" actId="1076"/>
          <ac:spMkLst>
            <pc:docMk/>
            <pc:sldMk cId="1481384275" sldId="556"/>
            <ac:spMk id="10" creationId="{50A125F9-A760-344A-143B-FF456DD7DF2B}"/>
          </ac:spMkLst>
        </pc:spChg>
        <pc:spChg chg="mod">
          <ac:chgData name="uzawaktr@outlook.jp" userId="9471b0887bca2b09" providerId="LiveId" clId="{5FECBE1A-B689-47AB-B655-C992800E77B6}" dt="2024-09-19T19:05:01.997" v="10768" actId="20577"/>
          <ac:spMkLst>
            <pc:docMk/>
            <pc:sldMk cId="1481384275" sldId="556"/>
            <ac:spMk id="12" creationId="{1EE51588-70DC-01CF-4201-2473CFB1D477}"/>
          </ac:spMkLst>
        </pc:spChg>
        <pc:spChg chg="mod">
          <ac:chgData name="uzawaktr@outlook.jp" userId="9471b0887bca2b09" providerId="LiveId" clId="{5FECBE1A-B689-47AB-B655-C992800E77B6}" dt="2024-09-19T19:11:12.203" v="10867" actId="14100"/>
          <ac:spMkLst>
            <pc:docMk/>
            <pc:sldMk cId="1481384275" sldId="556"/>
            <ac:spMk id="15" creationId="{9A689909-5E4B-11B9-BEE5-CCD59205C90C}"/>
          </ac:spMkLst>
        </pc:spChg>
        <pc:spChg chg="mod">
          <ac:chgData name="uzawaktr@outlook.jp" userId="9471b0887bca2b09" providerId="LiveId" clId="{5FECBE1A-B689-47AB-B655-C992800E77B6}" dt="2024-09-19T19:11:05.047" v="10866" actId="255"/>
          <ac:spMkLst>
            <pc:docMk/>
            <pc:sldMk cId="1481384275" sldId="556"/>
            <ac:spMk id="16" creationId="{F60304DC-AAAA-2D03-A8B0-3E26DDB7E1C6}"/>
          </ac:spMkLst>
        </pc:spChg>
        <pc:spChg chg="add mod">
          <ac:chgData name="uzawaktr@outlook.jp" userId="9471b0887bca2b09" providerId="LiveId" clId="{5FECBE1A-B689-47AB-B655-C992800E77B6}" dt="2024-09-19T19:09:44.187" v="10837" actId="1076"/>
          <ac:spMkLst>
            <pc:docMk/>
            <pc:sldMk cId="1481384275" sldId="556"/>
            <ac:spMk id="17" creationId="{4C23E842-AD64-4033-08F3-4699AFC4AAB3}"/>
          </ac:spMkLst>
        </pc:spChg>
        <pc:spChg chg="mod">
          <ac:chgData name="uzawaktr@outlook.jp" userId="9471b0887bca2b09" providerId="LiveId" clId="{5FECBE1A-B689-47AB-B655-C992800E77B6}" dt="2024-09-19T19:11:02.313" v="10865" actId="255"/>
          <ac:spMkLst>
            <pc:docMk/>
            <pc:sldMk cId="1481384275" sldId="556"/>
            <ac:spMk id="18" creationId="{3028BF03-672F-C74C-6996-18F3FF4DD2B9}"/>
          </ac:spMkLst>
        </pc:spChg>
        <pc:spChg chg="add mod">
          <ac:chgData name="uzawaktr@outlook.jp" userId="9471b0887bca2b09" providerId="LiveId" clId="{5FECBE1A-B689-47AB-B655-C992800E77B6}" dt="2024-09-19T19:10:45.801" v="10863" actId="20577"/>
          <ac:spMkLst>
            <pc:docMk/>
            <pc:sldMk cId="1481384275" sldId="556"/>
            <ac:spMk id="19" creationId="{2737BB0B-C8E0-588D-6E0E-59E154E6F5DB}"/>
          </ac:spMkLst>
        </pc:spChg>
        <pc:spChg chg="del mod">
          <ac:chgData name="uzawaktr@outlook.jp" userId="9471b0887bca2b09" providerId="LiveId" clId="{5FECBE1A-B689-47AB-B655-C992800E77B6}" dt="2024-09-18T06:02:14.778" v="8317" actId="21"/>
          <ac:spMkLst>
            <pc:docMk/>
            <pc:sldMk cId="1481384275" sldId="556"/>
            <ac:spMk id="20" creationId="{DCF49246-356B-6B85-A11A-0539C90E9708}"/>
          </ac:spMkLst>
        </pc:spChg>
        <pc:grpChg chg="mod">
          <ac:chgData name="uzawaktr@outlook.jp" userId="9471b0887bca2b09" providerId="LiveId" clId="{5FECBE1A-B689-47AB-B655-C992800E77B6}" dt="2024-09-19T19:07:59.844" v="10816" actId="1076"/>
          <ac:grpSpMkLst>
            <pc:docMk/>
            <pc:sldMk cId="1481384275" sldId="556"/>
            <ac:grpSpMk id="6" creationId="{2114AEE8-B965-C143-0D28-220125E65B36}"/>
          </ac:grpSpMkLst>
        </pc:grpChg>
        <pc:grpChg chg="add del mod">
          <ac:chgData name="uzawaktr@outlook.jp" userId="9471b0887bca2b09" providerId="LiveId" clId="{5FECBE1A-B689-47AB-B655-C992800E77B6}" dt="2024-09-19T19:05:19.028" v="10770" actId="21"/>
          <ac:grpSpMkLst>
            <pc:docMk/>
            <pc:sldMk cId="1481384275" sldId="556"/>
            <ac:grpSpMk id="8" creationId="{05E1AD46-55A6-5975-8373-C48DA6FB394B}"/>
          </ac:grpSpMkLst>
        </pc:grpChg>
        <pc:grpChg chg="add mod">
          <ac:chgData name="uzawaktr@outlook.jp" userId="9471b0887bca2b09" providerId="LiveId" clId="{5FECBE1A-B689-47AB-B655-C992800E77B6}" dt="2024-09-19T19:09:48.391" v="10838" actId="1076"/>
          <ac:grpSpMkLst>
            <pc:docMk/>
            <pc:sldMk cId="1481384275" sldId="556"/>
            <ac:grpSpMk id="13" creationId="{EE8CFE77-884C-79DB-7AE1-1B66C8CB3820}"/>
          </ac:grpSpMkLst>
        </pc:grpChg>
        <pc:grpChg chg="add mod">
          <ac:chgData name="uzawaktr@outlook.jp" userId="9471b0887bca2b09" providerId="LiveId" clId="{5FECBE1A-B689-47AB-B655-C992800E77B6}" dt="2024-09-19T19:09:54.657" v="10841" actId="1076"/>
          <ac:grpSpMkLst>
            <pc:docMk/>
            <pc:sldMk cId="1481384275" sldId="556"/>
            <ac:grpSpMk id="14" creationId="{5695F306-8771-030B-72E0-42EB7AA4A313}"/>
          </ac:grpSpMkLst>
        </pc:grpChg>
        <pc:picChg chg="add mod">
          <ac:chgData name="uzawaktr@outlook.jp" userId="9471b0887bca2b09" providerId="LiveId" clId="{5FECBE1A-B689-47AB-B655-C992800E77B6}" dt="2024-09-19T19:04:24.287" v="10751" actId="164"/>
          <ac:picMkLst>
            <pc:docMk/>
            <pc:sldMk cId="1481384275" sldId="556"/>
            <ac:picMk id="2" creationId="{6AD0F742-2E7D-609B-2B1D-ECBD9E45C3A8}"/>
          </ac:picMkLst>
        </pc:picChg>
      </pc:sldChg>
      <pc:sldChg chg="addSp delSp modSp add mod ord">
        <pc:chgData name="uzawaktr@outlook.jp" userId="9471b0887bca2b09" providerId="LiveId" clId="{5FECBE1A-B689-47AB-B655-C992800E77B6}" dt="2024-09-18T20:35:42.107" v="9808" actId="242"/>
        <pc:sldMkLst>
          <pc:docMk/>
          <pc:sldMk cId="3276076158" sldId="557"/>
        </pc:sldMkLst>
        <pc:spChg chg="add del mod">
          <ac:chgData name="uzawaktr@outlook.jp" userId="9471b0887bca2b09" providerId="LiveId" clId="{5FECBE1A-B689-47AB-B655-C992800E77B6}" dt="2024-09-18T06:02:27.036" v="8319" actId="21"/>
          <ac:spMkLst>
            <pc:docMk/>
            <pc:sldMk cId="3276076158" sldId="557"/>
            <ac:spMk id="5" creationId="{275A3430-04CB-9780-7FFD-DEAE30E2F1C1}"/>
          </ac:spMkLst>
        </pc:spChg>
        <pc:spChg chg="mod">
          <ac:chgData name="uzawaktr@outlook.jp" userId="9471b0887bca2b09" providerId="LiveId" clId="{5FECBE1A-B689-47AB-B655-C992800E77B6}" dt="2024-09-18T20:35:42.107" v="9808" actId="242"/>
          <ac:spMkLst>
            <pc:docMk/>
            <pc:sldMk cId="3276076158" sldId="557"/>
            <ac:spMk id="18" creationId="{3028BF03-672F-C74C-6996-18F3FF4DD2B9}"/>
          </ac:spMkLst>
        </pc:spChg>
        <pc:spChg chg="del">
          <ac:chgData name="uzawaktr@outlook.jp" userId="9471b0887bca2b09" providerId="LiveId" clId="{5FECBE1A-B689-47AB-B655-C992800E77B6}" dt="2024-09-14T10:39:39.125" v="4537" actId="21"/>
          <ac:spMkLst>
            <pc:docMk/>
            <pc:sldMk cId="3276076158" sldId="557"/>
            <ac:spMk id="20" creationId="{DCF49246-356B-6B85-A11A-0539C90E9708}"/>
          </ac:spMkLst>
        </pc:spChg>
      </pc:sldChg>
      <pc:sldChg chg="addSp delSp modSp add del mod">
        <pc:chgData name="uzawaktr@outlook.jp" userId="9471b0887bca2b09" providerId="LiveId" clId="{5FECBE1A-B689-47AB-B655-C992800E77B6}" dt="2024-09-18T20:21:42.663" v="9786" actId="2696"/>
        <pc:sldMkLst>
          <pc:docMk/>
          <pc:sldMk cId="3385897644" sldId="558"/>
        </pc:sldMkLst>
        <pc:spChg chg="del">
          <ac:chgData name="uzawaktr@outlook.jp" userId="9471b0887bca2b09" providerId="LiveId" clId="{5FECBE1A-B689-47AB-B655-C992800E77B6}" dt="2024-09-18T20:06:49.088" v="9538" actId="21"/>
          <ac:spMkLst>
            <pc:docMk/>
            <pc:sldMk cId="3385897644" sldId="558"/>
            <ac:spMk id="3" creationId="{AE535050-16EA-B457-AA87-E6CBC463AAA5}"/>
          </ac:spMkLst>
        </pc:spChg>
        <pc:spChg chg="del">
          <ac:chgData name="uzawaktr@outlook.jp" userId="9471b0887bca2b09" providerId="LiveId" clId="{5FECBE1A-B689-47AB-B655-C992800E77B6}" dt="2024-09-18T20:06:45.032" v="9537" actId="21"/>
          <ac:spMkLst>
            <pc:docMk/>
            <pc:sldMk cId="3385897644" sldId="558"/>
            <ac:spMk id="4" creationId="{57C204ED-02B6-1785-416E-8C88240670FB}"/>
          </ac:spMkLst>
        </pc:spChg>
        <pc:spChg chg="del">
          <ac:chgData name="uzawaktr@outlook.jp" userId="9471b0887bca2b09" providerId="LiveId" clId="{5FECBE1A-B689-47AB-B655-C992800E77B6}" dt="2024-09-18T20:06:40.594" v="9535" actId="21"/>
          <ac:spMkLst>
            <pc:docMk/>
            <pc:sldMk cId="3385897644" sldId="558"/>
            <ac:spMk id="18" creationId="{3028BF03-672F-C74C-6996-18F3FF4DD2B9}"/>
          </ac:spMkLst>
        </pc:spChg>
        <pc:spChg chg="mod">
          <ac:chgData name="uzawaktr@outlook.jp" userId="9471b0887bca2b09" providerId="LiveId" clId="{5FECBE1A-B689-47AB-B655-C992800E77B6}" dt="2024-09-18T20:12:32.832" v="9649" actId="20577"/>
          <ac:spMkLst>
            <pc:docMk/>
            <pc:sldMk cId="3385897644" sldId="558"/>
            <ac:spMk id="20" creationId="{DCF49246-356B-6B85-A11A-0539C90E9708}"/>
          </ac:spMkLst>
        </pc:spChg>
        <pc:grpChg chg="del">
          <ac:chgData name="uzawaktr@outlook.jp" userId="9471b0887bca2b09" providerId="LiveId" clId="{5FECBE1A-B689-47AB-B655-C992800E77B6}" dt="2024-09-18T20:06:42.122" v="9536" actId="21"/>
          <ac:grpSpMkLst>
            <pc:docMk/>
            <pc:sldMk cId="3385897644" sldId="558"/>
            <ac:grpSpMk id="2" creationId="{534F59D7-F828-7537-211F-90858FDFD83E}"/>
          </ac:grpSpMkLst>
        </pc:grpChg>
        <pc:picChg chg="add mod">
          <ac:chgData name="uzawaktr@outlook.jp" userId="9471b0887bca2b09" providerId="LiveId" clId="{5FECBE1A-B689-47AB-B655-C992800E77B6}" dt="2024-09-18T20:11:28.411" v="9620" actId="27614"/>
          <ac:picMkLst>
            <pc:docMk/>
            <pc:sldMk cId="3385897644" sldId="558"/>
            <ac:picMk id="6" creationId="{A310C93E-AF9C-233E-0C8E-837EFEEA00B0}"/>
          </ac:picMkLst>
        </pc:picChg>
        <pc:picChg chg="add mod">
          <ac:chgData name="uzawaktr@outlook.jp" userId="9471b0887bca2b09" providerId="LiveId" clId="{5FECBE1A-B689-47AB-B655-C992800E77B6}" dt="2024-09-18T20:11:39.462" v="9623" actId="14100"/>
          <ac:picMkLst>
            <pc:docMk/>
            <pc:sldMk cId="3385897644" sldId="558"/>
            <ac:picMk id="11" creationId="{F592BD02-8ED2-6DC8-47AD-1B024DDB2680}"/>
          </ac:picMkLst>
        </pc:picChg>
      </pc:sldChg>
      <pc:sldChg chg="addSp delSp modSp add mod">
        <pc:chgData name="uzawaktr@outlook.jp" userId="9471b0887bca2b09" providerId="LiveId" clId="{5FECBE1A-B689-47AB-B655-C992800E77B6}" dt="2024-09-17T13:34:45.210" v="7055" actId="167"/>
        <pc:sldMkLst>
          <pc:docMk/>
          <pc:sldMk cId="562527330" sldId="559"/>
        </pc:sldMkLst>
        <pc:spChg chg="add mod">
          <ac:chgData name="uzawaktr@outlook.jp" userId="9471b0887bca2b09" providerId="LiveId" clId="{5FECBE1A-B689-47AB-B655-C992800E77B6}" dt="2024-09-17T13:19:48.430" v="6907" actId="1076"/>
          <ac:spMkLst>
            <pc:docMk/>
            <pc:sldMk cId="562527330" sldId="559"/>
            <ac:spMk id="2" creationId="{F64C7AE4-90AA-BB0C-6E7E-0AB5829F019B}"/>
          </ac:spMkLst>
        </pc:spChg>
        <pc:spChg chg="add mod">
          <ac:chgData name="uzawaktr@outlook.jp" userId="9471b0887bca2b09" providerId="LiveId" clId="{5FECBE1A-B689-47AB-B655-C992800E77B6}" dt="2024-09-11T11:30:55.684" v="1663" actId="1076"/>
          <ac:spMkLst>
            <pc:docMk/>
            <pc:sldMk cId="562527330" sldId="559"/>
            <ac:spMk id="3" creationId="{9D2018C2-5BFA-407E-7686-65063BAB5D54}"/>
          </ac:spMkLst>
        </pc:spChg>
        <pc:spChg chg="add mod">
          <ac:chgData name="uzawaktr@outlook.jp" userId="9471b0887bca2b09" providerId="LiveId" clId="{5FECBE1A-B689-47AB-B655-C992800E77B6}" dt="2024-09-17T13:19:44.032" v="6903" actId="20577"/>
          <ac:spMkLst>
            <pc:docMk/>
            <pc:sldMk cId="562527330" sldId="559"/>
            <ac:spMk id="5" creationId="{25562F79-2B6D-2E80-C1A6-F1D4D5FED0AE}"/>
          </ac:spMkLst>
        </pc:spChg>
        <pc:spChg chg="del mod">
          <ac:chgData name="uzawaktr@outlook.jp" userId="9471b0887bca2b09" providerId="LiveId" clId="{5FECBE1A-B689-47AB-B655-C992800E77B6}" dt="2024-09-15T01:12:32.940" v="6119" actId="21"/>
          <ac:spMkLst>
            <pc:docMk/>
            <pc:sldMk cId="562527330" sldId="559"/>
            <ac:spMk id="6" creationId="{90222A2B-0408-D4B2-A88A-7E5E4F9379A6}"/>
          </ac:spMkLst>
        </pc:spChg>
        <pc:spChg chg="add del mod">
          <ac:chgData name="uzawaktr@outlook.jp" userId="9471b0887bca2b09" providerId="LiveId" clId="{5FECBE1A-B689-47AB-B655-C992800E77B6}" dt="2024-09-11T11:37:25.852" v="1759"/>
          <ac:spMkLst>
            <pc:docMk/>
            <pc:sldMk cId="562527330" sldId="559"/>
            <ac:spMk id="7" creationId="{78C92E62-74BD-4F7E-B5B7-4DF6B236C806}"/>
          </ac:spMkLst>
        </pc:spChg>
        <pc:spChg chg="add mod">
          <ac:chgData name="uzawaktr@outlook.jp" userId="9471b0887bca2b09" providerId="LiveId" clId="{5FECBE1A-B689-47AB-B655-C992800E77B6}" dt="2024-09-11T11:37:24.529" v="1757" actId="1076"/>
          <ac:spMkLst>
            <pc:docMk/>
            <pc:sldMk cId="562527330" sldId="559"/>
            <ac:spMk id="8" creationId="{C418A227-E609-B642-C385-9B6D77A0838A}"/>
          </ac:spMkLst>
        </pc:spChg>
        <pc:spChg chg="mod">
          <ac:chgData name="uzawaktr@outlook.jp" userId="9471b0887bca2b09" providerId="LiveId" clId="{5FECBE1A-B689-47AB-B655-C992800E77B6}" dt="2024-09-17T13:19:44.126" v="6905" actId="14100"/>
          <ac:spMkLst>
            <pc:docMk/>
            <pc:sldMk cId="562527330" sldId="559"/>
            <ac:spMk id="9" creationId="{1DD67B08-85EB-B7AA-7C42-AEECDC7EED63}"/>
          </ac:spMkLst>
        </pc:spChg>
        <pc:spChg chg="mod ord">
          <ac:chgData name="uzawaktr@outlook.jp" userId="9471b0887bca2b09" providerId="LiveId" clId="{5FECBE1A-B689-47AB-B655-C992800E77B6}" dt="2024-09-17T13:34:45.210" v="7055" actId="167"/>
          <ac:spMkLst>
            <pc:docMk/>
            <pc:sldMk cId="562527330" sldId="559"/>
            <ac:spMk id="12" creationId="{25502565-044F-E23E-E320-38C3D4A0FD22}"/>
          </ac:spMkLst>
        </pc:spChg>
        <pc:picChg chg="mod">
          <ac:chgData name="uzawaktr@outlook.jp" userId="9471b0887bca2b09" providerId="LiveId" clId="{5FECBE1A-B689-47AB-B655-C992800E77B6}" dt="2024-09-11T11:30:51.889" v="1662" actId="1076"/>
          <ac:picMkLst>
            <pc:docMk/>
            <pc:sldMk cId="562527330" sldId="559"/>
            <ac:picMk id="4" creationId="{9437A1F6-20FC-FAE4-4351-371F286B0522}"/>
          </ac:picMkLst>
        </pc:picChg>
        <pc:picChg chg="add mod">
          <ac:chgData name="uzawaktr@outlook.jp" userId="9471b0887bca2b09" providerId="LiveId" clId="{5FECBE1A-B689-47AB-B655-C992800E77B6}" dt="2024-09-14T10:57:17.635" v="4763" actId="571"/>
          <ac:picMkLst>
            <pc:docMk/>
            <pc:sldMk cId="562527330" sldId="559"/>
            <ac:picMk id="7" creationId="{296F3FD7-FD30-9670-FACF-3734633EFD4B}"/>
          </ac:picMkLst>
        </pc:picChg>
      </pc:sldChg>
      <pc:sldChg chg="addSp delSp modSp add mod">
        <pc:chgData name="uzawaktr@outlook.jp" userId="9471b0887bca2b09" providerId="LiveId" clId="{5FECBE1A-B689-47AB-B655-C992800E77B6}" dt="2024-09-19T18:27:15.457" v="10540" actId="20577"/>
        <pc:sldMkLst>
          <pc:docMk/>
          <pc:sldMk cId="3943858059" sldId="560"/>
        </pc:sldMkLst>
        <pc:spChg chg="add mod">
          <ac:chgData name="uzawaktr@outlook.jp" userId="9471b0887bca2b09" providerId="LiveId" clId="{5FECBE1A-B689-47AB-B655-C992800E77B6}" dt="2024-09-14T10:57:28.343" v="4765" actId="1076"/>
          <ac:spMkLst>
            <pc:docMk/>
            <pc:sldMk cId="3943858059" sldId="560"/>
            <ac:spMk id="2" creationId="{9F264A70-5C4F-FC1C-8A36-8AD70DF2AB05}"/>
          </ac:spMkLst>
        </pc:spChg>
        <pc:spChg chg="add mod">
          <ac:chgData name="uzawaktr@outlook.jp" userId="9471b0887bca2b09" providerId="LiveId" clId="{5FECBE1A-B689-47AB-B655-C992800E77B6}" dt="2024-09-14T10:57:41.438" v="4775" actId="14100"/>
          <ac:spMkLst>
            <pc:docMk/>
            <pc:sldMk cId="3943858059" sldId="560"/>
            <ac:spMk id="3" creationId="{98F8F72C-1F89-D0EB-C10E-CFF7681226BE}"/>
          </ac:spMkLst>
        </pc:spChg>
        <pc:spChg chg="mod topLvl">
          <ac:chgData name="uzawaktr@outlook.jp" userId="9471b0887bca2b09" providerId="LiveId" clId="{5FECBE1A-B689-47AB-B655-C992800E77B6}" dt="2024-09-14T08:28:02.113" v="3465" actId="165"/>
          <ac:spMkLst>
            <pc:docMk/>
            <pc:sldMk cId="3943858059" sldId="560"/>
            <ac:spMk id="4" creationId="{778C4CDF-4C1B-5382-69BA-E1B9445F199A}"/>
          </ac:spMkLst>
        </pc:spChg>
        <pc:spChg chg="add mod">
          <ac:chgData name="uzawaktr@outlook.jp" userId="9471b0887bca2b09" providerId="LiveId" clId="{5FECBE1A-B689-47AB-B655-C992800E77B6}" dt="2024-09-14T08:29:36.045" v="3514" actId="1076"/>
          <ac:spMkLst>
            <pc:docMk/>
            <pc:sldMk cId="3943858059" sldId="560"/>
            <ac:spMk id="5" creationId="{6E36959D-353E-92A8-39C9-D30983D97123}"/>
          </ac:spMkLst>
        </pc:spChg>
        <pc:spChg chg="mod topLvl">
          <ac:chgData name="uzawaktr@outlook.jp" userId="9471b0887bca2b09" providerId="LiveId" clId="{5FECBE1A-B689-47AB-B655-C992800E77B6}" dt="2024-09-14T08:28:02.113" v="3465" actId="165"/>
          <ac:spMkLst>
            <pc:docMk/>
            <pc:sldMk cId="3943858059" sldId="560"/>
            <ac:spMk id="6" creationId="{FC058461-834C-F20A-1F6C-7F16D624A88C}"/>
          </ac:spMkLst>
        </pc:spChg>
        <pc:spChg chg="mod topLvl">
          <ac:chgData name="uzawaktr@outlook.jp" userId="9471b0887bca2b09" providerId="LiveId" clId="{5FECBE1A-B689-47AB-B655-C992800E77B6}" dt="2024-09-14T08:28:11.904" v="3466" actId="1076"/>
          <ac:spMkLst>
            <pc:docMk/>
            <pc:sldMk cId="3943858059" sldId="560"/>
            <ac:spMk id="8" creationId="{BC3D3D20-7BFA-035E-48A0-7CC27B2AF278}"/>
          </ac:spMkLst>
        </pc:spChg>
        <pc:spChg chg="add del mod topLvl">
          <ac:chgData name="uzawaktr@outlook.jp" userId="9471b0887bca2b09" providerId="LiveId" clId="{5FECBE1A-B689-47AB-B655-C992800E77B6}" dt="2024-09-14T08:28:26.731" v="3472" actId="14100"/>
          <ac:spMkLst>
            <pc:docMk/>
            <pc:sldMk cId="3943858059" sldId="560"/>
            <ac:spMk id="9" creationId="{C20BD629-8804-2196-79BF-76E98AB6F0A4}"/>
          </ac:spMkLst>
        </pc:spChg>
        <pc:spChg chg="mod">
          <ac:chgData name="uzawaktr@outlook.jp" userId="9471b0887bca2b09" providerId="LiveId" clId="{5FECBE1A-B689-47AB-B655-C992800E77B6}" dt="2024-09-11T11:38:06.504" v="1768" actId="20577"/>
          <ac:spMkLst>
            <pc:docMk/>
            <pc:sldMk cId="3943858059" sldId="560"/>
            <ac:spMk id="12" creationId="{48342617-9F62-BA44-7490-C0CDC380C1A8}"/>
          </ac:spMkLst>
        </pc:spChg>
        <pc:spChg chg="mod">
          <ac:chgData name="uzawaktr@outlook.jp" userId="9471b0887bca2b09" providerId="LiveId" clId="{5FECBE1A-B689-47AB-B655-C992800E77B6}" dt="2024-09-14T10:17:15.070" v="4215" actId="20577"/>
          <ac:spMkLst>
            <pc:docMk/>
            <pc:sldMk cId="3943858059" sldId="560"/>
            <ac:spMk id="20" creationId="{C228503E-72CC-12C5-608D-8BD339E23A77}"/>
          </ac:spMkLst>
        </pc:spChg>
        <pc:spChg chg="mod">
          <ac:chgData name="uzawaktr@outlook.jp" userId="9471b0887bca2b09" providerId="LiveId" clId="{5FECBE1A-B689-47AB-B655-C992800E77B6}" dt="2024-09-19T18:27:15.457" v="10540" actId="20577"/>
          <ac:spMkLst>
            <pc:docMk/>
            <pc:sldMk cId="3943858059" sldId="560"/>
            <ac:spMk id="21" creationId="{BEF6E6E4-DB21-F40F-E8BE-B34C65AB12B0}"/>
          </ac:spMkLst>
        </pc:spChg>
        <pc:spChg chg="del mod">
          <ac:chgData name="uzawaktr@outlook.jp" userId="9471b0887bca2b09" providerId="LiveId" clId="{5FECBE1A-B689-47AB-B655-C992800E77B6}" dt="2024-09-11T11:45:22.068" v="2055" actId="21"/>
          <ac:spMkLst>
            <pc:docMk/>
            <pc:sldMk cId="3943858059" sldId="560"/>
            <ac:spMk id="22" creationId="{0EE4844C-E82C-1371-1607-36A47E5E2C79}"/>
          </ac:spMkLst>
        </pc:spChg>
        <pc:spChg chg="del">
          <ac:chgData name="uzawaktr@outlook.jp" userId="9471b0887bca2b09" providerId="LiveId" clId="{5FECBE1A-B689-47AB-B655-C992800E77B6}" dt="2024-09-11T11:38:42.069" v="1769" actId="21"/>
          <ac:spMkLst>
            <pc:docMk/>
            <pc:sldMk cId="3943858059" sldId="560"/>
            <ac:spMk id="49" creationId="{E133E5DD-0B01-A393-BF41-947EDB98663D}"/>
          </ac:spMkLst>
        </pc:spChg>
        <pc:grpChg chg="add del">
          <ac:chgData name="uzawaktr@outlook.jp" userId="9471b0887bca2b09" providerId="LiveId" clId="{5FECBE1A-B689-47AB-B655-C992800E77B6}" dt="2024-09-14T08:28:02.113" v="3465" actId="165"/>
          <ac:grpSpMkLst>
            <pc:docMk/>
            <pc:sldMk cId="3943858059" sldId="560"/>
            <ac:grpSpMk id="2" creationId="{198A0BF6-3D29-B701-10E4-17AE05B30ECD}"/>
          </ac:grpSpMkLst>
        </pc:grpChg>
        <pc:picChg chg="del mod">
          <ac:chgData name="uzawaktr@outlook.jp" userId="9471b0887bca2b09" providerId="LiveId" clId="{5FECBE1A-B689-47AB-B655-C992800E77B6}" dt="2024-09-14T08:27:24.492" v="3456" actId="21"/>
          <ac:picMkLst>
            <pc:docMk/>
            <pc:sldMk cId="3943858059" sldId="560"/>
            <ac:picMk id="3" creationId="{D1FCC584-61AA-7E3F-5AC1-069824F4A7D8}"/>
          </ac:picMkLst>
        </pc:picChg>
        <pc:picChg chg="add mod ord">
          <ac:chgData name="uzawaktr@outlook.jp" userId="9471b0887bca2b09" providerId="LiveId" clId="{5FECBE1A-B689-47AB-B655-C992800E77B6}" dt="2024-09-14T10:57:32.900" v="4770" actId="1076"/>
          <ac:picMkLst>
            <pc:docMk/>
            <pc:sldMk cId="3943858059" sldId="560"/>
            <ac:picMk id="10" creationId="{D0BEBF0A-B0E1-A61D-946B-8542A0C81BB4}"/>
          </ac:picMkLst>
        </pc:picChg>
        <pc:picChg chg="del">
          <ac:chgData name="uzawaktr@outlook.jp" userId="9471b0887bca2b09" providerId="LiveId" clId="{5FECBE1A-B689-47AB-B655-C992800E77B6}" dt="2024-09-11T11:38:42.069" v="1769" actId="21"/>
          <ac:picMkLst>
            <pc:docMk/>
            <pc:sldMk cId="3943858059" sldId="560"/>
            <ac:picMk id="46" creationId="{66DAA327-7C04-4CE7-20DA-7C24A881818F}"/>
          </ac:picMkLst>
        </pc:picChg>
      </pc:sldChg>
      <pc:sldChg chg="add del">
        <pc:chgData name="uzawaktr@outlook.jp" userId="9471b0887bca2b09" providerId="LiveId" clId="{5FECBE1A-B689-47AB-B655-C992800E77B6}" dt="2024-09-11T12:14:21.647" v="2681" actId="2696"/>
        <pc:sldMkLst>
          <pc:docMk/>
          <pc:sldMk cId="2628435951" sldId="561"/>
        </pc:sldMkLst>
      </pc:sldChg>
      <pc:sldChg chg="addSp delSp modSp add mod">
        <pc:chgData name="uzawaktr@outlook.jp" userId="9471b0887bca2b09" providerId="LiveId" clId="{5FECBE1A-B689-47AB-B655-C992800E77B6}" dt="2024-09-18T21:16:10.577" v="10492" actId="1076"/>
        <pc:sldMkLst>
          <pc:docMk/>
          <pc:sldMk cId="4086411710" sldId="561"/>
        </pc:sldMkLst>
        <pc:spChg chg="del">
          <ac:chgData name="uzawaktr@outlook.jp" userId="9471b0887bca2b09" providerId="LiveId" clId="{5FECBE1A-B689-47AB-B655-C992800E77B6}" dt="2024-09-11T12:17:44.959" v="2847" actId="21"/>
          <ac:spMkLst>
            <pc:docMk/>
            <pc:sldMk cId="4086411710" sldId="561"/>
            <ac:spMk id="2" creationId="{04EE2E60-493B-6DFF-405F-172F0F7457D6}"/>
          </ac:spMkLst>
        </pc:spChg>
        <pc:spChg chg="add del mod">
          <ac:chgData name="uzawaktr@outlook.jp" userId="9471b0887bca2b09" providerId="LiveId" clId="{5FECBE1A-B689-47AB-B655-C992800E77B6}" dt="2024-09-18T20:42:40.194" v="9954" actId="21"/>
          <ac:spMkLst>
            <pc:docMk/>
            <pc:sldMk cId="4086411710" sldId="561"/>
            <ac:spMk id="2" creationId="{63219C79-8370-F630-7D15-98FB5C0146E4}"/>
          </ac:spMkLst>
        </pc:spChg>
        <pc:spChg chg="del">
          <ac:chgData name="uzawaktr@outlook.jp" userId="9471b0887bca2b09" providerId="LiveId" clId="{5FECBE1A-B689-47AB-B655-C992800E77B6}" dt="2024-09-11T12:14:52.045" v="2684" actId="21"/>
          <ac:spMkLst>
            <pc:docMk/>
            <pc:sldMk cId="4086411710" sldId="561"/>
            <ac:spMk id="3" creationId="{9908F546-EAE0-C219-E040-67F73D54623C}"/>
          </ac:spMkLst>
        </pc:spChg>
        <pc:spChg chg="add mod">
          <ac:chgData name="uzawaktr@outlook.jp" userId="9471b0887bca2b09" providerId="LiveId" clId="{5FECBE1A-B689-47AB-B655-C992800E77B6}" dt="2024-09-18T21:13:40.611" v="10457" actId="1076"/>
          <ac:spMkLst>
            <pc:docMk/>
            <pc:sldMk cId="4086411710" sldId="561"/>
            <ac:spMk id="4" creationId="{F7FDA93C-B4AE-5A80-1F3B-06EBB1FDC506}"/>
          </ac:spMkLst>
        </pc:spChg>
        <pc:spChg chg="del">
          <ac:chgData name="uzawaktr@outlook.jp" userId="9471b0887bca2b09" providerId="LiveId" clId="{5FECBE1A-B689-47AB-B655-C992800E77B6}" dt="2024-09-11T12:17:48.212" v="2848" actId="21"/>
          <ac:spMkLst>
            <pc:docMk/>
            <pc:sldMk cId="4086411710" sldId="561"/>
            <ac:spMk id="5" creationId="{7E6255B8-FB17-E5A4-42FE-14A206BD8C3B}"/>
          </ac:spMkLst>
        </pc:spChg>
        <pc:spChg chg="add mod">
          <ac:chgData name="uzawaktr@outlook.jp" userId="9471b0887bca2b09" providerId="LiveId" clId="{5FECBE1A-B689-47AB-B655-C992800E77B6}" dt="2024-09-18T20:56:55.588" v="10399" actId="14100"/>
          <ac:spMkLst>
            <pc:docMk/>
            <pc:sldMk cId="4086411710" sldId="561"/>
            <ac:spMk id="6" creationId="{74C07679-BAC8-BD9D-1D0E-59AD6C80961D}"/>
          </ac:spMkLst>
        </pc:spChg>
        <pc:spChg chg="mod">
          <ac:chgData name="uzawaktr@outlook.jp" userId="9471b0887bca2b09" providerId="LiveId" clId="{5FECBE1A-B689-47AB-B655-C992800E77B6}" dt="2024-09-18T21:13:56.625" v="10468" actId="20577"/>
          <ac:spMkLst>
            <pc:docMk/>
            <pc:sldMk cId="4086411710" sldId="561"/>
            <ac:spMk id="7" creationId="{4E977F6E-7F4E-C6ED-53D7-2DF7A97F784D}"/>
          </ac:spMkLst>
        </pc:spChg>
        <pc:spChg chg="add mod ord">
          <ac:chgData name="uzawaktr@outlook.jp" userId="9471b0887bca2b09" providerId="LiveId" clId="{5FECBE1A-B689-47AB-B655-C992800E77B6}" dt="2024-09-18T20:56:58.707" v="10400" actId="14100"/>
          <ac:spMkLst>
            <pc:docMk/>
            <pc:sldMk cId="4086411710" sldId="561"/>
            <ac:spMk id="8" creationId="{FD26470D-A5C2-7061-117C-F530FEEB7DAC}"/>
          </ac:spMkLst>
        </pc:spChg>
        <pc:spChg chg="add mod">
          <ac:chgData name="uzawaktr@outlook.jp" userId="9471b0887bca2b09" providerId="LiveId" clId="{5FECBE1A-B689-47AB-B655-C992800E77B6}" dt="2024-09-18T21:14:57.627" v="10491" actId="1076"/>
          <ac:spMkLst>
            <pc:docMk/>
            <pc:sldMk cId="4086411710" sldId="561"/>
            <ac:spMk id="13" creationId="{2682E17B-D7CA-F8B6-0F8C-78962EC28CF4}"/>
          </ac:spMkLst>
        </pc:spChg>
        <pc:spChg chg="del">
          <ac:chgData name="uzawaktr@outlook.jp" userId="9471b0887bca2b09" providerId="LiveId" clId="{5FECBE1A-B689-47AB-B655-C992800E77B6}" dt="2024-09-11T12:17:50.847" v="2849" actId="21"/>
          <ac:spMkLst>
            <pc:docMk/>
            <pc:sldMk cId="4086411710" sldId="561"/>
            <ac:spMk id="20" creationId="{DBF70764-FB24-A883-8A24-CEC48D840A74}"/>
          </ac:spMkLst>
        </pc:spChg>
        <pc:spChg chg="del">
          <ac:chgData name="uzawaktr@outlook.jp" userId="9471b0887bca2b09" providerId="LiveId" clId="{5FECBE1A-B689-47AB-B655-C992800E77B6}" dt="2024-09-11T12:14:56.570" v="2685" actId="21"/>
          <ac:spMkLst>
            <pc:docMk/>
            <pc:sldMk cId="4086411710" sldId="561"/>
            <ac:spMk id="23" creationId="{6649F13B-E09A-ADAC-3A7B-9D4E1AA33571}"/>
          </ac:spMkLst>
        </pc:spChg>
        <pc:grpChg chg="add mod">
          <ac:chgData name="uzawaktr@outlook.jp" userId="9471b0887bca2b09" providerId="LiveId" clId="{5FECBE1A-B689-47AB-B655-C992800E77B6}" dt="2024-09-18T20:57:40.692" v="10407" actId="1076"/>
          <ac:grpSpMkLst>
            <pc:docMk/>
            <pc:sldMk cId="4086411710" sldId="561"/>
            <ac:grpSpMk id="3" creationId="{96AC146F-633F-A2A5-1E84-3A35E828AD12}"/>
          </ac:grpSpMkLst>
        </pc:grpChg>
        <pc:grpChg chg="del">
          <ac:chgData name="uzawaktr@outlook.jp" userId="9471b0887bca2b09" providerId="LiveId" clId="{5FECBE1A-B689-47AB-B655-C992800E77B6}" dt="2024-09-11T12:17:48.212" v="2848" actId="21"/>
          <ac:grpSpMkLst>
            <pc:docMk/>
            <pc:sldMk cId="4086411710" sldId="561"/>
            <ac:grpSpMk id="10" creationId="{06835573-E2EA-E0F5-6ED9-D61457266F00}"/>
          </ac:grpSpMkLst>
        </pc:grpChg>
        <pc:picChg chg="add mod">
          <ac:chgData name="uzawaktr@outlook.jp" userId="9471b0887bca2b09" providerId="LiveId" clId="{5FECBE1A-B689-47AB-B655-C992800E77B6}" dt="2024-09-18T20:57:37.264" v="10406" actId="14100"/>
          <ac:picMkLst>
            <pc:docMk/>
            <pc:sldMk cId="4086411710" sldId="561"/>
            <ac:picMk id="5" creationId="{E1AEE04C-E156-AE38-E8B4-0B99BFD32BA0}"/>
          </ac:picMkLst>
        </pc:picChg>
        <pc:picChg chg="add mod">
          <ac:chgData name="uzawaktr@outlook.jp" userId="9471b0887bca2b09" providerId="LiveId" clId="{5FECBE1A-B689-47AB-B655-C992800E77B6}" dt="2024-09-18T21:11:40.760" v="10414" actId="14100"/>
          <ac:picMkLst>
            <pc:docMk/>
            <pc:sldMk cId="4086411710" sldId="561"/>
            <ac:picMk id="10" creationId="{6CC5290B-8CF7-F452-0EC6-6164A9A220C3}"/>
          </ac:picMkLst>
        </pc:picChg>
        <pc:picChg chg="add mod ord modCrop">
          <ac:chgData name="uzawaktr@outlook.jp" userId="9471b0887bca2b09" providerId="LiveId" clId="{5FECBE1A-B689-47AB-B655-C992800E77B6}" dt="2024-09-18T21:16:10.577" v="10492" actId="1076"/>
          <ac:picMkLst>
            <pc:docMk/>
            <pc:sldMk cId="4086411710" sldId="561"/>
            <ac:picMk id="12" creationId="{74886480-D0CE-41C3-8A89-A8748BC4AAAE}"/>
          </ac:picMkLst>
        </pc:picChg>
        <pc:picChg chg="del">
          <ac:chgData name="uzawaktr@outlook.jp" userId="9471b0887bca2b09" providerId="LiveId" clId="{5FECBE1A-B689-47AB-B655-C992800E77B6}" dt="2024-09-11T12:17:48.212" v="2848" actId="21"/>
          <ac:picMkLst>
            <pc:docMk/>
            <pc:sldMk cId="4086411710" sldId="561"/>
            <ac:picMk id="19" creationId="{639E9F7B-2885-5160-3FDE-59067D5161AF}"/>
          </ac:picMkLst>
        </pc:picChg>
      </pc:sldChg>
      <pc:sldChg chg="addSp delSp modSp add mod">
        <pc:chgData name="uzawaktr@outlook.jp" userId="9471b0887bca2b09" providerId="LiveId" clId="{5FECBE1A-B689-47AB-B655-C992800E77B6}" dt="2024-09-20T12:30:25.447" v="10955" actId="1076"/>
        <pc:sldMkLst>
          <pc:docMk/>
          <pc:sldMk cId="144821042" sldId="562"/>
        </pc:sldMkLst>
        <pc:spChg chg="add del mod">
          <ac:chgData name="uzawaktr@outlook.jp" userId="9471b0887bca2b09" providerId="LiveId" clId="{5FECBE1A-B689-47AB-B655-C992800E77B6}" dt="2024-09-17T13:31:47.684" v="6942" actId="21"/>
          <ac:spMkLst>
            <pc:docMk/>
            <pc:sldMk cId="144821042" sldId="562"/>
            <ac:spMk id="2" creationId="{6915F21F-DFB9-0318-7138-5D971E4ECE56}"/>
          </ac:spMkLst>
        </pc:spChg>
        <pc:spChg chg="add del mod">
          <ac:chgData name="uzawaktr@outlook.jp" userId="9471b0887bca2b09" providerId="LiveId" clId="{5FECBE1A-B689-47AB-B655-C992800E77B6}" dt="2024-09-17T13:31:47.684" v="6942" actId="21"/>
          <ac:spMkLst>
            <pc:docMk/>
            <pc:sldMk cId="144821042" sldId="562"/>
            <ac:spMk id="3" creationId="{BA614A63-4EE9-C233-8396-8F4E2118C8EA}"/>
          </ac:spMkLst>
        </pc:spChg>
        <pc:spChg chg="add mod">
          <ac:chgData name="uzawaktr@outlook.jp" userId="9471b0887bca2b09" providerId="LiveId" clId="{5FECBE1A-B689-47AB-B655-C992800E77B6}" dt="2024-09-20T12:16:36.555" v="10891" actId="1076"/>
          <ac:spMkLst>
            <pc:docMk/>
            <pc:sldMk cId="144821042" sldId="562"/>
            <ac:spMk id="4" creationId="{580591B6-14D3-FD4F-365C-E4E2FF519B2E}"/>
          </ac:spMkLst>
        </pc:spChg>
        <pc:spChg chg="del">
          <ac:chgData name="uzawaktr@outlook.jp" userId="9471b0887bca2b09" providerId="LiveId" clId="{5FECBE1A-B689-47AB-B655-C992800E77B6}" dt="2024-09-11T12:24:01.055" v="3119" actId="21"/>
          <ac:spMkLst>
            <pc:docMk/>
            <pc:sldMk cId="144821042" sldId="562"/>
            <ac:spMk id="4" creationId="{F7FDA93C-B4AE-5A80-1F3B-06EBB1FDC506}"/>
          </ac:spMkLst>
        </pc:spChg>
        <pc:spChg chg="mod">
          <ac:chgData name="uzawaktr@outlook.jp" userId="9471b0887bca2b09" providerId="LiveId" clId="{5FECBE1A-B689-47AB-B655-C992800E77B6}" dt="2024-09-17T13:43:07.189" v="7113"/>
          <ac:spMkLst>
            <pc:docMk/>
            <pc:sldMk cId="144821042" sldId="562"/>
            <ac:spMk id="7" creationId="{4E977F6E-7F4E-C6ED-53D7-2DF7A97F784D}"/>
          </ac:spMkLst>
        </pc:spChg>
        <pc:spChg chg="add mod">
          <ac:chgData name="uzawaktr@outlook.jp" userId="9471b0887bca2b09" providerId="LiveId" clId="{5FECBE1A-B689-47AB-B655-C992800E77B6}" dt="2024-09-20T12:11:48.822" v="10876" actId="1076"/>
          <ac:spMkLst>
            <pc:docMk/>
            <pc:sldMk cId="144821042" sldId="562"/>
            <ac:spMk id="9" creationId="{1E6D8C6D-6B7C-9DD7-CC6C-39A6E8E67CAD}"/>
          </ac:spMkLst>
        </pc:spChg>
        <pc:spChg chg="add mod ord">
          <ac:chgData name="uzawaktr@outlook.jp" userId="9471b0887bca2b09" providerId="LiveId" clId="{5FECBE1A-B689-47AB-B655-C992800E77B6}" dt="2024-09-20T12:12:06.544" v="10881" actId="1076"/>
          <ac:spMkLst>
            <pc:docMk/>
            <pc:sldMk cId="144821042" sldId="562"/>
            <ac:spMk id="10" creationId="{84C3B9DF-F58E-5994-B415-E67182FF7813}"/>
          </ac:spMkLst>
        </pc:spChg>
        <pc:spChg chg="add mod">
          <ac:chgData name="uzawaktr@outlook.jp" userId="9471b0887bca2b09" providerId="LiveId" clId="{5FECBE1A-B689-47AB-B655-C992800E77B6}" dt="2024-09-17T13:35:13.423" v="7067" actId="20577"/>
          <ac:spMkLst>
            <pc:docMk/>
            <pc:sldMk cId="144821042" sldId="562"/>
            <ac:spMk id="11" creationId="{BC8858EF-4832-D681-B06C-C2B97EC6581E}"/>
          </ac:spMkLst>
        </pc:spChg>
        <pc:spChg chg="add mod">
          <ac:chgData name="uzawaktr@outlook.jp" userId="9471b0887bca2b09" providerId="LiveId" clId="{5FECBE1A-B689-47AB-B655-C992800E77B6}" dt="2024-09-20T12:30:04.329" v="10942" actId="1076"/>
          <ac:spMkLst>
            <pc:docMk/>
            <pc:sldMk cId="144821042" sldId="562"/>
            <ac:spMk id="12" creationId="{C4D885D0-1928-C1CF-0808-5818ACE6DDA2}"/>
          </ac:spMkLst>
        </pc:spChg>
        <pc:spChg chg="add mod ord">
          <ac:chgData name="uzawaktr@outlook.jp" userId="9471b0887bca2b09" providerId="LiveId" clId="{5FECBE1A-B689-47AB-B655-C992800E77B6}" dt="2024-09-20T12:30:05.973" v="10945" actId="20577"/>
          <ac:spMkLst>
            <pc:docMk/>
            <pc:sldMk cId="144821042" sldId="562"/>
            <ac:spMk id="18" creationId="{ECF6CF6A-DAF8-14DD-4E50-D0B52EE32B1C}"/>
          </ac:spMkLst>
        </pc:spChg>
        <pc:graphicFrameChg chg="add del mod modGraphic">
          <ac:chgData name="uzawaktr@outlook.jp" userId="9471b0887bca2b09" providerId="LiveId" clId="{5FECBE1A-B689-47AB-B655-C992800E77B6}" dt="2024-09-14T08:45:02.435" v="3883" actId="21"/>
          <ac:graphicFrameMkLst>
            <pc:docMk/>
            <pc:sldMk cId="144821042" sldId="562"/>
            <ac:graphicFrameMk id="6" creationId="{882F2299-27E9-7A48-A8AF-3F1D9E9B1821}"/>
          </ac:graphicFrameMkLst>
        </pc:graphicFrameChg>
        <pc:graphicFrameChg chg="add mod modGraphic">
          <ac:chgData name="uzawaktr@outlook.jp" userId="9471b0887bca2b09" providerId="LiveId" clId="{5FECBE1A-B689-47AB-B655-C992800E77B6}" dt="2024-09-14T08:45:50.882" v="3884" actId="207"/>
          <ac:graphicFrameMkLst>
            <pc:docMk/>
            <pc:sldMk cId="144821042" sldId="562"/>
            <ac:graphicFrameMk id="8" creationId="{3E895529-EAD4-56EF-44DD-E4E411522DDC}"/>
          </ac:graphicFrameMkLst>
        </pc:graphicFrameChg>
        <pc:picChg chg="add del mod ord">
          <ac:chgData name="uzawaktr@outlook.jp" userId="9471b0887bca2b09" providerId="LiveId" clId="{5FECBE1A-B689-47AB-B655-C992800E77B6}" dt="2024-09-20T12:16:08.351" v="10883" actId="21"/>
          <ac:picMkLst>
            <pc:docMk/>
            <pc:sldMk cId="144821042" sldId="562"/>
            <ac:picMk id="3" creationId="{F1C4CDC8-AB8B-893C-E56A-F6ED0413966D}"/>
          </ac:picMkLst>
        </pc:picChg>
        <pc:picChg chg="add del mod">
          <ac:chgData name="uzawaktr@outlook.jp" userId="9471b0887bca2b09" providerId="LiveId" clId="{5FECBE1A-B689-47AB-B655-C992800E77B6}" dt="2024-09-14T08:48:23.013" v="3918" actId="21"/>
          <ac:picMkLst>
            <pc:docMk/>
            <pc:sldMk cId="144821042" sldId="562"/>
            <ac:picMk id="5" creationId="{052081AE-7FA8-40E9-205A-879CDFAD7218}"/>
          </ac:picMkLst>
        </pc:picChg>
        <pc:picChg chg="add del mod modCrop">
          <ac:chgData name="uzawaktr@outlook.jp" userId="9471b0887bca2b09" providerId="LiveId" clId="{5FECBE1A-B689-47AB-B655-C992800E77B6}" dt="2024-09-20T12:30:22.368" v="10954" actId="21"/>
          <ac:picMkLst>
            <pc:docMk/>
            <pc:sldMk cId="144821042" sldId="562"/>
            <ac:picMk id="5" creationId="{E702074A-8DB0-A221-113B-C8F3ABD7407D}"/>
          </ac:picMkLst>
        </pc:picChg>
        <pc:picChg chg="add del mod ord">
          <ac:chgData name="uzawaktr@outlook.jp" userId="9471b0887bca2b09" providerId="LiveId" clId="{5FECBE1A-B689-47AB-B655-C992800E77B6}" dt="2024-09-17T13:41:05.004" v="7069" actId="21"/>
          <ac:picMkLst>
            <pc:docMk/>
            <pc:sldMk cId="144821042" sldId="562"/>
            <ac:picMk id="6" creationId="{92B2D55D-8D24-B13C-1EC2-A79090BD3F09}"/>
          </ac:picMkLst>
        </pc:picChg>
        <pc:picChg chg="add del mod ord">
          <ac:chgData name="uzawaktr@outlook.jp" userId="9471b0887bca2b09" providerId="LiveId" clId="{5FECBE1A-B689-47AB-B655-C992800E77B6}" dt="2024-09-20T12:30:09.117" v="10947" actId="21"/>
          <ac:picMkLst>
            <pc:docMk/>
            <pc:sldMk cId="144821042" sldId="562"/>
            <ac:picMk id="6" creationId="{988428D0-5D19-8875-C41B-AA2915A1C4E6}"/>
          </ac:picMkLst>
        </pc:picChg>
        <pc:picChg chg="add del mod">
          <ac:chgData name="uzawaktr@outlook.jp" userId="9471b0887bca2b09" providerId="LiveId" clId="{5FECBE1A-B689-47AB-B655-C992800E77B6}" dt="2024-09-14T08:48:39.792" v="3927" actId="21"/>
          <ac:picMkLst>
            <pc:docMk/>
            <pc:sldMk cId="144821042" sldId="562"/>
            <ac:picMk id="10" creationId="{2C6B80DC-6B34-D8E0-4846-24702C220A47}"/>
          </ac:picMkLst>
        </pc:picChg>
        <pc:picChg chg="add del mod">
          <ac:chgData name="uzawaktr@outlook.jp" userId="9471b0887bca2b09" providerId="LiveId" clId="{5FECBE1A-B689-47AB-B655-C992800E77B6}" dt="2024-09-15T19:47:10.267" v="6699" actId="21"/>
          <ac:picMkLst>
            <pc:docMk/>
            <pc:sldMk cId="144821042" sldId="562"/>
            <ac:picMk id="12" creationId="{AD68CEE3-3CCA-C54F-398B-B30978E7F39F}"/>
          </ac:picMkLst>
        </pc:picChg>
        <pc:picChg chg="add del mod ord">
          <ac:chgData name="uzawaktr@outlook.jp" userId="9471b0887bca2b09" providerId="LiveId" clId="{5FECBE1A-B689-47AB-B655-C992800E77B6}" dt="2024-09-18T19:44:24.208" v="8829" actId="21"/>
          <ac:picMkLst>
            <pc:docMk/>
            <pc:sldMk cId="144821042" sldId="562"/>
            <ac:picMk id="13" creationId="{69394B87-1E56-A198-DB9B-FAFA3252FA5C}"/>
          </ac:picMkLst>
        </pc:picChg>
        <pc:picChg chg="add mod">
          <ac:chgData name="uzawaktr@outlook.jp" userId="9471b0887bca2b09" providerId="LiveId" clId="{5FECBE1A-B689-47AB-B655-C992800E77B6}" dt="2024-09-20T12:30:25.447" v="10955" actId="1076"/>
          <ac:picMkLst>
            <pc:docMk/>
            <pc:sldMk cId="144821042" sldId="562"/>
            <ac:picMk id="14" creationId="{22B6D05C-30E9-4EF0-E015-3D904E550048}"/>
          </ac:picMkLst>
        </pc:picChg>
        <pc:cxnChg chg="add del mod">
          <ac:chgData name="uzawaktr@outlook.jp" userId="9471b0887bca2b09" providerId="LiveId" clId="{5FECBE1A-B689-47AB-B655-C992800E77B6}" dt="2024-09-17T13:31:40.332" v="6941" actId="21"/>
          <ac:cxnSpMkLst>
            <pc:docMk/>
            <pc:sldMk cId="144821042" sldId="562"/>
            <ac:cxnSpMk id="14" creationId="{0209D086-BC8B-BC69-83D3-41416F51EAC0}"/>
          </ac:cxnSpMkLst>
        </pc:cxnChg>
        <pc:cxnChg chg="add del mod">
          <ac:chgData name="uzawaktr@outlook.jp" userId="9471b0887bca2b09" providerId="LiveId" clId="{5FECBE1A-B689-47AB-B655-C992800E77B6}" dt="2024-09-17T13:31:40.332" v="6941" actId="21"/>
          <ac:cxnSpMkLst>
            <pc:docMk/>
            <pc:sldMk cId="144821042" sldId="562"/>
            <ac:cxnSpMk id="15" creationId="{1E0F6CAA-E92D-5778-F182-5D4739738684}"/>
          </ac:cxnSpMkLst>
        </pc:cxnChg>
        <pc:cxnChg chg="add mod">
          <ac:chgData name="uzawaktr@outlook.jp" userId="9471b0887bca2b09" providerId="LiveId" clId="{5FECBE1A-B689-47AB-B655-C992800E77B6}" dt="2024-09-14T08:50:51.283" v="3955" actId="571"/>
          <ac:cxnSpMkLst>
            <pc:docMk/>
            <pc:sldMk cId="144821042" sldId="562"/>
            <ac:cxnSpMk id="16" creationId="{803097C1-297C-293A-848A-27952F0F44F5}"/>
          </ac:cxnSpMkLst>
        </pc:cxnChg>
      </pc:sldChg>
      <pc:sldChg chg="addSp delSp modSp add mod">
        <pc:chgData name="uzawaktr@outlook.jp" userId="9471b0887bca2b09" providerId="LiveId" clId="{5FECBE1A-B689-47AB-B655-C992800E77B6}" dt="2024-09-18T05:58:10.024" v="8250" actId="403"/>
        <pc:sldMkLst>
          <pc:docMk/>
          <pc:sldMk cId="3917393589" sldId="563"/>
        </pc:sldMkLst>
        <pc:spChg chg="mod">
          <ac:chgData name="uzawaktr@outlook.jp" userId="9471b0887bca2b09" providerId="LiveId" clId="{5FECBE1A-B689-47AB-B655-C992800E77B6}" dt="2024-09-17T13:27:54.197" v="6939" actId="1076"/>
          <ac:spMkLst>
            <pc:docMk/>
            <pc:sldMk cId="3917393589" sldId="563"/>
            <ac:spMk id="2" creationId="{3144BB38-2708-C9D3-9F10-CDA5BC8684F9}"/>
          </ac:spMkLst>
        </pc:spChg>
        <pc:spChg chg="mod">
          <ac:chgData name="uzawaktr@outlook.jp" userId="9471b0887bca2b09" providerId="LiveId" clId="{5FECBE1A-B689-47AB-B655-C992800E77B6}" dt="2024-09-14T08:34:26.841" v="3651"/>
          <ac:spMkLst>
            <pc:docMk/>
            <pc:sldMk cId="3917393589" sldId="563"/>
            <ac:spMk id="19" creationId="{F73F330C-5786-8C74-8CF8-C03D016BBE7F}"/>
          </ac:spMkLst>
        </pc:spChg>
        <pc:spChg chg="mod">
          <ac:chgData name="uzawaktr@outlook.jp" userId="9471b0887bca2b09" providerId="LiveId" clId="{5FECBE1A-B689-47AB-B655-C992800E77B6}" dt="2024-09-14T08:34:26.841" v="3651"/>
          <ac:spMkLst>
            <pc:docMk/>
            <pc:sldMk cId="3917393589" sldId="563"/>
            <ac:spMk id="20" creationId="{89C48657-2F82-1AC8-0821-DC1DCCC1C738}"/>
          </ac:spMkLst>
        </pc:spChg>
        <pc:spChg chg="mod">
          <ac:chgData name="uzawaktr@outlook.jp" userId="9471b0887bca2b09" providerId="LiveId" clId="{5FECBE1A-B689-47AB-B655-C992800E77B6}" dt="2024-09-14T08:34:26.841" v="3651"/>
          <ac:spMkLst>
            <pc:docMk/>
            <pc:sldMk cId="3917393589" sldId="563"/>
            <ac:spMk id="32" creationId="{8032819E-B081-78BA-0C85-C700E4169CF5}"/>
          </ac:spMkLst>
        </pc:spChg>
        <pc:spChg chg="mod">
          <ac:chgData name="uzawaktr@outlook.jp" userId="9471b0887bca2b09" providerId="LiveId" clId="{5FECBE1A-B689-47AB-B655-C992800E77B6}" dt="2024-09-14T08:34:26.841" v="3651"/>
          <ac:spMkLst>
            <pc:docMk/>
            <pc:sldMk cId="3917393589" sldId="563"/>
            <ac:spMk id="33" creationId="{EF306A74-9FF8-0799-2345-8CC30946DA7F}"/>
          </ac:spMkLst>
        </pc:spChg>
        <pc:spChg chg="mod">
          <ac:chgData name="uzawaktr@outlook.jp" userId="9471b0887bca2b09" providerId="LiveId" clId="{5FECBE1A-B689-47AB-B655-C992800E77B6}" dt="2024-09-14T08:34:26.841" v="3651"/>
          <ac:spMkLst>
            <pc:docMk/>
            <pc:sldMk cId="3917393589" sldId="563"/>
            <ac:spMk id="37" creationId="{341777A5-25CC-5632-5992-ABC0E358CF85}"/>
          </ac:spMkLst>
        </pc:spChg>
        <pc:spChg chg="mod">
          <ac:chgData name="uzawaktr@outlook.jp" userId="9471b0887bca2b09" providerId="LiveId" clId="{5FECBE1A-B689-47AB-B655-C992800E77B6}" dt="2024-09-14T08:34:26.841" v="3651"/>
          <ac:spMkLst>
            <pc:docMk/>
            <pc:sldMk cId="3917393589" sldId="563"/>
            <ac:spMk id="38" creationId="{6D199D5A-4323-DEDE-B585-280FBB259D96}"/>
          </ac:spMkLst>
        </pc:spChg>
        <pc:spChg chg="mod">
          <ac:chgData name="uzawaktr@outlook.jp" userId="9471b0887bca2b09" providerId="LiveId" clId="{5FECBE1A-B689-47AB-B655-C992800E77B6}" dt="2024-09-14T08:34:26.841" v="3651"/>
          <ac:spMkLst>
            <pc:docMk/>
            <pc:sldMk cId="3917393589" sldId="563"/>
            <ac:spMk id="40" creationId="{3AD7E3B9-3FDA-73DC-44E1-084CBD572D46}"/>
          </ac:spMkLst>
        </pc:spChg>
        <pc:spChg chg="mod">
          <ac:chgData name="uzawaktr@outlook.jp" userId="9471b0887bca2b09" providerId="LiveId" clId="{5FECBE1A-B689-47AB-B655-C992800E77B6}" dt="2024-09-14T11:04:24.458" v="4946" actId="2710"/>
          <ac:spMkLst>
            <pc:docMk/>
            <pc:sldMk cId="3917393589" sldId="563"/>
            <ac:spMk id="60" creationId="{83D3F21F-CEEE-371C-FD3C-BB33C8184F28}"/>
          </ac:spMkLst>
        </pc:spChg>
        <pc:grpChg chg="add mod">
          <ac:chgData name="uzawaktr@outlook.jp" userId="9471b0887bca2b09" providerId="LiveId" clId="{5FECBE1A-B689-47AB-B655-C992800E77B6}" dt="2024-09-17T13:27:45.533" v="6935" actId="1076"/>
          <ac:grpSpMkLst>
            <pc:docMk/>
            <pc:sldMk cId="3917393589" sldId="563"/>
            <ac:grpSpMk id="7" creationId="{53CE0132-4B99-272C-3940-6B18A571E6EC}"/>
          </ac:grpSpMkLst>
        </pc:grpChg>
        <pc:grpChg chg="mod">
          <ac:chgData name="uzawaktr@outlook.jp" userId="9471b0887bca2b09" providerId="LiveId" clId="{5FECBE1A-B689-47AB-B655-C992800E77B6}" dt="2024-09-14T08:34:26.841" v="3651"/>
          <ac:grpSpMkLst>
            <pc:docMk/>
            <pc:sldMk cId="3917393589" sldId="563"/>
            <ac:grpSpMk id="10" creationId="{7666FA01-F47B-414C-387A-523E611CE4F2}"/>
          </ac:grpSpMkLst>
        </pc:grpChg>
        <pc:grpChg chg="del">
          <ac:chgData name="uzawaktr@outlook.jp" userId="9471b0887bca2b09" providerId="LiveId" clId="{5FECBE1A-B689-47AB-B655-C992800E77B6}" dt="2024-09-14T08:30:08.680" v="3516" actId="21"/>
          <ac:grpSpMkLst>
            <pc:docMk/>
            <pc:sldMk cId="3917393589" sldId="563"/>
            <ac:grpSpMk id="56" creationId="{15FC2F36-BF5E-D9DD-B6BB-AE6D058EE975}"/>
          </ac:grpSpMkLst>
        </pc:grpChg>
        <pc:graphicFrameChg chg="mod modGraphic">
          <ac:chgData name="uzawaktr@outlook.jp" userId="9471b0887bca2b09" providerId="LiveId" clId="{5FECBE1A-B689-47AB-B655-C992800E77B6}" dt="2024-09-18T05:58:10.024" v="8250" actId="403"/>
          <ac:graphicFrameMkLst>
            <pc:docMk/>
            <pc:sldMk cId="3917393589" sldId="563"/>
            <ac:graphicFrameMk id="5" creationId="{EA94C3F6-1831-B8B4-F57A-2C66203533BF}"/>
          </ac:graphicFrameMkLst>
        </pc:graphicFrameChg>
        <pc:picChg chg="mod">
          <ac:chgData name="uzawaktr@outlook.jp" userId="9471b0887bca2b09" providerId="LiveId" clId="{5FECBE1A-B689-47AB-B655-C992800E77B6}" dt="2024-09-14T08:34:26.841" v="3651"/>
          <ac:picMkLst>
            <pc:docMk/>
            <pc:sldMk cId="3917393589" sldId="563"/>
            <ac:picMk id="42" creationId="{55736AF9-7F07-C9A3-7971-BAC4DCE2E426}"/>
          </ac:picMkLst>
        </pc:picChg>
        <pc:cxnChg chg="mod">
          <ac:chgData name="uzawaktr@outlook.jp" userId="9471b0887bca2b09" providerId="LiveId" clId="{5FECBE1A-B689-47AB-B655-C992800E77B6}" dt="2024-09-14T08:34:26.841" v="3651"/>
          <ac:cxnSpMkLst>
            <pc:docMk/>
            <pc:sldMk cId="3917393589" sldId="563"/>
            <ac:cxnSpMk id="11" creationId="{7768D90D-6450-DCE9-4ACA-22B7EF2E9D6B}"/>
          </ac:cxnSpMkLst>
        </pc:cxnChg>
        <pc:cxnChg chg="mod">
          <ac:chgData name="uzawaktr@outlook.jp" userId="9471b0887bca2b09" providerId="LiveId" clId="{5FECBE1A-B689-47AB-B655-C992800E77B6}" dt="2024-09-14T08:34:26.841" v="3651"/>
          <ac:cxnSpMkLst>
            <pc:docMk/>
            <pc:sldMk cId="3917393589" sldId="563"/>
            <ac:cxnSpMk id="18" creationId="{6F4F2749-AD9C-7703-151C-3C41EF54A6A6}"/>
          </ac:cxnSpMkLst>
        </pc:cxnChg>
        <pc:cxnChg chg="mod">
          <ac:chgData name="uzawaktr@outlook.jp" userId="9471b0887bca2b09" providerId="LiveId" clId="{5FECBE1A-B689-47AB-B655-C992800E77B6}" dt="2024-09-14T08:34:26.841" v="3651"/>
          <ac:cxnSpMkLst>
            <pc:docMk/>
            <pc:sldMk cId="3917393589" sldId="563"/>
            <ac:cxnSpMk id="43" creationId="{7A63D226-AB5E-BB2F-EBCE-74671F22DD8B}"/>
          </ac:cxnSpMkLst>
        </pc:cxnChg>
        <pc:cxnChg chg="mod">
          <ac:chgData name="uzawaktr@outlook.jp" userId="9471b0887bca2b09" providerId="LiveId" clId="{5FECBE1A-B689-47AB-B655-C992800E77B6}" dt="2024-09-14T08:34:26.841" v="3651"/>
          <ac:cxnSpMkLst>
            <pc:docMk/>
            <pc:sldMk cId="3917393589" sldId="563"/>
            <ac:cxnSpMk id="44" creationId="{B1E86C91-D203-5C96-EC57-19C5B93CBE33}"/>
          </ac:cxnSpMkLst>
        </pc:cxnChg>
        <pc:cxnChg chg="mod">
          <ac:chgData name="uzawaktr@outlook.jp" userId="9471b0887bca2b09" providerId="LiveId" clId="{5FECBE1A-B689-47AB-B655-C992800E77B6}" dt="2024-09-14T08:34:26.841" v="3651"/>
          <ac:cxnSpMkLst>
            <pc:docMk/>
            <pc:sldMk cId="3917393589" sldId="563"/>
            <ac:cxnSpMk id="45" creationId="{15FD72E6-93F4-C284-EB1D-FB3A11289139}"/>
          </ac:cxnSpMkLst>
        </pc:cxnChg>
        <pc:cxnChg chg="mod">
          <ac:chgData name="uzawaktr@outlook.jp" userId="9471b0887bca2b09" providerId="LiveId" clId="{5FECBE1A-B689-47AB-B655-C992800E77B6}" dt="2024-09-14T08:34:26.841" v="3651"/>
          <ac:cxnSpMkLst>
            <pc:docMk/>
            <pc:sldMk cId="3917393589" sldId="563"/>
            <ac:cxnSpMk id="48" creationId="{AA431E06-945B-988E-C57B-4F4EA804E3BF}"/>
          </ac:cxnSpMkLst>
        </pc:cxnChg>
        <pc:cxnChg chg="mod">
          <ac:chgData name="uzawaktr@outlook.jp" userId="9471b0887bca2b09" providerId="LiveId" clId="{5FECBE1A-B689-47AB-B655-C992800E77B6}" dt="2024-09-14T08:34:26.841" v="3651"/>
          <ac:cxnSpMkLst>
            <pc:docMk/>
            <pc:sldMk cId="3917393589" sldId="563"/>
            <ac:cxnSpMk id="57" creationId="{F0B1DD01-86B5-A8DD-729B-F490D0E58F61}"/>
          </ac:cxnSpMkLst>
        </pc:cxnChg>
        <pc:cxnChg chg="mod">
          <ac:chgData name="uzawaktr@outlook.jp" userId="9471b0887bca2b09" providerId="LiveId" clId="{5FECBE1A-B689-47AB-B655-C992800E77B6}" dt="2024-09-14T08:34:26.841" v="3651"/>
          <ac:cxnSpMkLst>
            <pc:docMk/>
            <pc:sldMk cId="3917393589" sldId="563"/>
            <ac:cxnSpMk id="58" creationId="{158A7C71-E9D8-A2EE-84EC-CE9F2E115914}"/>
          </ac:cxnSpMkLst>
        </pc:cxnChg>
        <pc:cxnChg chg="mod">
          <ac:chgData name="uzawaktr@outlook.jp" userId="9471b0887bca2b09" providerId="LiveId" clId="{5FECBE1A-B689-47AB-B655-C992800E77B6}" dt="2024-09-14T08:34:26.841" v="3651"/>
          <ac:cxnSpMkLst>
            <pc:docMk/>
            <pc:sldMk cId="3917393589" sldId="563"/>
            <ac:cxnSpMk id="61" creationId="{B3A35C36-1919-1983-35BB-F95EC0462CE6}"/>
          </ac:cxnSpMkLst>
        </pc:cxnChg>
        <pc:cxnChg chg="mod">
          <ac:chgData name="uzawaktr@outlook.jp" userId="9471b0887bca2b09" providerId="LiveId" clId="{5FECBE1A-B689-47AB-B655-C992800E77B6}" dt="2024-09-14T08:34:26.841" v="3651"/>
          <ac:cxnSpMkLst>
            <pc:docMk/>
            <pc:sldMk cId="3917393589" sldId="563"/>
            <ac:cxnSpMk id="62" creationId="{8B63F7E9-17BA-DBEB-BE00-E30D223D1AB9}"/>
          </ac:cxnSpMkLst>
        </pc:cxnChg>
        <pc:cxnChg chg="mod">
          <ac:chgData name="uzawaktr@outlook.jp" userId="9471b0887bca2b09" providerId="LiveId" clId="{5FECBE1A-B689-47AB-B655-C992800E77B6}" dt="2024-09-14T08:34:26.841" v="3651"/>
          <ac:cxnSpMkLst>
            <pc:docMk/>
            <pc:sldMk cId="3917393589" sldId="563"/>
            <ac:cxnSpMk id="63" creationId="{67A737B3-ED0C-EBE3-31B9-5A708E287A31}"/>
          </ac:cxnSpMkLst>
        </pc:cxnChg>
        <pc:cxnChg chg="mod">
          <ac:chgData name="uzawaktr@outlook.jp" userId="9471b0887bca2b09" providerId="LiveId" clId="{5FECBE1A-B689-47AB-B655-C992800E77B6}" dt="2024-09-14T08:34:26.841" v="3651"/>
          <ac:cxnSpMkLst>
            <pc:docMk/>
            <pc:sldMk cId="3917393589" sldId="563"/>
            <ac:cxnSpMk id="64" creationId="{EB93AFC4-7793-6FCF-497E-490A7DB97C70}"/>
          </ac:cxnSpMkLst>
        </pc:cxnChg>
        <pc:cxnChg chg="mod">
          <ac:chgData name="uzawaktr@outlook.jp" userId="9471b0887bca2b09" providerId="LiveId" clId="{5FECBE1A-B689-47AB-B655-C992800E77B6}" dt="2024-09-14T08:34:26.841" v="3651"/>
          <ac:cxnSpMkLst>
            <pc:docMk/>
            <pc:sldMk cId="3917393589" sldId="563"/>
            <ac:cxnSpMk id="65" creationId="{700EA787-29D9-4C18-F784-C1DBF5CBA5A8}"/>
          </ac:cxnSpMkLst>
        </pc:cxnChg>
        <pc:cxnChg chg="mod">
          <ac:chgData name="uzawaktr@outlook.jp" userId="9471b0887bca2b09" providerId="LiveId" clId="{5FECBE1A-B689-47AB-B655-C992800E77B6}" dt="2024-09-14T08:34:26.841" v="3651"/>
          <ac:cxnSpMkLst>
            <pc:docMk/>
            <pc:sldMk cId="3917393589" sldId="563"/>
            <ac:cxnSpMk id="66" creationId="{BDFC94E9-CA95-4095-82CD-AAB3FF41DE92}"/>
          </ac:cxnSpMkLst>
        </pc:cxnChg>
        <pc:cxnChg chg="mod">
          <ac:chgData name="uzawaktr@outlook.jp" userId="9471b0887bca2b09" providerId="LiveId" clId="{5FECBE1A-B689-47AB-B655-C992800E77B6}" dt="2024-09-14T08:34:26.841" v="3651"/>
          <ac:cxnSpMkLst>
            <pc:docMk/>
            <pc:sldMk cId="3917393589" sldId="563"/>
            <ac:cxnSpMk id="67" creationId="{EE3C92FA-C9A5-F0CC-EE56-F970E79B33A9}"/>
          </ac:cxnSpMkLst>
        </pc:cxnChg>
        <pc:cxnChg chg="mod">
          <ac:chgData name="uzawaktr@outlook.jp" userId="9471b0887bca2b09" providerId="LiveId" clId="{5FECBE1A-B689-47AB-B655-C992800E77B6}" dt="2024-09-14T08:34:26.841" v="3651"/>
          <ac:cxnSpMkLst>
            <pc:docMk/>
            <pc:sldMk cId="3917393589" sldId="563"/>
            <ac:cxnSpMk id="68" creationId="{078D168D-6FD3-CC91-A752-CE13923BAEAC}"/>
          </ac:cxnSpMkLst>
        </pc:cxnChg>
        <pc:cxnChg chg="mod">
          <ac:chgData name="uzawaktr@outlook.jp" userId="9471b0887bca2b09" providerId="LiveId" clId="{5FECBE1A-B689-47AB-B655-C992800E77B6}" dt="2024-09-14T08:34:26.841" v="3651"/>
          <ac:cxnSpMkLst>
            <pc:docMk/>
            <pc:sldMk cId="3917393589" sldId="563"/>
            <ac:cxnSpMk id="69" creationId="{E7D376A0-AB2C-E043-CCC9-15FC924AE48E}"/>
          </ac:cxnSpMkLst>
        </pc:cxnChg>
        <pc:cxnChg chg="mod">
          <ac:chgData name="uzawaktr@outlook.jp" userId="9471b0887bca2b09" providerId="LiveId" clId="{5FECBE1A-B689-47AB-B655-C992800E77B6}" dt="2024-09-14T08:34:26.841" v="3651"/>
          <ac:cxnSpMkLst>
            <pc:docMk/>
            <pc:sldMk cId="3917393589" sldId="563"/>
            <ac:cxnSpMk id="70" creationId="{2A2EC27F-E522-F8F8-5E57-FD3895A3A2EE}"/>
          </ac:cxnSpMkLst>
        </pc:cxnChg>
        <pc:cxnChg chg="mod">
          <ac:chgData name="uzawaktr@outlook.jp" userId="9471b0887bca2b09" providerId="LiveId" clId="{5FECBE1A-B689-47AB-B655-C992800E77B6}" dt="2024-09-14T08:34:26.841" v="3651"/>
          <ac:cxnSpMkLst>
            <pc:docMk/>
            <pc:sldMk cId="3917393589" sldId="563"/>
            <ac:cxnSpMk id="71" creationId="{0A0AF441-7A97-52E5-C718-7006D31C909B}"/>
          </ac:cxnSpMkLst>
        </pc:cxnChg>
        <pc:cxnChg chg="mod">
          <ac:chgData name="uzawaktr@outlook.jp" userId="9471b0887bca2b09" providerId="LiveId" clId="{5FECBE1A-B689-47AB-B655-C992800E77B6}" dt="2024-09-14T08:34:26.841" v="3651"/>
          <ac:cxnSpMkLst>
            <pc:docMk/>
            <pc:sldMk cId="3917393589" sldId="563"/>
            <ac:cxnSpMk id="72" creationId="{50D62841-45D9-3DAC-C00D-ADA471EF8274}"/>
          </ac:cxnSpMkLst>
        </pc:cxnChg>
      </pc:sldChg>
      <pc:sldChg chg="addSp delSp modSp add del mod modShow">
        <pc:chgData name="uzawaktr@outlook.jp" userId="9471b0887bca2b09" providerId="LiveId" clId="{5FECBE1A-B689-47AB-B655-C992800E77B6}" dt="2024-09-20T12:45:48.918" v="10957" actId="2696"/>
        <pc:sldMkLst>
          <pc:docMk/>
          <pc:sldMk cId="3563054115" sldId="564"/>
        </pc:sldMkLst>
        <pc:grpChg chg="del">
          <ac:chgData name="uzawaktr@outlook.jp" userId="9471b0887bca2b09" providerId="LiveId" clId="{5FECBE1A-B689-47AB-B655-C992800E77B6}" dt="2024-09-14T08:34:38.326" v="3654" actId="21"/>
          <ac:grpSpMkLst>
            <pc:docMk/>
            <pc:sldMk cId="3563054115" sldId="564"/>
            <ac:grpSpMk id="7" creationId="{53CE0132-4B99-272C-3940-6B18A571E6EC}"/>
          </ac:grpSpMkLst>
        </pc:grpChg>
        <pc:picChg chg="add del mod ord">
          <ac:chgData name="uzawaktr@outlook.jp" userId="9471b0887bca2b09" providerId="LiveId" clId="{5FECBE1A-B689-47AB-B655-C992800E77B6}" dt="2024-09-14T08:48:36.165" v="3925" actId="21"/>
          <ac:picMkLst>
            <pc:docMk/>
            <pc:sldMk cId="3563054115" sldId="564"/>
            <ac:picMk id="4" creationId="{1C45CAC6-6061-7A57-2AD3-3A2C2E5F3A33}"/>
          </ac:picMkLst>
        </pc:picChg>
        <pc:picChg chg="add mod">
          <ac:chgData name="uzawaktr@outlook.jp" userId="9471b0887bca2b09" providerId="LiveId" clId="{5FECBE1A-B689-47AB-B655-C992800E77B6}" dt="2024-09-14T08:48:37.202" v="3926"/>
          <ac:picMkLst>
            <pc:docMk/>
            <pc:sldMk cId="3563054115" sldId="564"/>
            <ac:picMk id="6" creationId="{1C45CAC6-6061-7A57-2AD3-3A2C2E5F3A33}"/>
          </ac:picMkLst>
        </pc:picChg>
        <pc:picChg chg="add mod ord">
          <ac:chgData name="uzawaktr@outlook.jp" userId="9471b0887bca2b09" providerId="LiveId" clId="{5FECBE1A-B689-47AB-B655-C992800E77B6}" dt="2024-09-14T08:48:50.131" v="3933" actId="1076"/>
          <ac:picMkLst>
            <pc:docMk/>
            <pc:sldMk cId="3563054115" sldId="564"/>
            <ac:picMk id="8" creationId="{2C6B80DC-6B34-D8E0-4846-24702C220A47}"/>
          </ac:picMkLst>
        </pc:picChg>
      </pc:sldChg>
      <pc:sldChg chg="addSp delSp modSp add del mod modShow">
        <pc:chgData name="uzawaktr@outlook.jp" userId="9471b0887bca2b09" providerId="LiveId" clId="{5FECBE1A-B689-47AB-B655-C992800E77B6}" dt="2024-09-18T20:36:23.227" v="9814" actId="2696"/>
        <pc:sldMkLst>
          <pc:docMk/>
          <pc:sldMk cId="1428797452" sldId="565"/>
        </pc:sldMkLst>
        <pc:spChg chg="del mod">
          <ac:chgData name="uzawaktr@outlook.jp" userId="9471b0887bca2b09" providerId="LiveId" clId="{5FECBE1A-B689-47AB-B655-C992800E77B6}" dt="2024-09-14T11:28:21.899" v="5063" actId="21"/>
          <ac:spMkLst>
            <pc:docMk/>
            <pc:sldMk cId="1428797452" sldId="565"/>
            <ac:spMk id="2" creationId="{C6BAC433-8ADB-3CEB-686B-11DFE45819FD}"/>
          </ac:spMkLst>
        </pc:spChg>
        <pc:spChg chg="del">
          <ac:chgData name="uzawaktr@outlook.jp" userId="9471b0887bca2b09" providerId="LiveId" clId="{5FECBE1A-B689-47AB-B655-C992800E77B6}" dt="2024-09-14T11:31:02.279" v="5099" actId="21"/>
          <ac:spMkLst>
            <pc:docMk/>
            <pc:sldMk cId="1428797452" sldId="565"/>
            <ac:spMk id="4" creationId="{3D66BB88-127A-AE53-B84F-3D14317B5C07}"/>
          </ac:spMkLst>
        </pc:spChg>
        <pc:spChg chg="mod">
          <ac:chgData name="uzawaktr@outlook.jp" userId="9471b0887bca2b09" providerId="LiveId" clId="{5FECBE1A-B689-47AB-B655-C992800E77B6}" dt="2024-09-14T12:05:23.360" v="5415"/>
          <ac:spMkLst>
            <pc:docMk/>
            <pc:sldMk cId="1428797452" sldId="565"/>
            <ac:spMk id="4" creationId="{AAC9DA20-2BEF-5B84-2103-D36BC6F8A3CF}"/>
          </ac:spMkLst>
        </pc:spChg>
        <pc:spChg chg="mod">
          <ac:chgData name="uzawaktr@outlook.jp" userId="9471b0887bca2b09" providerId="LiveId" clId="{5FECBE1A-B689-47AB-B655-C992800E77B6}" dt="2024-09-14T12:05:23.360" v="5415"/>
          <ac:spMkLst>
            <pc:docMk/>
            <pc:sldMk cId="1428797452" sldId="565"/>
            <ac:spMk id="5" creationId="{CA3A3F5A-97F2-F44E-8A27-78C0B1DC66D5}"/>
          </ac:spMkLst>
        </pc:spChg>
        <pc:spChg chg="mod">
          <ac:chgData name="uzawaktr@outlook.jp" userId="9471b0887bca2b09" providerId="LiveId" clId="{5FECBE1A-B689-47AB-B655-C992800E77B6}" dt="2024-09-14T12:05:23.360" v="5415"/>
          <ac:spMkLst>
            <pc:docMk/>
            <pc:sldMk cId="1428797452" sldId="565"/>
            <ac:spMk id="6" creationId="{BCB8EACA-CE1A-9B72-5A27-D46EDCF82D25}"/>
          </ac:spMkLst>
        </pc:spChg>
        <pc:spChg chg="mod">
          <ac:chgData name="uzawaktr@outlook.jp" userId="9471b0887bca2b09" providerId="LiveId" clId="{5FECBE1A-B689-47AB-B655-C992800E77B6}" dt="2024-09-14T12:05:23.360" v="5415"/>
          <ac:spMkLst>
            <pc:docMk/>
            <pc:sldMk cId="1428797452" sldId="565"/>
            <ac:spMk id="7" creationId="{8520541D-4ABF-2DA3-6CF3-704331777E1E}"/>
          </ac:spMkLst>
        </pc:spChg>
        <pc:spChg chg="mod">
          <ac:chgData name="uzawaktr@outlook.jp" userId="9471b0887bca2b09" providerId="LiveId" clId="{5FECBE1A-B689-47AB-B655-C992800E77B6}" dt="2024-09-14T12:05:23.360" v="5415"/>
          <ac:spMkLst>
            <pc:docMk/>
            <pc:sldMk cId="1428797452" sldId="565"/>
            <ac:spMk id="8" creationId="{2A722A06-4D6E-9690-2F47-FBCBDF571109}"/>
          </ac:spMkLst>
        </pc:spChg>
        <pc:spChg chg="mod">
          <ac:chgData name="uzawaktr@outlook.jp" userId="9471b0887bca2b09" providerId="LiveId" clId="{5FECBE1A-B689-47AB-B655-C992800E77B6}" dt="2024-09-14T12:05:23.360" v="5415"/>
          <ac:spMkLst>
            <pc:docMk/>
            <pc:sldMk cId="1428797452" sldId="565"/>
            <ac:spMk id="9" creationId="{45A93AB5-99DA-2C2C-5C0F-7261591740B2}"/>
          </ac:spMkLst>
        </pc:spChg>
        <pc:spChg chg="mod">
          <ac:chgData name="uzawaktr@outlook.jp" userId="9471b0887bca2b09" providerId="LiveId" clId="{5FECBE1A-B689-47AB-B655-C992800E77B6}" dt="2024-09-14T12:05:23.360" v="5415"/>
          <ac:spMkLst>
            <pc:docMk/>
            <pc:sldMk cId="1428797452" sldId="565"/>
            <ac:spMk id="10" creationId="{0D5F4FBF-5C15-523B-4C13-9B0416ACD30B}"/>
          </ac:spMkLst>
        </pc:spChg>
        <pc:spChg chg="mod">
          <ac:chgData name="uzawaktr@outlook.jp" userId="9471b0887bca2b09" providerId="LiveId" clId="{5FECBE1A-B689-47AB-B655-C992800E77B6}" dt="2024-09-14T12:05:23.360" v="5415"/>
          <ac:spMkLst>
            <pc:docMk/>
            <pc:sldMk cId="1428797452" sldId="565"/>
            <ac:spMk id="11" creationId="{E8D1DB7C-36B9-41EE-11AA-B33C58DA0323}"/>
          </ac:spMkLst>
        </pc:spChg>
        <pc:spChg chg="mod">
          <ac:chgData name="uzawaktr@outlook.jp" userId="9471b0887bca2b09" providerId="LiveId" clId="{5FECBE1A-B689-47AB-B655-C992800E77B6}" dt="2024-09-14T12:05:23.360" v="5415"/>
          <ac:spMkLst>
            <pc:docMk/>
            <pc:sldMk cId="1428797452" sldId="565"/>
            <ac:spMk id="12" creationId="{6D6054F7-AADC-8F3E-F70D-E81387FCD808}"/>
          </ac:spMkLst>
        </pc:spChg>
        <pc:spChg chg="del">
          <ac:chgData name="uzawaktr@outlook.jp" userId="9471b0887bca2b09" providerId="LiveId" clId="{5FECBE1A-B689-47AB-B655-C992800E77B6}" dt="2024-09-14T11:21:16.963" v="4969" actId="21"/>
          <ac:spMkLst>
            <pc:docMk/>
            <pc:sldMk cId="1428797452" sldId="565"/>
            <ac:spMk id="13" creationId="{5FF47121-52A7-B281-7642-FA30237523C8}"/>
          </ac:spMkLst>
        </pc:spChg>
        <pc:spChg chg="mod">
          <ac:chgData name="uzawaktr@outlook.jp" userId="9471b0887bca2b09" providerId="LiveId" clId="{5FECBE1A-B689-47AB-B655-C992800E77B6}" dt="2024-09-14T12:05:23.360" v="5415"/>
          <ac:spMkLst>
            <pc:docMk/>
            <pc:sldMk cId="1428797452" sldId="565"/>
            <ac:spMk id="13" creationId="{C094B061-B8A9-731A-BE33-D28ECB049EAA}"/>
          </ac:spMkLst>
        </pc:spChg>
        <pc:spChg chg="mod">
          <ac:chgData name="uzawaktr@outlook.jp" userId="9471b0887bca2b09" providerId="LiveId" clId="{5FECBE1A-B689-47AB-B655-C992800E77B6}" dt="2024-09-14T12:05:23.360" v="5415"/>
          <ac:spMkLst>
            <pc:docMk/>
            <pc:sldMk cId="1428797452" sldId="565"/>
            <ac:spMk id="14" creationId="{17F1148D-FFA2-1550-4F38-9D672B2568CA}"/>
          </ac:spMkLst>
        </pc:spChg>
        <pc:spChg chg="del">
          <ac:chgData name="uzawaktr@outlook.jp" userId="9471b0887bca2b09" providerId="LiveId" clId="{5FECBE1A-B689-47AB-B655-C992800E77B6}" dt="2024-09-14T11:21:16.963" v="4969" actId="21"/>
          <ac:spMkLst>
            <pc:docMk/>
            <pc:sldMk cId="1428797452" sldId="565"/>
            <ac:spMk id="14" creationId="{9FEFEB79-1BC9-4072-9DA3-98E7CA7DD771}"/>
          </ac:spMkLst>
        </pc:spChg>
        <pc:spChg chg="del">
          <ac:chgData name="uzawaktr@outlook.jp" userId="9471b0887bca2b09" providerId="LiveId" clId="{5FECBE1A-B689-47AB-B655-C992800E77B6}" dt="2024-09-14T11:20:23.201" v="4962" actId="478"/>
          <ac:spMkLst>
            <pc:docMk/>
            <pc:sldMk cId="1428797452" sldId="565"/>
            <ac:spMk id="15" creationId="{75380723-1625-58AA-DE0D-F15A5BC4975B}"/>
          </ac:spMkLst>
        </pc:spChg>
        <pc:spChg chg="mod">
          <ac:chgData name="uzawaktr@outlook.jp" userId="9471b0887bca2b09" providerId="LiveId" clId="{5FECBE1A-B689-47AB-B655-C992800E77B6}" dt="2024-09-14T12:05:23.360" v="5415"/>
          <ac:spMkLst>
            <pc:docMk/>
            <pc:sldMk cId="1428797452" sldId="565"/>
            <ac:spMk id="15" creationId="{95D30C83-5337-F4B0-BFE1-E3A2CDA89CB8}"/>
          </ac:spMkLst>
        </pc:spChg>
        <pc:spChg chg="mod">
          <ac:chgData name="uzawaktr@outlook.jp" userId="9471b0887bca2b09" providerId="LiveId" clId="{5FECBE1A-B689-47AB-B655-C992800E77B6}" dt="2024-09-14T12:05:23.360" v="5415"/>
          <ac:spMkLst>
            <pc:docMk/>
            <pc:sldMk cId="1428797452" sldId="565"/>
            <ac:spMk id="16" creationId="{19E5E67F-CCA4-5EC7-136A-D879868A137F}"/>
          </ac:spMkLst>
        </pc:spChg>
        <pc:spChg chg="del">
          <ac:chgData name="uzawaktr@outlook.jp" userId="9471b0887bca2b09" providerId="LiveId" clId="{5FECBE1A-B689-47AB-B655-C992800E77B6}" dt="2024-09-14T11:28:10.832" v="5059" actId="478"/>
          <ac:spMkLst>
            <pc:docMk/>
            <pc:sldMk cId="1428797452" sldId="565"/>
            <ac:spMk id="16" creationId="{9BE771DA-AB55-0E54-CF43-BE154791583B}"/>
          </ac:spMkLst>
        </pc:spChg>
        <pc:spChg chg="mod">
          <ac:chgData name="uzawaktr@outlook.jp" userId="9471b0887bca2b09" providerId="LiveId" clId="{5FECBE1A-B689-47AB-B655-C992800E77B6}" dt="2024-09-14T12:05:23.360" v="5415"/>
          <ac:spMkLst>
            <pc:docMk/>
            <pc:sldMk cId="1428797452" sldId="565"/>
            <ac:spMk id="17" creationId="{58AF0DF5-4062-3193-9C69-77433E952D8C}"/>
          </ac:spMkLst>
        </pc:spChg>
        <pc:spChg chg="del">
          <ac:chgData name="uzawaktr@outlook.jp" userId="9471b0887bca2b09" providerId="LiveId" clId="{5FECBE1A-B689-47AB-B655-C992800E77B6}" dt="2024-09-14T11:28:54.108" v="5072" actId="21"/>
          <ac:spMkLst>
            <pc:docMk/>
            <pc:sldMk cId="1428797452" sldId="565"/>
            <ac:spMk id="17" creationId="{8644A5FF-652B-77BD-2D2F-DADA8C89DAE0}"/>
          </ac:spMkLst>
        </pc:spChg>
        <pc:spChg chg="mod">
          <ac:chgData name="uzawaktr@outlook.jp" userId="9471b0887bca2b09" providerId="LiveId" clId="{5FECBE1A-B689-47AB-B655-C992800E77B6}" dt="2024-09-14T12:05:23.360" v="5415"/>
          <ac:spMkLst>
            <pc:docMk/>
            <pc:sldMk cId="1428797452" sldId="565"/>
            <ac:spMk id="18" creationId="{0DF99A4F-F2B3-1E78-8237-117845C42759}"/>
          </ac:spMkLst>
        </pc:spChg>
        <pc:spChg chg="del">
          <ac:chgData name="uzawaktr@outlook.jp" userId="9471b0887bca2b09" providerId="LiveId" clId="{5FECBE1A-B689-47AB-B655-C992800E77B6}" dt="2024-09-14T11:20:23.201" v="4962" actId="478"/>
          <ac:spMkLst>
            <pc:docMk/>
            <pc:sldMk cId="1428797452" sldId="565"/>
            <ac:spMk id="18" creationId="{342D5445-3F4A-9D00-68C8-AE795DAA3796}"/>
          </ac:spMkLst>
        </pc:spChg>
        <pc:spChg chg="mod">
          <ac:chgData name="uzawaktr@outlook.jp" userId="9471b0887bca2b09" providerId="LiveId" clId="{5FECBE1A-B689-47AB-B655-C992800E77B6}" dt="2024-09-14T12:05:23.360" v="5415"/>
          <ac:spMkLst>
            <pc:docMk/>
            <pc:sldMk cId="1428797452" sldId="565"/>
            <ac:spMk id="19" creationId="{991A23D8-DC2E-512F-71C1-00625E9826D7}"/>
          </ac:spMkLst>
        </pc:spChg>
        <pc:spChg chg="mod">
          <ac:chgData name="uzawaktr@outlook.jp" userId="9471b0887bca2b09" providerId="LiveId" clId="{5FECBE1A-B689-47AB-B655-C992800E77B6}" dt="2024-09-14T12:05:23.360" v="5415"/>
          <ac:spMkLst>
            <pc:docMk/>
            <pc:sldMk cId="1428797452" sldId="565"/>
            <ac:spMk id="20" creationId="{5D1A0DAA-F5EF-D9DD-C088-762E47A6F39D}"/>
          </ac:spMkLst>
        </pc:spChg>
        <pc:spChg chg="del mod">
          <ac:chgData name="uzawaktr@outlook.jp" userId="9471b0887bca2b09" providerId="LiveId" clId="{5FECBE1A-B689-47AB-B655-C992800E77B6}" dt="2024-09-14T11:28:10.832" v="5059" actId="478"/>
          <ac:spMkLst>
            <pc:docMk/>
            <pc:sldMk cId="1428797452" sldId="565"/>
            <ac:spMk id="20" creationId="{7ACC9FAA-AB49-291F-5D7C-46951167EF7C}"/>
          </ac:spMkLst>
        </pc:spChg>
        <pc:spChg chg="mod">
          <ac:chgData name="uzawaktr@outlook.jp" userId="9471b0887bca2b09" providerId="LiveId" clId="{5FECBE1A-B689-47AB-B655-C992800E77B6}" dt="2024-09-14T12:05:32.763" v="5420"/>
          <ac:spMkLst>
            <pc:docMk/>
            <pc:sldMk cId="1428797452" sldId="565"/>
            <ac:spMk id="22" creationId="{DEA3EA5D-F811-0763-FF1D-3630A31B0C9C}"/>
          </ac:spMkLst>
        </pc:spChg>
        <pc:spChg chg="del mod">
          <ac:chgData name="uzawaktr@outlook.jp" userId="9471b0887bca2b09" providerId="LiveId" clId="{5FECBE1A-B689-47AB-B655-C992800E77B6}" dt="2024-09-14T11:28:10.832" v="5059" actId="478"/>
          <ac:spMkLst>
            <pc:docMk/>
            <pc:sldMk cId="1428797452" sldId="565"/>
            <ac:spMk id="24" creationId="{C887F30E-3399-7EA7-60AC-743882E3D23C}"/>
          </ac:spMkLst>
        </pc:spChg>
        <pc:spChg chg="del mod">
          <ac:chgData name="uzawaktr@outlook.jp" userId="9471b0887bca2b09" providerId="LiveId" clId="{5FECBE1A-B689-47AB-B655-C992800E77B6}" dt="2024-09-14T11:34:27.974" v="5149" actId="21"/>
          <ac:spMkLst>
            <pc:docMk/>
            <pc:sldMk cId="1428797452" sldId="565"/>
            <ac:spMk id="25" creationId="{6D5E8339-A8CA-75C1-B562-33586DF5DE32}"/>
          </ac:spMkLst>
        </pc:spChg>
        <pc:spChg chg="mod">
          <ac:chgData name="uzawaktr@outlook.jp" userId="9471b0887bca2b09" providerId="LiveId" clId="{5FECBE1A-B689-47AB-B655-C992800E77B6}" dt="2024-09-14T12:05:32.763" v="5420"/>
          <ac:spMkLst>
            <pc:docMk/>
            <pc:sldMk cId="1428797452" sldId="565"/>
            <ac:spMk id="25" creationId="{7B50B64D-F68A-7FFA-3923-51F651751652}"/>
          </ac:spMkLst>
        </pc:spChg>
        <pc:spChg chg="del">
          <ac:chgData name="uzawaktr@outlook.jp" userId="9471b0887bca2b09" providerId="LiveId" clId="{5FECBE1A-B689-47AB-B655-C992800E77B6}" dt="2024-09-14T11:20:23.201" v="4962" actId="478"/>
          <ac:spMkLst>
            <pc:docMk/>
            <pc:sldMk cId="1428797452" sldId="565"/>
            <ac:spMk id="26" creationId="{8AEAF6DE-3902-30B4-047A-D30F57A89030}"/>
          </ac:spMkLst>
        </pc:spChg>
        <pc:spChg chg="mod">
          <ac:chgData name="uzawaktr@outlook.jp" userId="9471b0887bca2b09" providerId="LiveId" clId="{5FECBE1A-B689-47AB-B655-C992800E77B6}" dt="2024-09-14T12:05:32.763" v="5420"/>
          <ac:spMkLst>
            <pc:docMk/>
            <pc:sldMk cId="1428797452" sldId="565"/>
            <ac:spMk id="26" creationId="{C79D5219-48DC-1C85-6A97-C96C7FD2B599}"/>
          </ac:spMkLst>
        </pc:spChg>
        <pc:spChg chg="del">
          <ac:chgData name="uzawaktr@outlook.jp" userId="9471b0887bca2b09" providerId="LiveId" clId="{5FECBE1A-B689-47AB-B655-C992800E77B6}" dt="2024-09-14T11:26:21.793" v="5031" actId="21"/>
          <ac:spMkLst>
            <pc:docMk/>
            <pc:sldMk cId="1428797452" sldId="565"/>
            <ac:spMk id="27" creationId="{87BD6436-37A3-AD51-A89F-44C3D8198910}"/>
          </ac:spMkLst>
        </pc:spChg>
        <pc:spChg chg="mod">
          <ac:chgData name="uzawaktr@outlook.jp" userId="9471b0887bca2b09" providerId="LiveId" clId="{5FECBE1A-B689-47AB-B655-C992800E77B6}" dt="2024-09-14T12:05:32.763" v="5420"/>
          <ac:spMkLst>
            <pc:docMk/>
            <pc:sldMk cId="1428797452" sldId="565"/>
            <ac:spMk id="27" creationId="{D18246EA-FA9A-B21D-4387-5E44B9E9B467}"/>
          </ac:spMkLst>
        </pc:spChg>
        <pc:spChg chg="del">
          <ac:chgData name="uzawaktr@outlook.jp" userId="9471b0887bca2b09" providerId="LiveId" clId="{5FECBE1A-B689-47AB-B655-C992800E77B6}" dt="2024-09-14T11:28:10.832" v="5059" actId="478"/>
          <ac:spMkLst>
            <pc:docMk/>
            <pc:sldMk cId="1428797452" sldId="565"/>
            <ac:spMk id="28" creationId="{D027325D-5E00-8628-C82D-A8BCB1DF4CA6}"/>
          </ac:spMkLst>
        </pc:spChg>
        <pc:spChg chg="mod">
          <ac:chgData name="uzawaktr@outlook.jp" userId="9471b0887bca2b09" providerId="LiveId" clId="{5FECBE1A-B689-47AB-B655-C992800E77B6}" dt="2024-09-14T12:05:32.763" v="5420"/>
          <ac:spMkLst>
            <pc:docMk/>
            <pc:sldMk cId="1428797452" sldId="565"/>
            <ac:spMk id="28" creationId="{EEE2848A-EC15-6FE4-529F-9F44110858BF}"/>
          </ac:spMkLst>
        </pc:spChg>
        <pc:spChg chg="add mod">
          <ac:chgData name="uzawaktr@outlook.jp" userId="9471b0887bca2b09" providerId="LiveId" clId="{5FECBE1A-B689-47AB-B655-C992800E77B6}" dt="2024-09-14T12:05:36.227" v="5422" actId="1076"/>
          <ac:spMkLst>
            <pc:docMk/>
            <pc:sldMk cId="1428797452" sldId="565"/>
            <ac:spMk id="29" creationId="{6D5E8339-A8CA-75C1-B562-33586DF5DE32}"/>
          </ac:spMkLst>
        </pc:spChg>
        <pc:spChg chg="add mod">
          <ac:chgData name="uzawaktr@outlook.jp" userId="9471b0887bca2b09" providerId="LiveId" clId="{5FECBE1A-B689-47AB-B655-C992800E77B6}" dt="2024-09-14T12:05:36.227" v="5422" actId="1076"/>
          <ac:spMkLst>
            <pc:docMk/>
            <pc:sldMk cId="1428797452" sldId="565"/>
            <ac:spMk id="30" creationId="{B4DDE519-4478-D19E-1721-C18457CDD182}"/>
          </ac:spMkLst>
        </pc:spChg>
        <pc:spChg chg="del mod">
          <ac:chgData name="uzawaktr@outlook.jp" userId="9471b0887bca2b09" providerId="LiveId" clId="{5FECBE1A-B689-47AB-B655-C992800E77B6}" dt="2024-09-14T11:26:31.340" v="5034" actId="21"/>
          <ac:spMkLst>
            <pc:docMk/>
            <pc:sldMk cId="1428797452" sldId="565"/>
            <ac:spMk id="32" creationId="{B26310D8-01F0-FA16-3268-4D8C8F479C17}"/>
          </ac:spMkLst>
        </pc:spChg>
        <pc:spChg chg="mod">
          <ac:chgData name="uzawaktr@outlook.jp" userId="9471b0887bca2b09" providerId="LiveId" clId="{5FECBE1A-B689-47AB-B655-C992800E77B6}" dt="2024-09-14T12:05:32.763" v="5420"/>
          <ac:spMkLst>
            <pc:docMk/>
            <pc:sldMk cId="1428797452" sldId="565"/>
            <ac:spMk id="33" creationId="{3EB31A17-DE25-F49C-A6DD-875338D57494}"/>
          </ac:spMkLst>
        </pc:spChg>
        <pc:spChg chg="del">
          <ac:chgData name="uzawaktr@outlook.jp" userId="9471b0887bca2b09" providerId="LiveId" clId="{5FECBE1A-B689-47AB-B655-C992800E77B6}" dt="2024-09-14T11:20:23.201" v="4962" actId="478"/>
          <ac:spMkLst>
            <pc:docMk/>
            <pc:sldMk cId="1428797452" sldId="565"/>
            <ac:spMk id="34" creationId="{146A43C4-3A4C-9164-C2FE-0C5D4FE3FE06}"/>
          </ac:spMkLst>
        </pc:spChg>
        <pc:spChg chg="del mod">
          <ac:chgData name="uzawaktr@outlook.jp" userId="9471b0887bca2b09" providerId="LiveId" clId="{5FECBE1A-B689-47AB-B655-C992800E77B6}" dt="2024-09-14T11:20:46.498" v="4967" actId="21"/>
          <ac:spMkLst>
            <pc:docMk/>
            <pc:sldMk cId="1428797452" sldId="565"/>
            <ac:spMk id="35" creationId="{5B86F3DC-5CA3-82EE-BD45-57E3DC645578}"/>
          </ac:spMkLst>
        </pc:spChg>
        <pc:spChg chg="mod">
          <ac:chgData name="uzawaktr@outlook.jp" userId="9471b0887bca2b09" providerId="LiveId" clId="{5FECBE1A-B689-47AB-B655-C992800E77B6}" dt="2024-09-14T12:05:32.763" v="5420"/>
          <ac:spMkLst>
            <pc:docMk/>
            <pc:sldMk cId="1428797452" sldId="565"/>
            <ac:spMk id="36" creationId="{D54BF336-5A06-14EC-15E7-05D5FAE56A1C}"/>
          </ac:spMkLst>
        </pc:spChg>
        <pc:spChg chg="mod">
          <ac:chgData name="uzawaktr@outlook.jp" userId="9471b0887bca2b09" providerId="LiveId" clId="{5FECBE1A-B689-47AB-B655-C992800E77B6}" dt="2024-09-14T11:31:57.603" v="5111" actId="14100"/>
          <ac:spMkLst>
            <pc:docMk/>
            <pc:sldMk cId="1428797452" sldId="565"/>
            <ac:spMk id="37" creationId="{3EB31A17-DE25-F49C-A6DD-875338D57494}"/>
          </ac:spMkLst>
        </pc:spChg>
        <pc:spChg chg="mod">
          <ac:chgData name="uzawaktr@outlook.jp" userId="9471b0887bca2b09" providerId="LiveId" clId="{5FECBE1A-B689-47AB-B655-C992800E77B6}" dt="2024-09-14T12:05:32.763" v="5420"/>
          <ac:spMkLst>
            <pc:docMk/>
            <pc:sldMk cId="1428797452" sldId="565"/>
            <ac:spMk id="37" creationId="{77B4CAAF-19EB-3EF8-27CE-F8A15E4558E1}"/>
          </ac:spMkLst>
        </pc:spChg>
        <pc:spChg chg="mod">
          <ac:chgData name="uzawaktr@outlook.jp" userId="9471b0887bca2b09" providerId="LiveId" clId="{5FECBE1A-B689-47AB-B655-C992800E77B6}" dt="2024-09-14T12:05:32.763" v="5420"/>
          <ac:spMkLst>
            <pc:docMk/>
            <pc:sldMk cId="1428797452" sldId="565"/>
            <ac:spMk id="38" creationId="{9DCC88DE-1F13-565A-A000-1785E7791EC1}"/>
          </ac:spMkLst>
        </pc:spChg>
        <pc:spChg chg="mod">
          <ac:chgData name="uzawaktr@outlook.jp" userId="9471b0887bca2b09" providerId="LiveId" clId="{5FECBE1A-B689-47AB-B655-C992800E77B6}" dt="2024-09-14T12:05:32.763" v="5420"/>
          <ac:spMkLst>
            <pc:docMk/>
            <pc:sldMk cId="1428797452" sldId="565"/>
            <ac:spMk id="39" creationId="{B358D1CF-E692-89D1-A053-4B09049ED3F3}"/>
          </ac:spMkLst>
        </pc:spChg>
        <pc:spChg chg="mod">
          <ac:chgData name="uzawaktr@outlook.jp" userId="9471b0887bca2b09" providerId="LiveId" clId="{5FECBE1A-B689-47AB-B655-C992800E77B6}" dt="2024-09-14T12:05:32.763" v="5420"/>
          <ac:spMkLst>
            <pc:docMk/>
            <pc:sldMk cId="1428797452" sldId="565"/>
            <ac:spMk id="40" creationId="{C6DEBAA1-31E9-A22A-A1BC-37186A9C4425}"/>
          </ac:spMkLst>
        </pc:spChg>
        <pc:spChg chg="mod">
          <ac:chgData name="uzawaktr@outlook.jp" userId="9471b0887bca2b09" providerId="LiveId" clId="{5FECBE1A-B689-47AB-B655-C992800E77B6}" dt="2024-09-14T11:30:43.905" v="5098" actId="1076"/>
          <ac:spMkLst>
            <pc:docMk/>
            <pc:sldMk cId="1428797452" sldId="565"/>
            <ac:spMk id="41" creationId="{D54BF336-5A06-14EC-15E7-05D5FAE56A1C}"/>
          </ac:spMkLst>
        </pc:spChg>
        <pc:spChg chg="add del mod">
          <ac:chgData name="uzawaktr@outlook.jp" userId="9471b0887bca2b09" providerId="LiveId" clId="{5FECBE1A-B689-47AB-B655-C992800E77B6}" dt="2024-09-14T11:21:55.353" v="4984" actId="21"/>
          <ac:spMkLst>
            <pc:docMk/>
            <pc:sldMk cId="1428797452" sldId="565"/>
            <ac:spMk id="42" creationId="{D8E3D54C-874A-DA50-83EC-DE5FAB1CD3A3}"/>
          </ac:spMkLst>
        </pc:spChg>
        <pc:spChg chg="mod">
          <ac:chgData name="uzawaktr@outlook.jp" userId="9471b0887bca2b09" providerId="LiveId" clId="{5FECBE1A-B689-47AB-B655-C992800E77B6}" dt="2024-09-14T11:31:50.369" v="5110" actId="14100"/>
          <ac:spMkLst>
            <pc:docMk/>
            <pc:sldMk cId="1428797452" sldId="565"/>
            <ac:spMk id="43" creationId="{77B4CAAF-19EB-3EF8-27CE-F8A15E4558E1}"/>
          </ac:spMkLst>
        </pc:spChg>
        <pc:spChg chg="mod">
          <ac:chgData name="uzawaktr@outlook.jp" userId="9471b0887bca2b09" providerId="LiveId" clId="{5FECBE1A-B689-47AB-B655-C992800E77B6}" dt="2024-09-14T11:31:43.652" v="5108" actId="14100"/>
          <ac:spMkLst>
            <pc:docMk/>
            <pc:sldMk cId="1428797452" sldId="565"/>
            <ac:spMk id="44" creationId="{9DCC88DE-1F13-565A-A000-1785E7791EC1}"/>
          </ac:spMkLst>
        </pc:spChg>
        <pc:spChg chg="mod">
          <ac:chgData name="uzawaktr@outlook.jp" userId="9471b0887bca2b09" providerId="LiveId" clId="{5FECBE1A-B689-47AB-B655-C992800E77B6}" dt="2024-09-14T11:31:31.105" v="5104" actId="14100"/>
          <ac:spMkLst>
            <pc:docMk/>
            <pc:sldMk cId="1428797452" sldId="565"/>
            <ac:spMk id="45" creationId="{B358D1CF-E692-89D1-A053-4B09049ED3F3}"/>
          </ac:spMkLst>
        </pc:spChg>
        <pc:spChg chg="mod">
          <ac:chgData name="uzawaktr@outlook.jp" userId="9471b0887bca2b09" providerId="LiveId" clId="{5FECBE1A-B689-47AB-B655-C992800E77B6}" dt="2024-09-14T11:31:38.386" v="5106" actId="14100"/>
          <ac:spMkLst>
            <pc:docMk/>
            <pc:sldMk cId="1428797452" sldId="565"/>
            <ac:spMk id="46" creationId="{C6DEBAA1-31E9-A22A-A1BC-37186A9C4425}"/>
          </ac:spMkLst>
        </pc:spChg>
        <pc:spChg chg="del mod">
          <ac:chgData name="uzawaktr@outlook.jp" userId="9471b0887bca2b09" providerId="LiveId" clId="{5FECBE1A-B689-47AB-B655-C992800E77B6}" dt="2024-09-14T11:34:27.974" v="5149" actId="21"/>
          <ac:spMkLst>
            <pc:docMk/>
            <pc:sldMk cId="1428797452" sldId="565"/>
            <ac:spMk id="57" creationId="{B4DDE519-4478-D19E-1721-C18457CDD182}"/>
          </ac:spMkLst>
        </pc:spChg>
        <pc:spChg chg="del">
          <ac:chgData name="uzawaktr@outlook.jp" userId="9471b0887bca2b09" providerId="LiveId" clId="{5FECBE1A-B689-47AB-B655-C992800E77B6}" dt="2024-09-14T11:26:24.664" v="5032" actId="21"/>
          <ac:spMkLst>
            <pc:docMk/>
            <pc:sldMk cId="1428797452" sldId="565"/>
            <ac:spMk id="60" creationId="{1E2EF816-10CF-2A24-8A7C-9C74421EDB5B}"/>
          </ac:spMkLst>
        </pc:spChg>
        <pc:spChg chg="mod">
          <ac:chgData name="uzawaktr@outlook.jp" userId="9471b0887bca2b09" providerId="LiveId" clId="{5FECBE1A-B689-47AB-B655-C992800E77B6}" dt="2024-09-14T12:05:32.763" v="5420"/>
          <ac:spMkLst>
            <pc:docMk/>
            <pc:sldMk cId="1428797452" sldId="565"/>
            <ac:spMk id="61" creationId="{2151CCF4-4C6D-3831-424C-15E7EEFE21CC}"/>
          </ac:spMkLst>
        </pc:spChg>
        <pc:spChg chg="del">
          <ac:chgData name="uzawaktr@outlook.jp" userId="9471b0887bca2b09" providerId="LiveId" clId="{5FECBE1A-B689-47AB-B655-C992800E77B6}" dt="2024-09-14T11:26:27.618" v="5033" actId="21"/>
          <ac:spMkLst>
            <pc:docMk/>
            <pc:sldMk cId="1428797452" sldId="565"/>
            <ac:spMk id="61" creationId="{21DF47C0-8D00-8BF2-2804-05B8CBC9E43C}"/>
          </ac:spMkLst>
        </pc:spChg>
        <pc:spChg chg="mod">
          <ac:chgData name="uzawaktr@outlook.jp" userId="9471b0887bca2b09" providerId="LiveId" clId="{5FECBE1A-B689-47AB-B655-C992800E77B6}" dt="2024-09-14T12:05:32.763" v="5420"/>
          <ac:spMkLst>
            <pc:docMk/>
            <pc:sldMk cId="1428797452" sldId="565"/>
            <ac:spMk id="62" creationId="{D8E03E01-331B-2F5B-9F9D-ADC05BCC353E}"/>
          </ac:spMkLst>
        </pc:spChg>
        <pc:spChg chg="del">
          <ac:chgData name="uzawaktr@outlook.jp" userId="9471b0887bca2b09" providerId="LiveId" clId="{5FECBE1A-B689-47AB-B655-C992800E77B6}" dt="2024-09-14T11:20:23.201" v="4962" actId="478"/>
          <ac:spMkLst>
            <pc:docMk/>
            <pc:sldMk cId="1428797452" sldId="565"/>
            <ac:spMk id="66" creationId="{B5F06458-E30C-F360-2ACF-878F4E3ACEA3}"/>
          </ac:spMkLst>
        </pc:spChg>
        <pc:spChg chg="del">
          <ac:chgData name="uzawaktr@outlook.jp" userId="9471b0887bca2b09" providerId="LiveId" clId="{5FECBE1A-B689-47AB-B655-C992800E77B6}" dt="2024-09-14T11:20:23.201" v="4962" actId="478"/>
          <ac:spMkLst>
            <pc:docMk/>
            <pc:sldMk cId="1428797452" sldId="565"/>
            <ac:spMk id="67" creationId="{73184895-57F8-341E-22E2-8961209D9111}"/>
          </ac:spMkLst>
        </pc:spChg>
        <pc:spChg chg="del">
          <ac:chgData name="uzawaktr@outlook.jp" userId="9471b0887bca2b09" providerId="LiveId" clId="{5FECBE1A-B689-47AB-B655-C992800E77B6}" dt="2024-09-14T11:20:23.201" v="4962" actId="478"/>
          <ac:spMkLst>
            <pc:docMk/>
            <pc:sldMk cId="1428797452" sldId="565"/>
            <ac:spMk id="70" creationId="{38D50BD9-F604-3D8F-945E-8B202001CAC1}"/>
          </ac:spMkLst>
        </pc:spChg>
        <pc:spChg chg="del">
          <ac:chgData name="uzawaktr@outlook.jp" userId="9471b0887bca2b09" providerId="LiveId" clId="{5FECBE1A-B689-47AB-B655-C992800E77B6}" dt="2024-09-14T11:20:23.201" v="4962" actId="478"/>
          <ac:spMkLst>
            <pc:docMk/>
            <pc:sldMk cId="1428797452" sldId="565"/>
            <ac:spMk id="71" creationId="{64806574-3B94-9610-46C2-56431D29260C}"/>
          </ac:spMkLst>
        </pc:spChg>
        <pc:spChg chg="del">
          <ac:chgData name="uzawaktr@outlook.jp" userId="9471b0887bca2b09" providerId="LiveId" clId="{5FECBE1A-B689-47AB-B655-C992800E77B6}" dt="2024-09-14T11:20:23.201" v="4962" actId="478"/>
          <ac:spMkLst>
            <pc:docMk/>
            <pc:sldMk cId="1428797452" sldId="565"/>
            <ac:spMk id="72" creationId="{A49FAB88-D5E9-7642-95A8-A2865ADA1D4F}"/>
          </ac:spMkLst>
        </pc:spChg>
        <pc:spChg chg="del">
          <ac:chgData name="uzawaktr@outlook.jp" userId="9471b0887bca2b09" providerId="LiveId" clId="{5FECBE1A-B689-47AB-B655-C992800E77B6}" dt="2024-09-14T11:20:23.201" v="4962" actId="478"/>
          <ac:spMkLst>
            <pc:docMk/>
            <pc:sldMk cId="1428797452" sldId="565"/>
            <ac:spMk id="73" creationId="{1DA28543-7ED8-0844-18C0-362B3EA431BD}"/>
          </ac:spMkLst>
        </pc:spChg>
        <pc:spChg chg="del">
          <ac:chgData name="uzawaktr@outlook.jp" userId="9471b0887bca2b09" providerId="LiveId" clId="{5FECBE1A-B689-47AB-B655-C992800E77B6}" dt="2024-09-14T11:20:23.201" v="4962" actId="478"/>
          <ac:spMkLst>
            <pc:docMk/>
            <pc:sldMk cId="1428797452" sldId="565"/>
            <ac:spMk id="74" creationId="{512E531D-B1A7-E0B7-8804-6E3B103A31E0}"/>
          </ac:spMkLst>
        </pc:spChg>
        <pc:spChg chg="del">
          <ac:chgData name="uzawaktr@outlook.jp" userId="9471b0887bca2b09" providerId="LiveId" clId="{5FECBE1A-B689-47AB-B655-C992800E77B6}" dt="2024-09-14T11:20:23.201" v="4962" actId="478"/>
          <ac:spMkLst>
            <pc:docMk/>
            <pc:sldMk cId="1428797452" sldId="565"/>
            <ac:spMk id="75" creationId="{D830D345-9318-A2DA-F914-853DA770C9E8}"/>
          </ac:spMkLst>
        </pc:spChg>
        <pc:spChg chg="del">
          <ac:chgData name="uzawaktr@outlook.jp" userId="9471b0887bca2b09" providerId="LiveId" clId="{5FECBE1A-B689-47AB-B655-C992800E77B6}" dt="2024-09-14T11:20:23.201" v="4962" actId="478"/>
          <ac:spMkLst>
            <pc:docMk/>
            <pc:sldMk cId="1428797452" sldId="565"/>
            <ac:spMk id="76" creationId="{05345B3C-D630-DA33-D11B-870CFD7166EE}"/>
          </ac:spMkLst>
        </pc:spChg>
        <pc:spChg chg="del">
          <ac:chgData name="uzawaktr@outlook.jp" userId="9471b0887bca2b09" providerId="LiveId" clId="{5FECBE1A-B689-47AB-B655-C992800E77B6}" dt="2024-09-14T11:20:23.201" v="4962" actId="478"/>
          <ac:spMkLst>
            <pc:docMk/>
            <pc:sldMk cId="1428797452" sldId="565"/>
            <ac:spMk id="77" creationId="{7B914BC1-5A1A-B315-25C0-650059C5D170}"/>
          </ac:spMkLst>
        </pc:spChg>
        <pc:spChg chg="del">
          <ac:chgData name="uzawaktr@outlook.jp" userId="9471b0887bca2b09" providerId="LiveId" clId="{5FECBE1A-B689-47AB-B655-C992800E77B6}" dt="2024-09-14T11:20:23.201" v="4962" actId="478"/>
          <ac:spMkLst>
            <pc:docMk/>
            <pc:sldMk cId="1428797452" sldId="565"/>
            <ac:spMk id="78" creationId="{2F2CE281-1E81-CCD1-76D8-DACF00E50F06}"/>
          </ac:spMkLst>
        </pc:spChg>
        <pc:spChg chg="del">
          <ac:chgData name="uzawaktr@outlook.jp" userId="9471b0887bca2b09" providerId="LiveId" clId="{5FECBE1A-B689-47AB-B655-C992800E77B6}" dt="2024-09-14T11:20:23.201" v="4962" actId="478"/>
          <ac:spMkLst>
            <pc:docMk/>
            <pc:sldMk cId="1428797452" sldId="565"/>
            <ac:spMk id="79" creationId="{DF314EBE-C6FB-8977-4052-B946D569B57D}"/>
          </ac:spMkLst>
        </pc:spChg>
        <pc:spChg chg="add mod">
          <ac:chgData name="uzawaktr@outlook.jp" userId="9471b0887bca2b09" providerId="LiveId" clId="{5FECBE1A-B689-47AB-B655-C992800E77B6}" dt="2024-09-14T11:21:47.918" v="4983" actId="1076"/>
          <ac:spMkLst>
            <pc:docMk/>
            <pc:sldMk cId="1428797452" sldId="565"/>
            <ac:spMk id="84" creationId="{5FF47121-52A7-B281-7642-FA30237523C8}"/>
          </ac:spMkLst>
        </pc:spChg>
        <pc:spChg chg="del">
          <ac:chgData name="uzawaktr@outlook.jp" userId="9471b0887bca2b09" providerId="LiveId" clId="{5FECBE1A-B689-47AB-B655-C992800E77B6}" dt="2024-09-14T11:20:23.201" v="4962" actId="478"/>
          <ac:spMkLst>
            <pc:docMk/>
            <pc:sldMk cId="1428797452" sldId="565"/>
            <ac:spMk id="85" creationId="{AB9117E0-3ECF-48F7-0377-15DD097261C5}"/>
          </ac:spMkLst>
        </pc:spChg>
        <pc:spChg chg="del">
          <ac:chgData name="uzawaktr@outlook.jp" userId="9471b0887bca2b09" providerId="LiveId" clId="{5FECBE1A-B689-47AB-B655-C992800E77B6}" dt="2024-09-14T11:20:23.201" v="4962" actId="478"/>
          <ac:spMkLst>
            <pc:docMk/>
            <pc:sldMk cId="1428797452" sldId="565"/>
            <ac:spMk id="91" creationId="{65ED8672-EC93-445F-E7B5-0B2675F6276B}"/>
          </ac:spMkLst>
        </pc:spChg>
        <pc:spChg chg="add mod">
          <ac:chgData name="uzawaktr@outlook.jp" userId="9471b0887bca2b09" providerId="LiveId" clId="{5FECBE1A-B689-47AB-B655-C992800E77B6}" dt="2024-09-14T11:21:47.918" v="4983" actId="1076"/>
          <ac:spMkLst>
            <pc:docMk/>
            <pc:sldMk cId="1428797452" sldId="565"/>
            <ac:spMk id="92" creationId="{9FEFEB79-1BC9-4072-9DA3-98E7CA7DD771}"/>
          </ac:spMkLst>
        </pc:spChg>
        <pc:spChg chg="add mod">
          <ac:chgData name="uzawaktr@outlook.jp" userId="9471b0887bca2b09" providerId="LiveId" clId="{5FECBE1A-B689-47AB-B655-C992800E77B6}" dt="2024-09-14T11:22:20.228" v="4987"/>
          <ac:spMkLst>
            <pc:docMk/>
            <pc:sldMk cId="1428797452" sldId="565"/>
            <ac:spMk id="100" creationId="{A62EF183-099E-AC5F-F1B3-3DF5151E7379}"/>
          </ac:spMkLst>
        </pc:spChg>
        <pc:spChg chg="add mod">
          <ac:chgData name="uzawaktr@outlook.jp" userId="9471b0887bca2b09" providerId="LiveId" clId="{5FECBE1A-B689-47AB-B655-C992800E77B6}" dt="2024-09-14T11:22:20.228" v="4987"/>
          <ac:spMkLst>
            <pc:docMk/>
            <pc:sldMk cId="1428797452" sldId="565"/>
            <ac:spMk id="101" creationId="{15934093-7439-23E9-F1ED-D9CF26E5E340}"/>
          </ac:spMkLst>
        </pc:spChg>
        <pc:spChg chg="del mod">
          <ac:chgData name="uzawaktr@outlook.jp" userId="9471b0887bca2b09" providerId="LiveId" clId="{5FECBE1A-B689-47AB-B655-C992800E77B6}" dt="2024-09-14T11:27:24.220" v="5048" actId="21"/>
          <ac:spMkLst>
            <pc:docMk/>
            <pc:sldMk cId="1428797452" sldId="565"/>
            <ac:spMk id="103" creationId="{5C4B126D-4FC3-07A2-FE57-C9DE8F6CBE46}"/>
          </ac:spMkLst>
        </pc:spChg>
        <pc:spChg chg="del mod topLvl">
          <ac:chgData name="uzawaktr@outlook.jp" userId="9471b0887bca2b09" providerId="LiveId" clId="{5FECBE1A-B689-47AB-B655-C992800E77B6}" dt="2024-09-14T11:22:53.031" v="4995" actId="21"/>
          <ac:spMkLst>
            <pc:docMk/>
            <pc:sldMk cId="1428797452" sldId="565"/>
            <ac:spMk id="111" creationId="{EAD8E63F-1729-CC3B-38F4-FD5B81FFBE4D}"/>
          </ac:spMkLst>
        </pc:spChg>
        <pc:spChg chg="del mod">
          <ac:chgData name="uzawaktr@outlook.jp" userId="9471b0887bca2b09" providerId="LiveId" clId="{5FECBE1A-B689-47AB-B655-C992800E77B6}" dt="2024-09-14T11:27:20.537" v="5047" actId="21"/>
          <ac:spMkLst>
            <pc:docMk/>
            <pc:sldMk cId="1428797452" sldId="565"/>
            <ac:spMk id="113" creationId="{B9F32CFB-61C3-3FC7-C87E-6B67A7264E34}"/>
          </ac:spMkLst>
        </pc:spChg>
        <pc:spChg chg="del mod">
          <ac:chgData name="uzawaktr@outlook.jp" userId="9471b0887bca2b09" providerId="LiveId" clId="{5FECBE1A-B689-47AB-B655-C992800E77B6}" dt="2024-09-14T11:28:10.832" v="5059" actId="478"/>
          <ac:spMkLst>
            <pc:docMk/>
            <pc:sldMk cId="1428797452" sldId="565"/>
            <ac:spMk id="114" creationId="{29BC454B-CFEE-F778-B01C-E16FD774BB5A}"/>
          </ac:spMkLst>
        </pc:spChg>
        <pc:spChg chg="mod">
          <ac:chgData name="uzawaktr@outlook.jp" userId="9471b0887bca2b09" providerId="LiveId" clId="{5FECBE1A-B689-47AB-B655-C992800E77B6}" dt="2024-09-14T11:22:37.627" v="4990" actId="165"/>
          <ac:spMkLst>
            <pc:docMk/>
            <pc:sldMk cId="1428797452" sldId="565"/>
            <ac:spMk id="117" creationId="{1AD3B630-4EE8-0662-49DF-80DB98E0689C}"/>
          </ac:spMkLst>
        </pc:spChg>
        <pc:spChg chg="mod">
          <ac:chgData name="uzawaktr@outlook.jp" userId="9471b0887bca2b09" providerId="LiveId" clId="{5FECBE1A-B689-47AB-B655-C992800E77B6}" dt="2024-09-14T11:22:37.627" v="4990" actId="165"/>
          <ac:spMkLst>
            <pc:docMk/>
            <pc:sldMk cId="1428797452" sldId="565"/>
            <ac:spMk id="118" creationId="{E71E4CA9-EAD6-FF68-5A2E-79407C959C84}"/>
          </ac:spMkLst>
        </pc:spChg>
        <pc:spChg chg="mod">
          <ac:chgData name="uzawaktr@outlook.jp" userId="9471b0887bca2b09" providerId="LiveId" clId="{5FECBE1A-B689-47AB-B655-C992800E77B6}" dt="2024-09-14T11:22:37.627" v="4990" actId="165"/>
          <ac:spMkLst>
            <pc:docMk/>
            <pc:sldMk cId="1428797452" sldId="565"/>
            <ac:spMk id="119" creationId="{BD3325BB-6F85-8398-0D0D-898132E6E882}"/>
          </ac:spMkLst>
        </pc:spChg>
        <pc:spChg chg="mod">
          <ac:chgData name="uzawaktr@outlook.jp" userId="9471b0887bca2b09" providerId="LiveId" clId="{5FECBE1A-B689-47AB-B655-C992800E77B6}" dt="2024-09-14T11:22:37.627" v="4990" actId="165"/>
          <ac:spMkLst>
            <pc:docMk/>
            <pc:sldMk cId="1428797452" sldId="565"/>
            <ac:spMk id="120" creationId="{9190E625-6D59-9127-1B05-739E77B84DA3}"/>
          </ac:spMkLst>
        </pc:spChg>
        <pc:spChg chg="mod">
          <ac:chgData name="uzawaktr@outlook.jp" userId="9471b0887bca2b09" providerId="LiveId" clId="{5FECBE1A-B689-47AB-B655-C992800E77B6}" dt="2024-09-14T11:22:37.627" v="4990" actId="165"/>
          <ac:spMkLst>
            <pc:docMk/>
            <pc:sldMk cId="1428797452" sldId="565"/>
            <ac:spMk id="121" creationId="{C6CE768A-52C9-C006-50FB-95E3607496ED}"/>
          </ac:spMkLst>
        </pc:spChg>
        <pc:spChg chg="mod">
          <ac:chgData name="uzawaktr@outlook.jp" userId="9471b0887bca2b09" providerId="LiveId" clId="{5FECBE1A-B689-47AB-B655-C992800E77B6}" dt="2024-09-14T11:22:37.627" v="4990" actId="165"/>
          <ac:spMkLst>
            <pc:docMk/>
            <pc:sldMk cId="1428797452" sldId="565"/>
            <ac:spMk id="122" creationId="{614DB228-9D3D-A165-981B-EDE3F24192E5}"/>
          </ac:spMkLst>
        </pc:spChg>
        <pc:spChg chg="add mod">
          <ac:chgData name="uzawaktr@outlook.jp" userId="9471b0887bca2b09" providerId="LiveId" clId="{5FECBE1A-B689-47AB-B655-C992800E77B6}" dt="2024-09-14T11:22:44.357" v="4993" actId="164"/>
          <ac:spMkLst>
            <pc:docMk/>
            <pc:sldMk cId="1428797452" sldId="565"/>
            <ac:spMk id="123" creationId="{2151CCF4-4C6D-3831-424C-15E7EEFE21CC}"/>
          </ac:spMkLst>
        </pc:spChg>
        <pc:spChg chg="add mod">
          <ac:chgData name="uzawaktr@outlook.jp" userId="9471b0887bca2b09" providerId="LiveId" clId="{5FECBE1A-B689-47AB-B655-C992800E77B6}" dt="2024-09-14T11:22:44.357" v="4993" actId="164"/>
          <ac:spMkLst>
            <pc:docMk/>
            <pc:sldMk cId="1428797452" sldId="565"/>
            <ac:spMk id="124" creationId="{D8E03E01-331B-2F5B-9F9D-ADC05BCC353E}"/>
          </ac:spMkLst>
        </pc:spChg>
        <pc:spChg chg="add del mod">
          <ac:chgData name="uzawaktr@outlook.jp" userId="9471b0887bca2b09" providerId="LiveId" clId="{5FECBE1A-B689-47AB-B655-C992800E77B6}" dt="2024-09-14T11:34:27.974" v="5149" actId="21"/>
          <ac:spMkLst>
            <pc:docMk/>
            <pc:sldMk cId="1428797452" sldId="565"/>
            <ac:spMk id="130" creationId="{01F74902-480A-57C8-D8D3-ABB88F647EBB}"/>
          </ac:spMkLst>
        </pc:spChg>
        <pc:spChg chg="add del mod">
          <ac:chgData name="uzawaktr@outlook.jp" userId="9471b0887bca2b09" providerId="LiveId" clId="{5FECBE1A-B689-47AB-B655-C992800E77B6}" dt="2024-09-14T11:34:27.974" v="5149" actId="21"/>
          <ac:spMkLst>
            <pc:docMk/>
            <pc:sldMk cId="1428797452" sldId="565"/>
            <ac:spMk id="131" creationId="{733B14B8-1D45-31CD-FFFB-925D46AD0494}"/>
          </ac:spMkLst>
        </pc:spChg>
        <pc:spChg chg="mod">
          <ac:chgData name="uzawaktr@outlook.jp" userId="9471b0887bca2b09" providerId="LiveId" clId="{5FECBE1A-B689-47AB-B655-C992800E77B6}" dt="2024-09-14T12:05:32.763" v="5420"/>
          <ac:spMkLst>
            <pc:docMk/>
            <pc:sldMk cId="1428797452" sldId="565"/>
            <ac:spMk id="131" creationId="{C6CE768A-52C9-C006-50FB-95E3607496ED}"/>
          </ac:spMkLst>
        </pc:spChg>
        <pc:spChg chg="mod">
          <ac:chgData name="uzawaktr@outlook.jp" userId="9471b0887bca2b09" providerId="LiveId" clId="{5FECBE1A-B689-47AB-B655-C992800E77B6}" dt="2024-09-14T12:05:32.763" v="5420"/>
          <ac:spMkLst>
            <pc:docMk/>
            <pc:sldMk cId="1428797452" sldId="565"/>
            <ac:spMk id="132" creationId="{614DB228-9D3D-A165-981B-EDE3F24192E5}"/>
          </ac:spMkLst>
        </pc:spChg>
        <pc:spChg chg="add del mod">
          <ac:chgData name="uzawaktr@outlook.jp" userId="9471b0887bca2b09" providerId="LiveId" clId="{5FECBE1A-B689-47AB-B655-C992800E77B6}" dt="2024-09-14T11:34:27.974" v="5149" actId="21"/>
          <ac:spMkLst>
            <pc:docMk/>
            <pc:sldMk cId="1428797452" sldId="565"/>
            <ac:spMk id="132" creationId="{A923E6AA-E483-A165-57A4-C8B673C7697C}"/>
          </ac:spMkLst>
        </pc:spChg>
        <pc:spChg chg="add mod">
          <ac:chgData name="uzawaktr@outlook.jp" userId="9471b0887bca2b09" providerId="LiveId" clId="{5FECBE1A-B689-47AB-B655-C992800E77B6}" dt="2024-09-14T12:05:36.227" v="5422" actId="1076"/>
          <ac:spMkLst>
            <pc:docMk/>
            <pc:sldMk cId="1428797452" sldId="565"/>
            <ac:spMk id="133" creationId="{01F74902-480A-57C8-D8D3-ABB88F647EBB}"/>
          </ac:spMkLst>
        </pc:spChg>
        <pc:spChg chg="add del mod">
          <ac:chgData name="uzawaktr@outlook.jp" userId="9471b0887bca2b09" providerId="LiveId" clId="{5FECBE1A-B689-47AB-B655-C992800E77B6}" dt="2024-09-14T11:34:27.974" v="5149" actId="21"/>
          <ac:spMkLst>
            <pc:docMk/>
            <pc:sldMk cId="1428797452" sldId="565"/>
            <ac:spMk id="133" creationId="{66B240EF-E34D-E9B4-90E9-1A90C6FD8DAE}"/>
          </ac:spMkLst>
        </pc:spChg>
        <pc:spChg chg="add del mod">
          <ac:chgData name="uzawaktr@outlook.jp" userId="9471b0887bca2b09" providerId="LiveId" clId="{5FECBE1A-B689-47AB-B655-C992800E77B6}" dt="2024-09-14T11:34:27.974" v="5149" actId="21"/>
          <ac:spMkLst>
            <pc:docMk/>
            <pc:sldMk cId="1428797452" sldId="565"/>
            <ac:spMk id="134" creationId="{67FA28F0-C256-6E84-3981-2CCAEAED0E2F}"/>
          </ac:spMkLst>
        </pc:spChg>
        <pc:spChg chg="add mod">
          <ac:chgData name="uzawaktr@outlook.jp" userId="9471b0887bca2b09" providerId="LiveId" clId="{5FECBE1A-B689-47AB-B655-C992800E77B6}" dt="2024-09-14T12:05:36.227" v="5422" actId="1076"/>
          <ac:spMkLst>
            <pc:docMk/>
            <pc:sldMk cId="1428797452" sldId="565"/>
            <ac:spMk id="134" creationId="{733B14B8-1D45-31CD-FFFB-925D46AD0494}"/>
          </ac:spMkLst>
        </pc:spChg>
        <pc:spChg chg="add mod">
          <ac:chgData name="uzawaktr@outlook.jp" userId="9471b0887bca2b09" providerId="LiveId" clId="{5FECBE1A-B689-47AB-B655-C992800E77B6}" dt="2024-09-14T12:05:36.227" v="5422" actId="1076"/>
          <ac:spMkLst>
            <pc:docMk/>
            <pc:sldMk cId="1428797452" sldId="565"/>
            <ac:spMk id="135" creationId="{66B240EF-E34D-E9B4-90E9-1A90C6FD8DAE}"/>
          </ac:spMkLst>
        </pc:spChg>
        <pc:spChg chg="add del mod">
          <ac:chgData name="uzawaktr@outlook.jp" userId="9471b0887bca2b09" providerId="LiveId" clId="{5FECBE1A-B689-47AB-B655-C992800E77B6}" dt="2024-09-14T11:34:27.974" v="5149" actId="21"/>
          <ac:spMkLst>
            <pc:docMk/>
            <pc:sldMk cId="1428797452" sldId="565"/>
            <ac:spMk id="135" creationId="{7FC1B853-F2F0-469D-C134-A5D75CF95E90}"/>
          </ac:spMkLst>
        </pc:spChg>
        <pc:spChg chg="add del mod">
          <ac:chgData name="uzawaktr@outlook.jp" userId="9471b0887bca2b09" providerId="LiveId" clId="{5FECBE1A-B689-47AB-B655-C992800E77B6}" dt="2024-09-14T11:34:27.974" v="5149" actId="21"/>
          <ac:spMkLst>
            <pc:docMk/>
            <pc:sldMk cId="1428797452" sldId="565"/>
            <ac:spMk id="136" creationId="{3D61E4D9-97CB-FF65-A356-8A1251BD0E9F}"/>
          </ac:spMkLst>
        </pc:spChg>
        <pc:spChg chg="add mod">
          <ac:chgData name="uzawaktr@outlook.jp" userId="9471b0887bca2b09" providerId="LiveId" clId="{5FECBE1A-B689-47AB-B655-C992800E77B6}" dt="2024-09-14T12:05:36.227" v="5422" actId="1076"/>
          <ac:spMkLst>
            <pc:docMk/>
            <pc:sldMk cId="1428797452" sldId="565"/>
            <ac:spMk id="136" creationId="{67FA28F0-C256-6E84-3981-2CCAEAED0E2F}"/>
          </ac:spMkLst>
        </pc:spChg>
        <pc:spChg chg="add del mod">
          <ac:chgData name="uzawaktr@outlook.jp" userId="9471b0887bca2b09" providerId="LiveId" clId="{5FECBE1A-B689-47AB-B655-C992800E77B6}" dt="2024-09-14T11:34:27.974" v="5149" actId="21"/>
          <ac:spMkLst>
            <pc:docMk/>
            <pc:sldMk cId="1428797452" sldId="565"/>
            <ac:spMk id="137" creationId="{559897BD-FF1D-F049-3DAA-62D5D39F90BA}"/>
          </ac:spMkLst>
        </pc:spChg>
        <pc:spChg chg="add mod">
          <ac:chgData name="uzawaktr@outlook.jp" userId="9471b0887bca2b09" providerId="LiveId" clId="{5FECBE1A-B689-47AB-B655-C992800E77B6}" dt="2024-09-14T12:05:36.227" v="5422" actId="1076"/>
          <ac:spMkLst>
            <pc:docMk/>
            <pc:sldMk cId="1428797452" sldId="565"/>
            <ac:spMk id="137" creationId="{7FC1B853-F2F0-469D-C134-A5D75CF95E90}"/>
          </ac:spMkLst>
        </pc:spChg>
        <pc:spChg chg="add mod">
          <ac:chgData name="uzawaktr@outlook.jp" userId="9471b0887bca2b09" providerId="LiveId" clId="{5FECBE1A-B689-47AB-B655-C992800E77B6}" dt="2024-09-14T12:05:36.227" v="5422" actId="1076"/>
          <ac:spMkLst>
            <pc:docMk/>
            <pc:sldMk cId="1428797452" sldId="565"/>
            <ac:spMk id="138" creationId="{3D61E4D9-97CB-FF65-A356-8A1251BD0E9F}"/>
          </ac:spMkLst>
        </pc:spChg>
        <pc:spChg chg="add del mod">
          <ac:chgData name="uzawaktr@outlook.jp" userId="9471b0887bca2b09" providerId="LiveId" clId="{5FECBE1A-B689-47AB-B655-C992800E77B6}" dt="2024-09-14T11:34:27.974" v="5149" actId="21"/>
          <ac:spMkLst>
            <pc:docMk/>
            <pc:sldMk cId="1428797452" sldId="565"/>
            <ac:spMk id="138" creationId="{C59BBCCB-14FC-2EDD-9E28-537CB054431A}"/>
          </ac:spMkLst>
        </pc:spChg>
        <pc:spChg chg="add mod">
          <ac:chgData name="uzawaktr@outlook.jp" userId="9471b0887bca2b09" providerId="LiveId" clId="{5FECBE1A-B689-47AB-B655-C992800E77B6}" dt="2024-09-14T12:05:36.227" v="5422" actId="1076"/>
          <ac:spMkLst>
            <pc:docMk/>
            <pc:sldMk cId="1428797452" sldId="565"/>
            <ac:spMk id="139" creationId="{559897BD-FF1D-F049-3DAA-62D5D39F90BA}"/>
          </ac:spMkLst>
        </pc:spChg>
        <pc:spChg chg="add del mod">
          <ac:chgData name="uzawaktr@outlook.jp" userId="9471b0887bca2b09" providerId="LiveId" clId="{5FECBE1A-B689-47AB-B655-C992800E77B6}" dt="2024-09-14T11:34:27.974" v="5149" actId="21"/>
          <ac:spMkLst>
            <pc:docMk/>
            <pc:sldMk cId="1428797452" sldId="565"/>
            <ac:spMk id="139" creationId="{AEC31CA0-DD87-E30E-2065-5A72BFA94823}"/>
          </ac:spMkLst>
        </pc:spChg>
        <pc:spChg chg="add del mod">
          <ac:chgData name="uzawaktr@outlook.jp" userId="9471b0887bca2b09" providerId="LiveId" clId="{5FECBE1A-B689-47AB-B655-C992800E77B6}" dt="2024-09-14T11:34:27.974" v="5149" actId="21"/>
          <ac:spMkLst>
            <pc:docMk/>
            <pc:sldMk cId="1428797452" sldId="565"/>
            <ac:spMk id="140" creationId="{7025B71B-1679-8171-BD9C-2788CDD4620D}"/>
          </ac:spMkLst>
        </pc:spChg>
        <pc:spChg chg="add mod">
          <ac:chgData name="uzawaktr@outlook.jp" userId="9471b0887bca2b09" providerId="LiveId" clId="{5FECBE1A-B689-47AB-B655-C992800E77B6}" dt="2024-09-14T12:05:36.227" v="5422" actId="1076"/>
          <ac:spMkLst>
            <pc:docMk/>
            <pc:sldMk cId="1428797452" sldId="565"/>
            <ac:spMk id="140" creationId="{C59BBCCB-14FC-2EDD-9E28-537CB054431A}"/>
          </ac:spMkLst>
        </pc:spChg>
        <pc:spChg chg="mod">
          <ac:chgData name="uzawaktr@outlook.jp" userId="9471b0887bca2b09" providerId="LiveId" clId="{5FECBE1A-B689-47AB-B655-C992800E77B6}" dt="2024-09-14T11:34:28.763" v="5150"/>
          <ac:spMkLst>
            <pc:docMk/>
            <pc:sldMk cId="1428797452" sldId="565"/>
            <ac:spMk id="142" creationId="{DEA3EA5D-F811-0763-FF1D-3630A31B0C9C}"/>
          </ac:spMkLst>
        </pc:spChg>
        <pc:spChg chg="mod">
          <ac:chgData name="uzawaktr@outlook.jp" userId="9471b0887bca2b09" providerId="LiveId" clId="{5FECBE1A-B689-47AB-B655-C992800E77B6}" dt="2024-09-14T11:34:28.763" v="5150"/>
          <ac:spMkLst>
            <pc:docMk/>
            <pc:sldMk cId="1428797452" sldId="565"/>
            <ac:spMk id="145" creationId="{7B50B64D-F68A-7FFA-3923-51F651751652}"/>
          </ac:spMkLst>
        </pc:spChg>
        <pc:spChg chg="mod">
          <ac:chgData name="uzawaktr@outlook.jp" userId="9471b0887bca2b09" providerId="LiveId" clId="{5FECBE1A-B689-47AB-B655-C992800E77B6}" dt="2024-09-14T11:34:28.763" v="5150"/>
          <ac:spMkLst>
            <pc:docMk/>
            <pc:sldMk cId="1428797452" sldId="565"/>
            <ac:spMk id="146" creationId="{C79D5219-48DC-1C85-6A97-C96C7FD2B599}"/>
          </ac:spMkLst>
        </pc:spChg>
        <pc:spChg chg="mod">
          <ac:chgData name="uzawaktr@outlook.jp" userId="9471b0887bca2b09" providerId="LiveId" clId="{5FECBE1A-B689-47AB-B655-C992800E77B6}" dt="2024-09-14T11:34:28.763" v="5150"/>
          <ac:spMkLst>
            <pc:docMk/>
            <pc:sldMk cId="1428797452" sldId="565"/>
            <ac:spMk id="147" creationId="{D18246EA-FA9A-B21D-4387-5E44B9E9B467}"/>
          </ac:spMkLst>
        </pc:spChg>
        <pc:spChg chg="mod">
          <ac:chgData name="uzawaktr@outlook.jp" userId="9471b0887bca2b09" providerId="LiveId" clId="{5FECBE1A-B689-47AB-B655-C992800E77B6}" dt="2024-09-14T11:34:28.763" v="5150"/>
          <ac:spMkLst>
            <pc:docMk/>
            <pc:sldMk cId="1428797452" sldId="565"/>
            <ac:spMk id="148" creationId="{EEE2848A-EC15-6FE4-529F-9F44110858BF}"/>
          </ac:spMkLst>
        </pc:spChg>
        <pc:spChg chg="add del mod">
          <ac:chgData name="uzawaktr@outlook.jp" userId="9471b0887bca2b09" providerId="LiveId" clId="{5FECBE1A-B689-47AB-B655-C992800E77B6}" dt="2024-09-14T12:05:37.150" v="5423" actId="21"/>
          <ac:spMkLst>
            <pc:docMk/>
            <pc:sldMk cId="1428797452" sldId="565"/>
            <ac:spMk id="149" creationId="{6D5E8339-A8CA-75C1-B562-33586DF5DE32}"/>
          </ac:spMkLst>
        </pc:spChg>
        <pc:spChg chg="add del mod">
          <ac:chgData name="uzawaktr@outlook.jp" userId="9471b0887bca2b09" providerId="LiveId" clId="{5FECBE1A-B689-47AB-B655-C992800E77B6}" dt="2024-09-14T12:05:37.150" v="5423" actId="21"/>
          <ac:spMkLst>
            <pc:docMk/>
            <pc:sldMk cId="1428797452" sldId="565"/>
            <ac:spMk id="150" creationId="{B4DDE519-4478-D19E-1721-C18457CDD182}"/>
          </ac:spMkLst>
        </pc:spChg>
        <pc:spChg chg="mod">
          <ac:chgData name="uzawaktr@outlook.jp" userId="9471b0887bca2b09" providerId="LiveId" clId="{5FECBE1A-B689-47AB-B655-C992800E77B6}" dt="2024-09-14T11:34:28.763" v="5150"/>
          <ac:spMkLst>
            <pc:docMk/>
            <pc:sldMk cId="1428797452" sldId="565"/>
            <ac:spMk id="152" creationId="{DF82A3A8-2FD9-6D5B-0E32-845795222F11}"/>
          </ac:spMkLst>
        </pc:spChg>
        <pc:spChg chg="mod">
          <ac:chgData name="uzawaktr@outlook.jp" userId="9471b0887bca2b09" providerId="LiveId" clId="{5FECBE1A-B689-47AB-B655-C992800E77B6}" dt="2024-09-14T11:34:28.763" v="5150"/>
          <ac:spMkLst>
            <pc:docMk/>
            <pc:sldMk cId="1428797452" sldId="565"/>
            <ac:spMk id="153" creationId="{2A9314C1-EF46-1494-18E6-AEB13F7E9A64}"/>
          </ac:spMkLst>
        </pc:spChg>
        <pc:spChg chg="mod">
          <ac:chgData name="uzawaktr@outlook.jp" userId="9471b0887bca2b09" providerId="LiveId" clId="{5FECBE1A-B689-47AB-B655-C992800E77B6}" dt="2024-09-14T11:34:28.763" v="5150"/>
          <ac:spMkLst>
            <pc:docMk/>
            <pc:sldMk cId="1428797452" sldId="565"/>
            <ac:spMk id="155" creationId="{030B8BA3-ED7B-FC85-3277-3B63E2AD4B62}"/>
          </ac:spMkLst>
        </pc:spChg>
        <pc:spChg chg="mod">
          <ac:chgData name="uzawaktr@outlook.jp" userId="9471b0887bca2b09" providerId="LiveId" clId="{5FECBE1A-B689-47AB-B655-C992800E77B6}" dt="2024-09-14T11:34:28.763" v="5150"/>
          <ac:spMkLst>
            <pc:docMk/>
            <pc:sldMk cId="1428797452" sldId="565"/>
            <ac:spMk id="156" creationId="{CF148B0E-4749-FF05-6359-CCCF261E812F}"/>
          </ac:spMkLst>
        </pc:spChg>
        <pc:spChg chg="mod">
          <ac:chgData name="uzawaktr@outlook.jp" userId="9471b0887bca2b09" providerId="LiveId" clId="{5FECBE1A-B689-47AB-B655-C992800E77B6}" dt="2024-09-14T11:34:28.763" v="5150"/>
          <ac:spMkLst>
            <pc:docMk/>
            <pc:sldMk cId="1428797452" sldId="565"/>
            <ac:spMk id="159" creationId="{3EB31A17-DE25-F49C-A6DD-875338D57494}"/>
          </ac:spMkLst>
        </pc:spChg>
        <pc:spChg chg="mod">
          <ac:chgData name="uzawaktr@outlook.jp" userId="9471b0887bca2b09" providerId="LiveId" clId="{5FECBE1A-B689-47AB-B655-C992800E77B6}" dt="2024-09-14T11:34:28.763" v="5150"/>
          <ac:spMkLst>
            <pc:docMk/>
            <pc:sldMk cId="1428797452" sldId="565"/>
            <ac:spMk id="162" creationId="{D54BF336-5A06-14EC-15E7-05D5FAE56A1C}"/>
          </ac:spMkLst>
        </pc:spChg>
        <pc:spChg chg="mod">
          <ac:chgData name="uzawaktr@outlook.jp" userId="9471b0887bca2b09" providerId="LiveId" clId="{5FECBE1A-B689-47AB-B655-C992800E77B6}" dt="2024-09-14T11:34:28.763" v="5150"/>
          <ac:spMkLst>
            <pc:docMk/>
            <pc:sldMk cId="1428797452" sldId="565"/>
            <ac:spMk id="163" creationId="{77B4CAAF-19EB-3EF8-27CE-F8A15E4558E1}"/>
          </ac:spMkLst>
        </pc:spChg>
        <pc:spChg chg="mod">
          <ac:chgData name="uzawaktr@outlook.jp" userId="9471b0887bca2b09" providerId="LiveId" clId="{5FECBE1A-B689-47AB-B655-C992800E77B6}" dt="2024-09-14T11:34:28.763" v="5150"/>
          <ac:spMkLst>
            <pc:docMk/>
            <pc:sldMk cId="1428797452" sldId="565"/>
            <ac:spMk id="164" creationId="{9DCC88DE-1F13-565A-A000-1785E7791EC1}"/>
          </ac:spMkLst>
        </pc:spChg>
        <pc:spChg chg="mod">
          <ac:chgData name="uzawaktr@outlook.jp" userId="9471b0887bca2b09" providerId="LiveId" clId="{5FECBE1A-B689-47AB-B655-C992800E77B6}" dt="2024-09-14T11:34:28.763" v="5150"/>
          <ac:spMkLst>
            <pc:docMk/>
            <pc:sldMk cId="1428797452" sldId="565"/>
            <ac:spMk id="165" creationId="{B358D1CF-E692-89D1-A053-4B09049ED3F3}"/>
          </ac:spMkLst>
        </pc:spChg>
        <pc:spChg chg="mod">
          <ac:chgData name="uzawaktr@outlook.jp" userId="9471b0887bca2b09" providerId="LiveId" clId="{5FECBE1A-B689-47AB-B655-C992800E77B6}" dt="2024-09-14T11:34:28.763" v="5150"/>
          <ac:spMkLst>
            <pc:docMk/>
            <pc:sldMk cId="1428797452" sldId="565"/>
            <ac:spMk id="166" creationId="{C6DEBAA1-31E9-A22A-A1BC-37186A9C4425}"/>
          </ac:spMkLst>
        </pc:spChg>
        <pc:spChg chg="add mod">
          <ac:chgData name="uzawaktr@outlook.jp" userId="9471b0887bca2b09" providerId="LiveId" clId="{5FECBE1A-B689-47AB-B655-C992800E77B6}" dt="2024-09-14T12:05:36.227" v="5422" actId="1076"/>
          <ac:spMkLst>
            <pc:docMk/>
            <pc:sldMk cId="1428797452" sldId="565"/>
            <ac:spMk id="170" creationId="{AEC31CA0-DD87-E30E-2065-5A72BFA94823}"/>
          </ac:spMkLst>
        </pc:spChg>
        <pc:spChg chg="del">
          <ac:chgData name="uzawaktr@outlook.jp" userId="9471b0887bca2b09" providerId="LiveId" clId="{5FECBE1A-B689-47AB-B655-C992800E77B6}" dt="2024-09-14T11:20:25.402" v="4963" actId="21"/>
          <ac:spMkLst>
            <pc:docMk/>
            <pc:sldMk cId="1428797452" sldId="565"/>
            <ac:spMk id="170" creationId="{B4A0C454-AD31-6FDD-5FF0-C0B019EC69BC}"/>
          </ac:spMkLst>
        </pc:spChg>
        <pc:spChg chg="mod">
          <ac:chgData name="uzawaktr@outlook.jp" userId="9471b0887bca2b09" providerId="LiveId" clId="{5FECBE1A-B689-47AB-B655-C992800E77B6}" dt="2024-09-14T11:34:28.763" v="5150"/>
          <ac:spMkLst>
            <pc:docMk/>
            <pc:sldMk cId="1428797452" sldId="565"/>
            <ac:spMk id="188" creationId="{2151CCF4-4C6D-3831-424C-15E7EEFE21CC}"/>
          </ac:spMkLst>
        </pc:spChg>
        <pc:spChg chg="mod">
          <ac:chgData name="uzawaktr@outlook.jp" userId="9471b0887bca2b09" providerId="LiveId" clId="{5FECBE1A-B689-47AB-B655-C992800E77B6}" dt="2024-09-14T11:34:28.763" v="5150"/>
          <ac:spMkLst>
            <pc:docMk/>
            <pc:sldMk cId="1428797452" sldId="565"/>
            <ac:spMk id="189" creationId="{D8E03E01-331B-2F5B-9F9D-ADC05BCC353E}"/>
          </ac:spMkLst>
        </pc:spChg>
        <pc:spChg chg="mod">
          <ac:chgData name="uzawaktr@outlook.jp" userId="9471b0887bca2b09" providerId="LiveId" clId="{5FECBE1A-B689-47AB-B655-C992800E77B6}" dt="2024-09-14T11:34:28.763" v="5150"/>
          <ac:spMkLst>
            <pc:docMk/>
            <pc:sldMk cId="1428797452" sldId="565"/>
            <ac:spMk id="194" creationId="{C6CE768A-52C9-C006-50FB-95E3607496ED}"/>
          </ac:spMkLst>
        </pc:spChg>
        <pc:spChg chg="mod">
          <ac:chgData name="uzawaktr@outlook.jp" userId="9471b0887bca2b09" providerId="LiveId" clId="{5FECBE1A-B689-47AB-B655-C992800E77B6}" dt="2024-09-14T11:34:28.763" v="5150"/>
          <ac:spMkLst>
            <pc:docMk/>
            <pc:sldMk cId="1428797452" sldId="565"/>
            <ac:spMk id="195" creationId="{614DB228-9D3D-A165-981B-EDE3F24192E5}"/>
          </ac:spMkLst>
        </pc:spChg>
        <pc:spChg chg="add del mod">
          <ac:chgData name="uzawaktr@outlook.jp" userId="9471b0887bca2b09" providerId="LiveId" clId="{5FECBE1A-B689-47AB-B655-C992800E77B6}" dt="2024-09-14T12:05:37.150" v="5423" actId="21"/>
          <ac:spMkLst>
            <pc:docMk/>
            <pc:sldMk cId="1428797452" sldId="565"/>
            <ac:spMk id="196" creationId="{01F74902-480A-57C8-D8D3-ABB88F647EBB}"/>
          </ac:spMkLst>
        </pc:spChg>
        <pc:spChg chg="add del mod">
          <ac:chgData name="uzawaktr@outlook.jp" userId="9471b0887bca2b09" providerId="LiveId" clId="{5FECBE1A-B689-47AB-B655-C992800E77B6}" dt="2024-09-14T12:05:37.150" v="5423" actId="21"/>
          <ac:spMkLst>
            <pc:docMk/>
            <pc:sldMk cId="1428797452" sldId="565"/>
            <ac:spMk id="197" creationId="{733B14B8-1D45-31CD-FFFB-925D46AD0494}"/>
          </ac:spMkLst>
        </pc:spChg>
        <pc:spChg chg="add mod">
          <ac:chgData name="uzawaktr@outlook.jp" userId="9471b0887bca2b09" providerId="LiveId" clId="{5FECBE1A-B689-47AB-B655-C992800E77B6}" dt="2024-09-14T11:34:37.318" v="5151" actId="1076"/>
          <ac:spMkLst>
            <pc:docMk/>
            <pc:sldMk cId="1428797452" sldId="565"/>
            <ac:spMk id="198" creationId="{A923E6AA-E483-A165-57A4-C8B673C7697C}"/>
          </ac:spMkLst>
        </pc:spChg>
        <pc:spChg chg="add del mod">
          <ac:chgData name="uzawaktr@outlook.jp" userId="9471b0887bca2b09" providerId="LiveId" clId="{5FECBE1A-B689-47AB-B655-C992800E77B6}" dt="2024-09-14T12:05:37.150" v="5423" actId="21"/>
          <ac:spMkLst>
            <pc:docMk/>
            <pc:sldMk cId="1428797452" sldId="565"/>
            <ac:spMk id="199" creationId="{66B240EF-E34D-E9B4-90E9-1A90C6FD8DAE}"/>
          </ac:spMkLst>
        </pc:spChg>
        <pc:spChg chg="add del mod">
          <ac:chgData name="uzawaktr@outlook.jp" userId="9471b0887bca2b09" providerId="LiveId" clId="{5FECBE1A-B689-47AB-B655-C992800E77B6}" dt="2024-09-14T12:05:37.150" v="5423" actId="21"/>
          <ac:spMkLst>
            <pc:docMk/>
            <pc:sldMk cId="1428797452" sldId="565"/>
            <ac:spMk id="200" creationId="{67FA28F0-C256-6E84-3981-2CCAEAED0E2F}"/>
          </ac:spMkLst>
        </pc:spChg>
        <pc:spChg chg="add del mod">
          <ac:chgData name="uzawaktr@outlook.jp" userId="9471b0887bca2b09" providerId="LiveId" clId="{5FECBE1A-B689-47AB-B655-C992800E77B6}" dt="2024-09-14T12:05:37.150" v="5423" actId="21"/>
          <ac:spMkLst>
            <pc:docMk/>
            <pc:sldMk cId="1428797452" sldId="565"/>
            <ac:spMk id="201" creationId="{7FC1B853-F2F0-469D-C134-A5D75CF95E90}"/>
          </ac:spMkLst>
        </pc:spChg>
        <pc:spChg chg="add del mod">
          <ac:chgData name="uzawaktr@outlook.jp" userId="9471b0887bca2b09" providerId="LiveId" clId="{5FECBE1A-B689-47AB-B655-C992800E77B6}" dt="2024-09-14T12:05:37.150" v="5423" actId="21"/>
          <ac:spMkLst>
            <pc:docMk/>
            <pc:sldMk cId="1428797452" sldId="565"/>
            <ac:spMk id="202" creationId="{3D61E4D9-97CB-FF65-A356-8A1251BD0E9F}"/>
          </ac:spMkLst>
        </pc:spChg>
        <pc:spChg chg="add del mod">
          <ac:chgData name="uzawaktr@outlook.jp" userId="9471b0887bca2b09" providerId="LiveId" clId="{5FECBE1A-B689-47AB-B655-C992800E77B6}" dt="2024-09-14T12:05:37.150" v="5423" actId="21"/>
          <ac:spMkLst>
            <pc:docMk/>
            <pc:sldMk cId="1428797452" sldId="565"/>
            <ac:spMk id="203" creationId="{559897BD-FF1D-F049-3DAA-62D5D39F90BA}"/>
          </ac:spMkLst>
        </pc:spChg>
        <pc:spChg chg="add del mod">
          <ac:chgData name="uzawaktr@outlook.jp" userId="9471b0887bca2b09" providerId="LiveId" clId="{5FECBE1A-B689-47AB-B655-C992800E77B6}" dt="2024-09-14T12:05:37.150" v="5423" actId="21"/>
          <ac:spMkLst>
            <pc:docMk/>
            <pc:sldMk cId="1428797452" sldId="565"/>
            <ac:spMk id="204" creationId="{C59BBCCB-14FC-2EDD-9E28-537CB054431A}"/>
          </ac:spMkLst>
        </pc:spChg>
        <pc:spChg chg="add del mod">
          <ac:chgData name="uzawaktr@outlook.jp" userId="9471b0887bca2b09" providerId="LiveId" clId="{5FECBE1A-B689-47AB-B655-C992800E77B6}" dt="2024-09-14T12:05:37.150" v="5423" actId="21"/>
          <ac:spMkLst>
            <pc:docMk/>
            <pc:sldMk cId="1428797452" sldId="565"/>
            <ac:spMk id="205" creationId="{AEC31CA0-DD87-E30E-2065-5A72BFA94823}"/>
          </ac:spMkLst>
        </pc:spChg>
        <pc:spChg chg="add del mod">
          <ac:chgData name="uzawaktr@outlook.jp" userId="9471b0887bca2b09" providerId="LiveId" clId="{5FECBE1A-B689-47AB-B655-C992800E77B6}" dt="2024-09-14T12:05:37.150" v="5423" actId="21"/>
          <ac:spMkLst>
            <pc:docMk/>
            <pc:sldMk cId="1428797452" sldId="565"/>
            <ac:spMk id="206" creationId="{7025B71B-1679-8171-BD9C-2788CDD4620D}"/>
          </ac:spMkLst>
        </pc:spChg>
        <pc:spChg chg="add mod">
          <ac:chgData name="uzawaktr@outlook.jp" userId="9471b0887bca2b09" providerId="LiveId" clId="{5FECBE1A-B689-47AB-B655-C992800E77B6}" dt="2024-09-14T12:05:36.227" v="5422" actId="1076"/>
          <ac:spMkLst>
            <pc:docMk/>
            <pc:sldMk cId="1428797452" sldId="565"/>
            <ac:spMk id="207" creationId="{7025B71B-1679-8171-BD9C-2788CDD4620D}"/>
          </ac:spMkLst>
        </pc:spChg>
        <pc:spChg chg="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09" creationId="{6BF62F77-F3CD-DE24-E0D5-93F7ACB5563F}"/>
          </ac:spMkLst>
        </pc:spChg>
        <pc:spChg chg="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12" creationId="{6AAEB66C-6776-4339-C020-B87EF6A289B9}"/>
          </ac:spMkLst>
        </pc:spChg>
        <pc:spChg chg="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13" creationId="{F1F51EBD-8811-EBBE-AF55-BACB93FC54A8}"/>
          </ac:spMkLst>
        </pc:spChg>
        <pc:spChg chg="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14" creationId="{16BBFCDD-537A-AEF5-5913-ECB4B6965940}"/>
          </ac:spMkLst>
        </pc:spChg>
        <pc:spChg chg="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15" creationId="{54CBAAAC-4630-68B4-37AE-EBB530F44342}"/>
          </ac:spMkLst>
        </pc:spChg>
        <pc:spChg chg="add 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16" creationId="{BB548E49-75A9-90EE-A17C-6FBB761511B2}"/>
          </ac:spMkLst>
        </pc:spChg>
        <pc:spChg chg="add 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17" creationId="{264588A0-C699-1619-ADAF-DAE57A942702}"/>
          </ac:spMkLst>
        </pc:spChg>
        <pc:spChg chg="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20" creationId="{B0F41C07-66A1-9D6F-697C-AAA9F5186519}"/>
          </ac:spMkLst>
        </pc:spChg>
        <pc:spChg chg="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23" creationId="{786FC911-A322-1C63-45CF-F383AAD581A3}"/>
          </ac:spMkLst>
        </pc:spChg>
        <pc:spChg chg="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24" creationId="{B70B95AF-3365-036A-AD8A-753E07C22E46}"/>
          </ac:spMkLst>
        </pc:spChg>
        <pc:spChg chg="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25" creationId="{82B201E9-47CB-F79D-985B-F2A63DFAA15A}"/>
          </ac:spMkLst>
        </pc:spChg>
        <pc:spChg chg="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26" creationId="{6C666C49-24B0-3E58-A968-8144F827031D}"/>
          </ac:spMkLst>
        </pc:spChg>
        <pc:spChg chg="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27" creationId="{59668DB4-9CD4-E0E9-D95E-053B3184BCE6}"/>
          </ac:spMkLst>
        </pc:spChg>
        <pc:spChg chg="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48" creationId="{8D0657F8-154A-ED75-AC1D-DE530FCE9488}"/>
          </ac:spMkLst>
        </pc:spChg>
        <pc:spChg chg="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49" creationId="{4D3EBCAD-E339-CBA8-4C6C-AECAC2C57D62}"/>
          </ac:spMkLst>
        </pc:spChg>
        <pc:spChg chg="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54" creationId="{2C413691-BA57-7489-08C5-EC96BA49F082}"/>
          </ac:spMkLst>
        </pc:spChg>
        <pc:spChg chg="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55" creationId="{EB6C4E39-E88D-3B38-04A8-B3F42763EEC2}"/>
          </ac:spMkLst>
        </pc:spChg>
        <pc:spChg chg="add 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56" creationId="{C78B3F6D-D871-8185-3584-AA15E13D64EF}"/>
          </ac:spMkLst>
        </pc:spChg>
        <pc:spChg chg="add 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57" creationId="{F8D2F485-44F0-A428-845F-C791E66B2A2B}"/>
          </ac:spMkLst>
        </pc:spChg>
        <pc:spChg chg="add 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58" creationId="{5AC76FD6-9018-8605-3766-078DAF984FFE}"/>
          </ac:spMkLst>
        </pc:spChg>
        <pc:spChg chg="add 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59" creationId="{3B03BA8B-2850-5F9B-0803-934304E5E3C1}"/>
          </ac:spMkLst>
        </pc:spChg>
        <pc:spChg chg="add 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60" creationId="{53C7F99E-0F9C-CB02-4B5D-46639BE86E66}"/>
          </ac:spMkLst>
        </pc:spChg>
        <pc:spChg chg="add 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61" creationId="{CED95F15-56D1-42BA-8616-869AF0D8C3AF}"/>
          </ac:spMkLst>
        </pc:spChg>
        <pc:spChg chg="add 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62" creationId="{EED9D5EA-7734-34E8-069D-80CD0FEAC195}"/>
          </ac:spMkLst>
        </pc:spChg>
        <pc:spChg chg="add 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63" creationId="{C59849E1-C74C-6F77-2FF4-19750F3FAD3F}"/>
          </ac:spMkLst>
        </pc:spChg>
        <pc:spChg chg="add 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64" creationId="{B6B02F0B-80BD-F836-C1C2-67CDA1CEAA62}"/>
          </ac:spMkLst>
        </pc:spChg>
        <pc:spChg chg="add mod">
          <ac:chgData name="uzawaktr@outlook.jp" userId="9471b0887bca2b09" providerId="LiveId" clId="{5FECBE1A-B689-47AB-B655-C992800E77B6}" dt="2024-09-14T12:06:03.470" v="5425"/>
          <ac:spMkLst>
            <pc:docMk/>
            <pc:sldMk cId="1428797452" sldId="565"/>
            <ac:spMk id="265" creationId="{57ADB536-4321-BC6F-AA3A-BEC26458B34E}"/>
          </ac:spMkLst>
        </pc:spChg>
        <pc:grpChg chg="add mod">
          <ac:chgData name="uzawaktr@outlook.jp" userId="9471b0887bca2b09" providerId="LiveId" clId="{5FECBE1A-B689-47AB-B655-C992800E77B6}" dt="2024-09-14T12:05:38.025" v="5424" actId="1076"/>
          <ac:grpSpMkLst>
            <pc:docMk/>
            <pc:sldMk cId="1428797452" sldId="565"/>
            <ac:grpSpMk id="2" creationId="{AE8415AF-3967-F204-4F57-72605983F3E2}"/>
          </ac:grpSpMkLst>
        </pc:grpChg>
        <pc:grpChg chg="del mod">
          <ac:chgData name="uzawaktr@outlook.jp" userId="9471b0887bca2b09" providerId="LiveId" clId="{5FECBE1A-B689-47AB-B655-C992800E77B6}" dt="2024-09-14T11:34:27.974" v="5149" actId="21"/>
          <ac:grpSpMkLst>
            <pc:docMk/>
            <pc:sldMk cId="1428797452" sldId="565"/>
            <ac:grpSpMk id="3" creationId="{77ED4738-E8B3-8C82-2AB2-FACBDFF549CF}"/>
          </ac:grpSpMkLst>
        </pc:grpChg>
        <pc:grpChg chg="mod">
          <ac:chgData name="uzawaktr@outlook.jp" userId="9471b0887bca2b09" providerId="LiveId" clId="{5FECBE1A-B689-47AB-B655-C992800E77B6}" dt="2024-09-14T12:05:23.360" v="5415"/>
          <ac:grpSpMkLst>
            <pc:docMk/>
            <pc:sldMk cId="1428797452" sldId="565"/>
            <ac:grpSpMk id="3" creationId="{8007DD60-6B86-D3A3-30B5-F2AD06612284}"/>
          </ac:grpSpMkLst>
        </pc:grpChg>
        <pc:grpChg chg="del">
          <ac:chgData name="uzawaktr@outlook.jp" userId="9471b0887bca2b09" providerId="LiveId" clId="{5FECBE1A-B689-47AB-B655-C992800E77B6}" dt="2024-09-14T11:21:16.963" v="4969" actId="21"/>
          <ac:grpSpMkLst>
            <pc:docMk/>
            <pc:sldMk cId="1428797452" sldId="565"/>
            <ac:grpSpMk id="6" creationId="{0A782E4F-3C57-EC5B-A154-7A03642F79EA}"/>
          </ac:grpSpMkLst>
        </pc:grpChg>
        <pc:grpChg chg="add del mod">
          <ac:chgData name="uzawaktr@outlook.jp" userId="9471b0887bca2b09" providerId="LiveId" clId="{5FECBE1A-B689-47AB-B655-C992800E77B6}" dt="2024-09-14T11:34:27.974" v="5149" actId="21"/>
          <ac:grpSpMkLst>
            <pc:docMk/>
            <pc:sldMk cId="1428797452" sldId="565"/>
            <ac:grpSpMk id="19" creationId="{CF7DA024-35DE-0414-B373-15C1771BAF5F}"/>
          </ac:grpSpMkLst>
        </pc:grpChg>
        <pc:grpChg chg="add mod">
          <ac:chgData name="uzawaktr@outlook.jp" userId="9471b0887bca2b09" providerId="LiveId" clId="{5FECBE1A-B689-47AB-B655-C992800E77B6}" dt="2024-09-14T12:05:36.227" v="5422" actId="1076"/>
          <ac:grpSpMkLst>
            <pc:docMk/>
            <pc:sldMk cId="1428797452" sldId="565"/>
            <ac:grpSpMk id="21" creationId="{77ED4738-E8B3-8C82-2AB2-FACBDFF549CF}"/>
          </ac:grpSpMkLst>
        </pc:grpChg>
        <pc:grpChg chg="mod">
          <ac:chgData name="uzawaktr@outlook.jp" userId="9471b0887bca2b09" providerId="LiveId" clId="{5FECBE1A-B689-47AB-B655-C992800E77B6}" dt="2024-09-14T12:05:32.763" v="5420"/>
          <ac:grpSpMkLst>
            <pc:docMk/>
            <pc:sldMk cId="1428797452" sldId="565"/>
            <ac:grpSpMk id="23" creationId="{1A26F752-700A-7927-10AF-464C215D4CFC}"/>
          </ac:grpSpMkLst>
        </pc:grpChg>
        <pc:grpChg chg="del">
          <ac:chgData name="uzawaktr@outlook.jp" userId="9471b0887bca2b09" providerId="LiveId" clId="{5FECBE1A-B689-47AB-B655-C992800E77B6}" dt="2024-09-14T11:28:10.832" v="5059" actId="478"/>
          <ac:grpSpMkLst>
            <pc:docMk/>
            <pc:sldMk cId="1428797452" sldId="565"/>
            <ac:grpSpMk id="23" creationId="{2219FD4E-2CBC-6502-A0EB-0DBA7AFB2076}"/>
          </ac:grpSpMkLst>
        </pc:grpChg>
        <pc:grpChg chg="mod">
          <ac:chgData name="uzawaktr@outlook.jp" userId="9471b0887bca2b09" providerId="LiveId" clId="{5FECBE1A-B689-47AB-B655-C992800E77B6}" dt="2024-09-14T12:05:32.763" v="5420"/>
          <ac:grpSpMkLst>
            <pc:docMk/>
            <pc:sldMk cId="1428797452" sldId="565"/>
            <ac:grpSpMk id="24" creationId="{88877AC1-C99D-AC1B-AC89-66A88B5106A3}"/>
          </ac:grpSpMkLst>
        </pc:grpChg>
        <pc:grpChg chg="add mod">
          <ac:chgData name="uzawaktr@outlook.jp" userId="9471b0887bca2b09" providerId="LiveId" clId="{5FECBE1A-B689-47AB-B655-C992800E77B6}" dt="2024-09-14T12:05:36.227" v="5422" actId="1076"/>
          <ac:grpSpMkLst>
            <pc:docMk/>
            <pc:sldMk cId="1428797452" sldId="565"/>
            <ac:grpSpMk id="31" creationId="{CF7DA024-35DE-0414-B373-15C1771BAF5F}"/>
          </ac:grpSpMkLst>
        </pc:grpChg>
        <pc:grpChg chg="mod">
          <ac:chgData name="uzawaktr@outlook.jp" userId="9471b0887bca2b09" providerId="LiveId" clId="{5FECBE1A-B689-47AB-B655-C992800E77B6}" dt="2024-09-14T12:05:32.763" v="5420"/>
          <ac:grpSpMkLst>
            <pc:docMk/>
            <pc:sldMk cId="1428797452" sldId="565"/>
            <ac:grpSpMk id="32" creationId="{FE7D0D9B-2B0B-B6D2-BCB5-F2350CAD6B36}"/>
          </ac:grpSpMkLst>
        </pc:grpChg>
        <pc:grpChg chg="add del">
          <ac:chgData name="uzawaktr@outlook.jp" userId="9471b0887bca2b09" providerId="LiveId" clId="{5FECBE1A-B689-47AB-B655-C992800E77B6}" dt="2024-09-14T11:28:10.832" v="5059" actId="478"/>
          <ac:grpSpMkLst>
            <pc:docMk/>
            <pc:sldMk cId="1428797452" sldId="565"/>
            <ac:grpSpMk id="33" creationId="{1EFB81F7-5555-B32B-5818-327035768AA1}"/>
          </ac:grpSpMkLst>
        </pc:grpChg>
        <pc:grpChg chg="mod">
          <ac:chgData name="uzawaktr@outlook.jp" userId="9471b0887bca2b09" providerId="LiveId" clId="{5FECBE1A-B689-47AB-B655-C992800E77B6}" dt="2024-09-14T12:05:32.763" v="5420"/>
          <ac:grpSpMkLst>
            <pc:docMk/>
            <pc:sldMk cId="1428797452" sldId="565"/>
            <ac:grpSpMk id="34" creationId="{A368787C-1FFF-35BC-2250-2023F143293B}"/>
          </ac:grpSpMkLst>
        </pc:grpChg>
        <pc:grpChg chg="mod">
          <ac:chgData name="uzawaktr@outlook.jp" userId="9471b0887bca2b09" providerId="LiveId" clId="{5FECBE1A-B689-47AB-B655-C992800E77B6}" dt="2024-09-14T11:20:32.386" v="4964"/>
          <ac:grpSpMkLst>
            <pc:docMk/>
            <pc:sldMk cId="1428797452" sldId="565"/>
            <ac:grpSpMk id="36" creationId="{FE7D0D9B-2B0B-B6D2-BCB5-F2350CAD6B36}"/>
          </ac:grpSpMkLst>
        </pc:grpChg>
        <pc:grpChg chg="mod">
          <ac:chgData name="uzawaktr@outlook.jp" userId="9471b0887bca2b09" providerId="LiveId" clId="{5FECBE1A-B689-47AB-B655-C992800E77B6}" dt="2024-09-14T11:20:32.386" v="4964"/>
          <ac:grpSpMkLst>
            <pc:docMk/>
            <pc:sldMk cId="1428797452" sldId="565"/>
            <ac:grpSpMk id="38" creationId="{A368787C-1FFF-35BC-2250-2023F143293B}"/>
          </ac:grpSpMkLst>
        </pc:grpChg>
        <pc:grpChg chg="add mod">
          <ac:chgData name="uzawaktr@outlook.jp" userId="9471b0887bca2b09" providerId="LiveId" clId="{5FECBE1A-B689-47AB-B655-C992800E77B6}" dt="2024-09-14T12:05:36.227" v="5422" actId="1076"/>
          <ac:grpSpMkLst>
            <pc:docMk/>
            <pc:sldMk cId="1428797452" sldId="565"/>
            <ac:grpSpMk id="59" creationId="{8AC42F1C-D4BC-8326-327D-5FB13ED2B3FA}"/>
          </ac:grpSpMkLst>
        </pc:grpChg>
        <pc:grpChg chg="mod">
          <ac:chgData name="uzawaktr@outlook.jp" userId="9471b0887bca2b09" providerId="LiveId" clId="{5FECBE1A-B689-47AB-B655-C992800E77B6}" dt="2024-09-14T12:05:32.763" v="5420"/>
          <ac:grpSpMkLst>
            <pc:docMk/>
            <pc:sldMk cId="1428797452" sldId="565"/>
            <ac:grpSpMk id="60" creationId="{0B2289BA-094B-DF3E-B6DD-BCC62101D838}"/>
          </ac:grpSpMkLst>
        </pc:grpChg>
        <pc:grpChg chg="mod">
          <ac:chgData name="uzawaktr@outlook.jp" userId="9471b0887bca2b09" providerId="LiveId" clId="{5FECBE1A-B689-47AB-B655-C992800E77B6}" dt="2024-09-14T12:05:32.763" v="5420"/>
          <ac:grpSpMkLst>
            <pc:docMk/>
            <pc:sldMk cId="1428797452" sldId="565"/>
            <ac:grpSpMk id="63" creationId="{B928E8E4-BD78-3901-C319-E62479117D3D}"/>
          </ac:grpSpMkLst>
        </pc:grpChg>
        <pc:grpChg chg="del mod">
          <ac:chgData name="uzawaktr@outlook.jp" userId="9471b0887bca2b09" providerId="LiveId" clId="{5FECBE1A-B689-47AB-B655-C992800E77B6}" dt="2024-09-14T11:34:27.974" v="5149" actId="21"/>
          <ac:grpSpMkLst>
            <pc:docMk/>
            <pc:sldMk cId="1428797452" sldId="565"/>
            <ac:grpSpMk id="80" creationId="{288965AD-C19C-F28C-2403-224FF716AF4C}"/>
          </ac:grpSpMkLst>
        </pc:grpChg>
        <pc:grpChg chg="del">
          <ac:chgData name="uzawaktr@outlook.jp" userId="9471b0887bca2b09" providerId="LiveId" clId="{5FECBE1A-B689-47AB-B655-C992800E77B6}" dt="2024-09-14T11:20:23.201" v="4962" actId="478"/>
          <ac:grpSpMkLst>
            <pc:docMk/>
            <pc:sldMk cId="1428797452" sldId="565"/>
            <ac:grpSpMk id="81" creationId="{D17C2085-1040-F43C-F044-BFD47C2055F7}"/>
          </ac:grpSpMkLst>
        </pc:grpChg>
        <pc:grpChg chg="del">
          <ac:chgData name="uzawaktr@outlook.jp" userId="9471b0887bca2b09" providerId="LiveId" clId="{5FECBE1A-B689-47AB-B655-C992800E77B6}" dt="2024-09-14T11:20:23.201" v="4962" actId="478"/>
          <ac:grpSpMkLst>
            <pc:docMk/>
            <pc:sldMk cId="1428797452" sldId="565"/>
            <ac:grpSpMk id="86" creationId="{6B80A08F-87B7-B65C-941A-8F1F17840210}"/>
          </ac:grpSpMkLst>
        </pc:grpChg>
        <pc:grpChg chg="add mod">
          <ac:chgData name="uzawaktr@outlook.jp" userId="9471b0887bca2b09" providerId="LiveId" clId="{5FECBE1A-B689-47AB-B655-C992800E77B6}" dt="2024-09-14T11:21:46.531" v="4978" actId="1076"/>
          <ac:grpSpMkLst>
            <pc:docMk/>
            <pc:sldMk cId="1428797452" sldId="565"/>
            <ac:grpSpMk id="93" creationId="{1EFB81F7-5555-B32B-5818-327035768AA1}"/>
          </ac:grpSpMkLst>
        </pc:grpChg>
        <pc:grpChg chg="add mod">
          <ac:chgData name="uzawaktr@outlook.jp" userId="9471b0887bca2b09" providerId="LiveId" clId="{5FECBE1A-B689-47AB-B655-C992800E77B6}" dt="2024-09-14T11:22:20.228" v="4987"/>
          <ac:grpSpMkLst>
            <pc:docMk/>
            <pc:sldMk cId="1428797452" sldId="565"/>
            <ac:grpSpMk id="102" creationId="{63D3741D-F8D9-CB2A-8AEC-93895530AB88}"/>
          </ac:grpSpMkLst>
        </pc:grpChg>
        <pc:grpChg chg="del mod">
          <ac:chgData name="uzawaktr@outlook.jp" userId="9471b0887bca2b09" providerId="LiveId" clId="{5FECBE1A-B689-47AB-B655-C992800E77B6}" dt="2024-09-14T11:34:27.974" v="5149" actId="21"/>
          <ac:grpSpMkLst>
            <pc:docMk/>
            <pc:sldMk cId="1428797452" sldId="565"/>
            <ac:grpSpMk id="107" creationId="{215CAD54-E09B-CB9E-7812-3C0F39F65CF7}"/>
          </ac:grpSpMkLst>
        </pc:grpChg>
        <pc:grpChg chg="add del mod">
          <ac:chgData name="uzawaktr@outlook.jp" userId="9471b0887bca2b09" providerId="LiveId" clId="{5FECBE1A-B689-47AB-B655-C992800E77B6}" dt="2024-09-14T11:22:37.627" v="4990" actId="165"/>
          <ac:grpSpMkLst>
            <pc:docMk/>
            <pc:sldMk cId="1428797452" sldId="565"/>
            <ac:grpSpMk id="110" creationId="{DFF44C0C-DE1D-1C35-172B-99797B03C049}"/>
          </ac:grpSpMkLst>
        </pc:grpChg>
        <pc:grpChg chg="mod topLvl">
          <ac:chgData name="uzawaktr@outlook.jp" userId="9471b0887bca2b09" providerId="LiveId" clId="{5FECBE1A-B689-47AB-B655-C992800E77B6}" dt="2024-09-14T11:22:44.357" v="4993" actId="164"/>
          <ac:grpSpMkLst>
            <pc:docMk/>
            <pc:sldMk cId="1428797452" sldId="565"/>
            <ac:grpSpMk id="112" creationId="{0B2289BA-094B-DF3E-B6DD-BCC62101D838}"/>
          </ac:grpSpMkLst>
        </pc:grpChg>
        <pc:grpChg chg="del mod topLvl">
          <ac:chgData name="uzawaktr@outlook.jp" userId="9471b0887bca2b09" providerId="LiveId" clId="{5FECBE1A-B689-47AB-B655-C992800E77B6}" dt="2024-09-14T11:22:56.443" v="4996" actId="21"/>
          <ac:grpSpMkLst>
            <pc:docMk/>
            <pc:sldMk cId="1428797452" sldId="565"/>
            <ac:grpSpMk id="115" creationId="{6C388BD5-1274-13C0-FB55-760578219D35}"/>
          </ac:grpSpMkLst>
        </pc:grpChg>
        <pc:grpChg chg="del mod topLvl">
          <ac:chgData name="uzawaktr@outlook.jp" userId="9471b0887bca2b09" providerId="LiveId" clId="{5FECBE1A-B689-47AB-B655-C992800E77B6}" dt="2024-09-14T11:22:56.443" v="4996" actId="21"/>
          <ac:grpSpMkLst>
            <pc:docMk/>
            <pc:sldMk cId="1428797452" sldId="565"/>
            <ac:grpSpMk id="116" creationId="{174062E2-3EC8-E599-2796-D0DCA6203383}"/>
          </ac:grpSpMkLst>
        </pc:grpChg>
        <pc:grpChg chg="add mod">
          <ac:chgData name="uzawaktr@outlook.jp" userId="9471b0887bca2b09" providerId="LiveId" clId="{5FECBE1A-B689-47AB-B655-C992800E77B6}" dt="2024-09-14T11:22:44.357" v="4993" actId="164"/>
          <ac:grpSpMkLst>
            <pc:docMk/>
            <pc:sldMk cId="1428797452" sldId="565"/>
            <ac:grpSpMk id="125" creationId="{B928E8E4-BD78-3901-C319-E62479117D3D}"/>
          </ac:grpSpMkLst>
        </pc:grpChg>
        <pc:grpChg chg="add del mod">
          <ac:chgData name="uzawaktr@outlook.jp" userId="9471b0887bca2b09" providerId="LiveId" clId="{5FECBE1A-B689-47AB-B655-C992800E77B6}" dt="2024-09-14T11:34:27.974" v="5149" actId="21"/>
          <ac:grpSpMkLst>
            <pc:docMk/>
            <pc:sldMk cId="1428797452" sldId="565"/>
            <ac:grpSpMk id="129" creationId="{8AC42F1C-D4BC-8326-327D-5FB13ED2B3FA}"/>
          </ac:grpSpMkLst>
        </pc:grpChg>
        <pc:grpChg chg="add del mod">
          <ac:chgData name="uzawaktr@outlook.jp" userId="9471b0887bca2b09" providerId="LiveId" clId="{5FECBE1A-B689-47AB-B655-C992800E77B6}" dt="2024-09-14T12:05:37.150" v="5423" actId="21"/>
          <ac:grpSpMkLst>
            <pc:docMk/>
            <pc:sldMk cId="1428797452" sldId="565"/>
            <ac:grpSpMk id="141" creationId="{77ED4738-E8B3-8C82-2AB2-FACBDFF549CF}"/>
          </ac:grpSpMkLst>
        </pc:grpChg>
        <pc:grpChg chg="mod">
          <ac:chgData name="uzawaktr@outlook.jp" userId="9471b0887bca2b09" providerId="LiveId" clId="{5FECBE1A-B689-47AB-B655-C992800E77B6}" dt="2024-09-14T11:34:28.763" v="5150"/>
          <ac:grpSpMkLst>
            <pc:docMk/>
            <pc:sldMk cId="1428797452" sldId="565"/>
            <ac:grpSpMk id="143" creationId="{1A26F752-700A-7927-10AF-464C215D4CFC}"/>
          </ac:grpSpMkLst>
        </pc:grpChg>
        <pc:grpChg chg="mod">
          <ac:chgData name="uzawaktr@outlook.jp" userId="9471b0887bca2b09" providerId="LiveId" clId="{5FECBE1A-B689-47AB-B655-C992800E77B6}" dt="2024-09-14T11:34:28.763" v="5150"/>
          <ac:grpSpMkLst>
            <pc:docMk/>
            <pc:sldMk cId="1428797452" sldId="565"/>
            <ac:grpSpMk id="144" creationId="{88877AC1-C99D-AC1B-AC89-66A88B5106A3}"/>
          </ac:grpSpMkLst>
        </pc:grpChg>
        <pc:grpChg chg="add mod">
          <ac:chgData name="uzawaktr@outlook.jp" userId="9471b0887bca2b09" providerId="LiveId" clId="{5FECBE1A-B689-47AB-B655-C992800E77B6}" dt="2024-09-14T11:34:37.318" v="5151" actId="1076"/>
          <ac:grpSpMkLst>
            <pc:docMk/>
            <pc:sldMk cId="1428797452" sldId="565"/>
            <ac:grpSpMk id="151" creationId="{288965AD-C19C-F28C-2403-224FF716AF4C}"/>
          </ac:grpSpMkLst>
        </pc:grpChg>
        <pc:grpChg chg="add mod">
          <ac:chgData name="uzawaktr@outlook.jp" userId="9471b0887bca2b09" providerId="LiveId" clId="{5FECBE1A-B689-47AB-B655-C992800E77B6}" dt="2024-09-14T11:34:37.318" v="5151" actId="1076"/>
          <ac:grpSpMkLst>
            <pc:docMk/>
            <pc:sldMk cId="1428797452" sldId="565"/>
            <ac:grpSpMk id="154" creationId="{215CAD54-E09B-CB9E-7812-3C0F39F65CF7}"/>
          </ac:grpSpMkLst>
        </pc:grpChg>
        <pc:grpChg chg="add del mod">
          <ac:chgData name="uzawaktr@outlook.jp" userId="9471b0887bca2b09" providerId="LiveId" clId="{5FECBE1A-B689-47AB-B655-C992800E77B6}" dt="2024-09-14T12:05:37.150" v="5423" actId="21"/>
          <ac:grpSpMkLst>
            <pc:docMk/>
            <pc:sldMk cId="1428797452" sldId="565"/>
            <ac:grpSpMk id="157" creationId="{CF7DA024-35DE-0414-B373-15C1771BAF5F}"/>
          </ac:grpSpMkLst>
        </pc:grpChg>
        <pc:grpChg chg="mod">
          <ac:chgData name="uzawaktr@outlook.jp" userId="9471b0887bca2b09" providerId="LiveId" clId="{5FECBE1A-B689-47AB-B655-C992800E77B6}" dt="2024-09-14T11:34:28.763" v="5150"/>
          <ac:grpSpMkLst>
            <pc:docMk/>
            <pc:sldMk cId="1428797452" sldId="565"/>
            <ac:grpSpMk id="158" creationId="{FE7D0D9B-2B0B-B6D2-BCB5-F2350CAD6B36}"/>
          </ac:grpSpMkLst>
        </pc:grpChg>
        <pc:grpChg chg="mod">
          <ac:chgData name="uzawaktr@outlook.jp" userId="9471b0887bca2b09" providerId="LiveId" clId="{5FECBE1A-B689-47AB-B655-C992800E77B6}" dt="2024-09-14T11:34:28.763" v="5150"/>
          <ac:grpSpMkLst>
            <pc:docMk/>
            <pc:sldMk cId="1428797452" sldId="565"/>
            <ac:grpSpMk id="160" creationId="{A368787C-1FFF-35BC-2250-2023F143293B}"/>
          </ac:grpSpMkLst>
        </pc:grpChg>
        <pc:grpChg chg="add del mod">
          <ac:chgData name="uzawaktr@outlook.jp" userId="9471b0887bca2b09" providerId="LiveId" clId="{5FECBE1A-B689-47AB-B655-C992800E77B6}" dt="2024-09-14T12:05:37.150" v="5423" actId="21"/>
          <ac:grpSpMkLst>
            <pc:docMk/>
            <pc:sldMk cId="1428797452" sldId="565"/>
            <ac:grpSpMk id="186" creationId="{8AC42F1C-D4BC-8326-327D-5FB13ED2B3FA}"/>
          </ac:grpSpMkLst>
        </pc:grpChg>
        <pc:grpChg chg="mod">
          <ac:chgData name="uzawaktr@outlook.jp" userId="9471b0887bca2b09" providerId="LiveId" clId="{5FECBE1A-B689-47AB-B655-C992800E77B6}" dt="2024-09-14T11:34:28.763" v="5150"/>
          <ac:grpSpMkLst>
            <pc:docMk/>
            <pc:sldMk cId="1428797452" sldId="565"/>
            <ac:grpSpMk id="187" creationId="{0B2289BA-094B-DF3E-B6DD-BCC62101D838}"/>
          </ac:grpSpMkLst>
        </pc:grpChg>
        <pc:grpChg chg="mod">
          <ac:chgData name="uzawaktr@outlook.jp" userId="9471b0887bca2b09" providerId="LiveId" clId="{5FECBE1A-B689-47AB-B655-C992800E77B6}" dt="2024-09-14T11:34:28.763" v="5150"/>
          <ac:grpSpMkLst>
            <pc:docMk/>
            <pc:sldMk cId="1428797452" sldId="565"/>
            <ac:grpSpMk id="190" creationId="{B928E8E4-BD78-3901-C319-E62479117D3D}"/>
          </ac:grpSpMkLst>
        </pc:grpChg>
        <pc:grpChg chg="add mod">
          <ac:chgData name="uzawaktr@outlook.jp" userId="9471b0887bca2b09" providerId="LiveId" clId="{5FECBE1A-B689-47AB-B655-C992800E77B6}" dt="2024-09-14T12:06:03.470" v="5425"/>
          <ac:grpSpMkLst>
            <pc:docMk/>
            <pc:sldMk cId="1428797452" sldId="565"/>
            <ac:grpSpMk id="208" creationId="{092F6871-9800-AE6D-C76A-DDD22D9B8835}"/>
          </ac:grpSpMkLst>
        </pc:grpChg>
        <pc:grpChg chg="mod">
          <ac:chgData name="uzawaktr@outlook.jp" userId="9471b0887bca2b09" providerId="LiveId" clId="{5FECBE1A-B689-47AB-B655-C992800E77B6}" dt="2024-09-14T12:06:03.470" v="5425"/>
          <ac:grpSpMkLst>
            <pc:docMk/>
            <pc:sldMk cId="1428797452" sldId="565"/>
            <ac:grpSpMk id="210" creationId="{C6A40828-77EB-960A-13C5-BF722DC70162}"/>
          </ac:grpSpMkLst>
        </pc:grpChg>
        <pc:grpChg chg="mod">
          <ac:chgData name="uzawaktr@outlook.jp" userId="9471b0887bca2b09" providerId="LiveId" clId="{5FECBE1A-B689-47AB-B655-C992800E77B6}" dt="2024-09-14T12:06:03.470" v="5425"/>
          <ac:grpSpMkLst>
            <pc:docMk/>
            <pc:sldMk cId="1428797452" sldId="565"/>
            <ac:grpSpMk id="211" creationId="{C270791D-53F8-24CF-0AB5-2E4242AE316F}"/>
          </ac:grpSpMkLst>
        </pc:grpChg>
        <pc:grpChg chg="add mod">
          <ac:chgData name="uzawaktr@outlook.jp" userId="9471b0887bca2b09" providerId="LiveId" clId="{5FECBE1A-B689-47AB-B655-C992800E77B6}" dt="2024-09-14T12:06:03.470" v="5425"/>
          <ac:grpSpMkLst>
            <pc:docMk/>
            <pc:sldMk cId="1428797452" sldId="565"/>
            <ac:grpSpMk id="218" creationId="{00ADF639-4E33-C2C7-2970-C286B481DCFA}"/>
          </ac:grpSpMkLst>
        </pc:grpChg>
        <pc:grpChg chg="mod">
          <ac:chgData name="uzawaktr@outlook.jp" userId="9471b0887bca2b09" providerId="LiveId" clId="{5FECBE1A-B689-47AB-B655-C992800E77B6}" dt="2024-09-14T12:06:03.470" v="5425"/>
          <ac:grpSpMkLst>
            <pc:docMk/>
            <pc:sldMk cId="1428797452" sldId="565"/>
            <ac:grpSpMk id="219" creationId="{071CC5F3-0E30-1D76-8E7F-50FB1872580A}"/>
          </ac:grpSpMkLst>
        </pc:grpChg>
        <pc:grpChg chg="mod">
          <ac:chgData name="uzawaktr@outlook.jp" userId="9471b0887bca2b09" providerId="LiveId" clId="{5FECBE1A-B689-47AB-B655-C992800E77B6}" dt="2024-09-14T12:06:03.470" v="5425"/>
          <ac:grpSpMkLst>
            <pc:docMk/>
            <pc:sldMk cId="1428797452" sldId="565"/>
            <ac:grpSpMk id="221" creationId="{7FCF519F-40B3-E8CA-6285-F78AF38F172C}"/>
          </ac:grpSpMkLst>
        </pc:grpChg>
        <pc:grpChg chg="add mod">
          <ac:chgData name="uzawaktr@outlook.jp" userId="9471b0887bca2b09" providerId="LiveId" clId="{5FECBE1A-B689-47AB-B655-C992800E77B6}" dt="2024-09-14T12:06:03.470" v="5425"/>
          <ac:grpSpMkLst>
            <pc:docMk/>
            <pc:sldMk cId="1428797452" sldId="565"/>
            <ac:grpSpMk id="246" creationId="{7CCF522F-AEC2-F006-D1E5-D9B9BDF1BFA6}"/>
          </ac:grpSpMkLst>
        </pc:grpChg>
        <pc:grpChg chg="mod">
          <ac:chgData name="uzawaktr@outlook.jp" userId="9471b0887bca2b09" providerId="LiveId" clId="{5FECBE1A-B689-47AB-B655-C992800E77B6}" dt="2024-09-14T12:06:03.470" v="5425"/>
          <ac:grpSpMkLst>
            <pc:docMk/>
            <pc:sldMk cId="1428797452" sldId="565"/>
            <ac:grpSpMk id="247" creationId="{51833B60-51B2-F6C9-7487-EB6532DE505F}"/>
          </ac:grpSpMkLst>
        </pc:grpChg>
        <pc:grpChg chg="mod">
          <ac:chgData name="uzawaktr@outlook.jp" userId="9471b0887bca2b09" providerId="LiveId" clId="{5FECBE1A-B689-47AB-B655-C992800E77B6}" dt="2024-09-14T12:06:03.470" v="5425"/>
          <ac:grpSpMkLst>
            <pc:docMk/>
            <pc:sldMk cId="1428797452" sldId="565"/>
            <ac:grpSpMk id="250" creationId="{DA41A540-DE2A-D42D-A056-19392F12E0A8}"/>
          </ac:grpSpMkLst>
        </pc:grpChg>
        <pc:picChg chg="mod">
          <ac:chgData name="uzawaktr@outlook.jp" userId="9471b0887bca2b09" providerId="LiveId" clId="{5FECBE1A-B689-47AB-B655-C992800E77B6}" dt="2024-09-14T12:05:32.763" v="5420"/>
          <ac:picMkLst>
            <pc:docMk/>
            <pc:sldMk cId="1428797452" sldId="565"/>
            <ac:picMk id="41" creationId="{0DCBD4BD-CB5B-C76A-5B5B-87DCFFB417DC}"/>
          </ac:picMkLst>
        </pc:picChg>
        <pc:picChg chg="mod ord modCrop">
          <ac:chgData name="uzawaktr@outlook.jp" userId="9471b0887bca2b09" providerId="LiveId" clId="{5FECBE1A-B689-47AB-B655-C992800E77B6}" dt="2024-09-14T11:32:39.229" v="5116" actId="732"/>
          <ac:picMkLst>
            <pc:docMk/>
            <pc:sldMk cId="1428797452" sldId="565"/>
            <ac:picMk id="47" creationId="{0DCBD4BD-CB5B-C76A-5B5B-87DCFFB417DC}"/>
          </ac:picMkLst>
        </pc:picChg>
        <pc:picChg chg="mod">
          <ac:chgData name="uzawaktr@outlook.jp" userId="9471b0887bca2b09" providerId="LiveId" clId="{5FECBE1A-B689-47AB-B655-C992800E77B6}" dt="2024-09-14T11:34:28.763" v="5150"/>
          <ac:picMkLst>
            <pc:docMk/>
            <pc:sldMk cId="1428797452" sldId="565"/>
            <ac:picMk id="167" creationId="{0DCBD4BD-CB5B-C76A-5B5B-87DCFFB417DC}"/>
          </ac:picMkLst>
        </pc:picChg>
        <pc:picChg chg="mod">
          <ac:chgData name="uzawaktr@outlook.jp" userId="9471b0887bca2b09" providerId="LiveId" clId="{5FECBE1A-B689-47AB-B655-C992800E77B6}" dt="2024-09-14T12:06:03.470" v="5425"/>
          <ac:picMkLst>
            <pc:docMk/>
            <pc:sldMk cId="1428797452" sldId="565"/>
            <ac:picMk id="228" creationId="{C04EB131-ACBE-3706-59DC-8B05897A426E}"/>
          </ac:picMkLst>
        </pc:pic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35" creationId="{BE073597-61DB-A52E-8349-80EB082F9CD6}"/>
          </ac:cxnSpMkLst>
        </pc:cxnChg>
        <pc:cxnChg chg="mod">
          <ac:chgData name="uzawaktr@outlook.jp" userId="9471b0887bca2b09" providerId="LiveId" clId="{5FECBE1A-B689-47AB-B655-C992800E77B6}" dt="2024-09-14T11:25:37.035" v="5023" actId="1076"/>
          <ac:cxnSpMkLst>
            <pc:docMk/>
            <pc:sldMk cId="1428797452" sldId="565"/>
            <ac:cxnSpMk id="39" creationId="{BE073597-61DB-A52E-8349-80EB082F9CD6}"/>
          </ac:cxnSpMkLst>
        </pc:cxnChg>
        <pc:cxnChg chg="add del mod">
          <ac:chgData name="uzawaktr@outlook.jp" userId="9471b0887bca2b09" providerId="LiveId" clId="{5FECBE1A-B689-47AB-B655-C992800E77B6}" dt="2024-09-14T11:22:10.041" v="4986" actId="21"/>
          <ac:cxnSpMkLst>
            <pc:docMk/>
            <pc:sldMk cId="1428797452" sldId="565"/>
            <ac:cxnSpMk id="40" creationId="{E993D18A-BB0D-A90D-76EA-93E004ED1854}"/>
          </ac:cxnSpMkLst>
        </pc:cxn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42" creationId="{27168523-D8E9-E721-BBDE-097CEB29D4E1}"/>
          </ac:cxnSpMkLst>
        </pc:cxn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43" creationId="{4A13A5DE-4EC4-313D-2FBC-A6D19FAA4EE8}"/>
          </ac:cxnSpMkLst>
        </pc:cxn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44" creationId="{4CA1C23F-8F38-D6E8-14EF-17CF04330B30}"/>
          </ac:cxnSpMkLst>
        </pc:cxn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45" creationId="{51F9395D-D2FA-662F-A5AA-C3AACC9EFB5A}"/>
          </ac:cxnSpMkLst>
        </pc:cxn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46" creationId="{833976AC-B97C-491A-93DD-FB315C39A6AE}"/>
          </ac:cxnSpMkLst>
        </pc:cxn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47" creationId="{8B149DED-C698-9EA0-03A0-813F823F6A16}"/>
          </ac:cxnSpMkLst>
        </pc:cxnChg>
        <pc:cxnChg chg="mod">
          <ac:chgData name="uzawaktr@outlook.jp" userId="9471b0887bca2b09" providerId="LiveId" clId="{5FECBE1A-B689-47AB-B655-C992800E77B6}" dt="2024-09-14T11:20:32.386" v="4964"/>
          <ac:cxnSpMkLst>
            <pc:docMk/>
            <pc:sldMk cId="1428797452" sldId="565"/>
            <ac:cxnSpMk id="48" creationId="{27168523-D8E9-E721-BBDE-097CEB29D4E1}"/>
          </ac:cxnSpMkLst>
        </pc:cxn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48" creationId="{98E38EB0-BE48-7521-4751-953C80FE7F2C}"/>
          </ac:cxnSpMkLst>
        </pc:cxnChg>
        <pc:cxnChg chg="mod">
          <ac:chgData name="uzawaktr@outlook.jp" userId="9471b0887bca2b09" providerId="LiveId" clId="{5FECBE1A-B689-47AB-B655-C992800E77B6}" dt="2024-09-14T11:20:32.386" v="4964"/>
          <ac:cxnSpMkLst>
            <pc:docMk/>
            <pc:sldMk cId="1428797452" sldId="565"/>
            <ac:cxnSpMk id="49" creationId="{4A13A5DE-4EC4-313D-2FBC-A6D19FAA4EE8}"/>
          </ac:cxnSpMkLst>
        </pc:cxn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49" creationId="{F69EFE20-816B-BA81-CCB7-04EAB86652BB}"/>
          </ac:cxnSpMkLst>
        </pc:cxnChg>
        <pc:cxnChg chg="mod">
          <ac:chgData name="uzawaktr@outlook.jp" userId="9471b0887bca2b09" providerId="LiveId" clId="{5FECBE1A-B689-47AB-B655-C992800E77B6}" dt="2024-09-14T11:20:32.386" v="4964"/>
          <ac:cxnSpMkLst>
            <pc:docMk/>
            <pc:sldMk cId="1428797452" sldId="565"/>
            <ac:cxnSpMk id="50" creationId="{4CA1C23F-8F38-D6E8-14EF-17CF04330B30}"/>
          </ac:cxnSpMkLst>
        </pc:cxn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50" creationId="{9456231D-1391-AAE1-78D2-FD28BF19AEA3}"/>
          </ac:cxnSpMkLst>
        </pc:cxnChg>
        <pc:cxnChg chg="mod">
          <ac:chgData name="uzawaktr@outlook.jp" userId="9471b0887bca2b09" providerId="LiveId" clId="{5FECBE1A-B689-47AB-B655-C992800E77B6}" dt="2024-09-14T11:20:32.386" v="4964"/>
          <ac:cxnSpMkLst>
            <pc:docMk/>
            <pc:sldMk cId="1428797452" sldId="565"/>
            <ac:cxnSpMk id="51" creationId="{51F9395D-D2FA-662F-A5AA-C3AACC9EFB5A}"/>
          </ac:cxnSpMkLst>
        </pc:cxn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51" creationId="{C14E3E1A-4F24-8680-46C6-D3761F5374DC}"/>
          </ac:cxnSpMkLst>
        </pc:cxn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52" creationId="{7BB33447-6F3D-FD00-4DA6-29752F4D5A5A}"/>
          </ac:cxnSpMkLst>
        </pc:cxnChg>
        <pc:cxnChg chg="mod">
          <ac:chgData name="uzawaktr@outlook.jp" userId="9471b0887bca2b09" providerId="LiveId" clId="{5FECBE1A-B689-47AB-B655-C992800E77B6}" dt="2024-09-14T11:20:32.386" v="4964"/>
          <ac:cxnSpMkLst>
            <pc:docMk/>
            <pc:sldMk cId="1428797452" sldId="565"/>
            <ac:cxnSpMk id="52" creationId="{833976AC-B97C-491A-93DD-FB315C39A6AE}"/>
          </ac:cxnSpMkLst>
        </pc:cxnChg>
        <pc:cxnChg chg="mod">
          <ac:chgData name="uzawaktr@outlook.jp" userId="9471b0887bca2b09" providerId="LiveId" clId="{5FECBE1A-B689-47AB-B655-C992800E77B6}" dt="2024-09-14T11:20:32.386" v="4964"/>
          <ac:cxnSpMkLst>
            <pc:docMk/>
            <pc:sldMk cId="1428797452" sldId="565"/>
            <ac:cxnSpMk id="53" creationId="{8B149DED-C698-9EA0-03A0-813F823F6A16}"/>
          </ac:cxnSpMkLst>
        </pc:cxn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53" creationId="{EE684FE6-F42A-4775-188D-5E0ABA2A2F9D}"/>
          </ac:cxnSpMkLst>
        </pc:cxnChg>
        <pc:cxnChg chg="mod">
          <ac:chgData name="uzawaktr@outlook.jp" userId="9471b0887bca2b09" providerId="LiveId" clId="{5FECBE1A-B689-47AB-B655-C992800E77B6}" dt="2024-09-14T11:20:32.386" v="4964"/>
          <ac:cxnSpMkLst>
            <pc:docMk/>
            <pc:sldMk cId="1428797452" sldId="565"/>
            <ac:cxnSpMk id="54" creationId="{98E38EB0-BE48-7521-4751-953C80FE7F2C}"/>
          </ac:cxnSpMkLst>
        </pc:cxn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54" creationId="{AFEBCE42-62CD-E160-622F-8D480A9C780E}"/>
          </ac:cxnSpMkLst>
        </pc:cxn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55" creationId="{F31176A5-DF8E-ABC2-EE85-A823BCC664EF}"/>
          </ac:cxnSpMkLst>
        </pc:cxnChg>
        <pc:cxnChg chg="mod">
          <ac:chgData name="uzawaktr@outlook.jp" userId="9471b0887bca2b09" providerId="LiveId" clId="{5FECBE1A-B689-47AB-B655-C992800E77B6}" dt="2024-09-14T11:20:32.386" v="4964"/>
          <ac:cxnSpMkLst>
            <pc:docMk/>
            <pc:sldMk cId="1428797452" sldId="565"/>
            <ac:cxnSpMk id="55" creationId="{F69EFE20-816B-BA81-CCB7-04EAB86652BB}"/>
          </ac:cxnSpMkLst>
        </pc:cxn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56" creationId="{5137ECD7-59DE-FCFD-A68D-8150618B1E90}"/>
          </ac:cxnSpMkLst>
        </pc:cxnChg>
        <pc:cxnChg chg="mod">
          <ac:chgData name="uzawaktr@outlook.jp" userId="9471b0887bca2b09" providerId="LiveId" clId="{5FECBE1A-B689-47AB-B655-C992800E77B6}" dt="2024-09-14T11:20:32.386" v="4964"/>
          <ac:cxnSpMkLst>
            <pc:docMk/>
            <pc:sldMk cId="1428797452" sldId="565"/>
            <ac:cxnSpMk id="56" creationId="{9456231D-1391-AAE1-78D2-FD28BF19AEA3}"/>
          </ac:cxnSpMkLst>
        </pc:cxn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57" creationId="{8838C5A0-6332-6ABB-E907-AADB43160E16}"/>
          </ac:cxnSpMkLst>
        </pc:cxnChg>
        <pc:cxnChg chg="mod">
          <ac:chgData name="uzawaktr@outlook.jp" userId="9471b0887bca2b09" providerId="LiveId" clId="{5FECBE1A-B689-47AB-B655-C992800E77B6}" dt="2024-09-14T11:20:32.386" v="4964"/>
          <ac:cxnSpMkLst>
            <pc:docMk/>
            <pc:sldMk cId="1428797452" sldId="565"/>
            <ac:cxnSpMk id="58" creationId="{C14E3E1A-4F24-8680-46C6-D3761F5374DC}"/>
          </ac:cxnSpMkLst>
        </pc:cxn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58" creationId="{DA3A1EF5-C60F-EE9C-350F-7177D5A94EDB}"/>
          </ac:cxnSpMkLst>
        </pc:cxnChg>
        <pc:cxnChg chg="mod">
          <ac:chgData name="uzawaktr@outlook.jp" userId="9471b0887bca2b09" providerId="LiveId" clId="{5FECBE1A-B689-47AB-B655-C992800E77B6}" dt="2024-09-14T11:20:32.386" v="4964"/>
          <ac:cxnSpMkLst>
            <pc:docMk/>
            <pc:sldMk cId="1428797452" sldId="565"/>
            <ac:cxnSpMk id="59" creationId="{7BB33447-6F3D-FD00-4DA6-29752F4D5A5A}"/>
          </ac:cxnSpMkLst>
        </pc:cxnChg>
        <pc:cxnChg chg="mod">
          <ac:chgData name="uzawaktr@outlook.jp" userId="9471b0887bca2b09" providerId="LiveId" clId="{5FECBE1A-B689-47AB-B655-C992800E77B6}" dt="2024-09-14T11:20:32.386" v="4964"/>
          <ac:cxnSpMkLst>
            <pc:docMk/>
            <pc:sldMk cId="1428797452" sldId="565"/>
            <ac:cxnSpMk id="62" creationId="{EE684FE6-F42A-4775-188D-5E0ABA2A2F9D}"/>
          </ac:cxnSpMkLst>
        </pc:cxnChg>
        <pc:cxnChg chg="mod">
          <ac:chgData name="uzawaktr@outlook.jp" userId="9471b0887bca2b09" providerId="LiveId" clId="{5FECBE1A-B689-47AB-B655-C992800E77B6}" dt="2024-09-14T11:20:32.386" v="4964"/>
          <ac:cxnSpMkLst>
            <pc:docMk/>
            <pc:sldMk cId="1428797452" sldId="565"/>
            <ac:cxnSpMk id="63" creationId="{AFEBCE42-62CD-E160-622F-8D480A9C780E}"/>
          </ac:cxnSpMkLst>
        </pc:cxnChg>
        <pc:cxnChg chg="mod">
          <ac:chgData name="uzawaktr@outlook.jp" userId="9471b0887bca2b09" providerId="LiveId" clId="{5FECBE1A-B689-47AB-B655-C992800E77B6}" dt="2024-09-14T11:20:32.386" v="4964"/>
          <ac:cxnSpMkLst>
            <pc:docMk/>
            <pc:sldMk cId="1428797452" sldId="565"/>
            <ac:cxnSpMk id="64" creationId="{F31176A5-DF8E-ABC2-EE85-A823BCC664EF}"/>
          </ac:cxnSpMkLst>
        </pc:cxnChg>
        <pc:cxnChg chg="mod">
          <ac:chgData name="uzawaktr@outlook.jp" userId="9471b0887bca2b09" providerId="LiveId" clId="{5FECBE1A-B689-47AB-B655-C992800E77B6}" dt="2024-09-14T11:20:32.386" v="4964"/>
          <ac:cxnSpMkLst>
            <pc:docMk/>
            <pc:sldMk cId="1428797452" sldId="565"/>
            <ac:cxnSpMk id="65" creationId="{5137ECD7-59DE-FCFD-A68D-8150618B1E90}"/>
          </ac:cxnSpMkLst>
        </pc:cxnChg>
        <pc:cxnChg chg="mod">
          <ac:chgData name="uzawaktr@outlook.jp" userId="9471b0887bca2b09" providerId="LiveId" clId="{5FECBE1A-B689-47AB-B655-C992800E77B6}" dt="2024-09-14T11:20:32.386" v="4964"/>
          <ac:cxnSpMkLst>
            <pc:docMk/>
            <pc:sldMk cId="1428797452" sldId="565"/>
            <ac:cxnSpMk id="68" creationId="{8838C5A0-6332-6ABB-E907-AADB43160E16}"/>
          </ac:cxnSpMkLst>
        </pc:cxnChg>
        <pc:cxnChg chg="mod">
          <ac:chgData name="uzawaktr@outlook.jp" userId="9471b0887bca2b09" providerId="LiveId" clId="{5FECBE1A-B689-47AB-B655-C992800E77B6}" dt="2024-09-14T11:20:32.386" v="4964"/>
          <ac:cxnSpMkLst>
            <pc:docMk/>
            <pc:sldMk cId="1428797452" sldId="565"/>
            <ac:cxnSpMk id="69" creationId="{DA3A1EF5-C60F-EE9C-350F-7177D5A94EDB}"/>
          </ac:cxnSpMkLst>
        </pc:cxnChg>
        <pc:cxnChg chg="del">
          <ac:chgData name="uzawaktr@outlook.jp" userId="9471b0887bca2b09" providerId="LiveId" clId="{5FECBE1A-B689-47AB-B655-C992800E77B6}" dt="2024-09-14T11:20:23.201" v="4962" actId="478"/>
          <ac:cxnSpMkLst>
            <pc:docMk/>
            <pc:sldMk cId="1428797452" sldId="565"/>
            <ac:cxnSpMk id="89" creationId="{E13B8958-E76C-82D8-6C6C-736EFE357F8B}"/>
          </ac:cxnSpMkLst>
        </pc:cxnChg>
        <pc:cxnChg chg="del">
          <ac:chgData name="uzawaktr@outlook.jp" userId="9471b0887bca2b09" providerId="LiveId" clId="{5FECBE1A-B689-47AB-B655-C992800E77B6}" dt="2024-09-14T11:20:23.201" v="4962" actId="478"/>
          <ac:cxnSpMkLst>
            <pc:docMk/>
            <pc:sldMk cId="1428797452" sldId="565"/>
            <ac:cxnSpMk id="90" creationId="{AE72F5A5-4568-9BAF-0E55-D95D2E8F935A}"/>
          </ac:cxnSpMkLst>
        </pc:cxnChg>
        <pc:cxnChg chg="mod">
          <ac:chgData name="uzawaktr@outlook.jp" userId="9471b0887bca2b09" providerId="LiveId" clId="{5FECBE1A-B689-47AB-B655-C992800E77B6}" dt="2024-09-14T11:21:38.724" v="4976"/>
          <ac:cxnSpMkLst>
            <pc:docMk/>
            <pc:sldMk cId="1428797452" sldId="565"/>
            <ac:cxnSpMk id="96" creationId="{51E6E91D-4E32-F660-2C55-F99DE4993B27}"/>
          </ac:cxnSpMkLst>
        </pc:cxnChg>
        <pc:cxnChg chg="mod">
          <ac:chgData name="uzawaktr@outlook.jp" userId="9471b0887bca2b09" providerId="LiveId" clId="{5FECBE1A-B689-47AB-B655-C992800E77B6}" dt="2024-09-14T11:21:38.724" v="4976"/>
          <ac:cxnSpMkLst>
            <pc:docMk/>
            <pc:sldMk cId="1428797452" sldId="565"/>
            <ac:cxnSpMk id="97" creationId="{461E1AF2-4241-FB1E-51B8-B0D4F3AAE731}"/>
          </ac:cxnSpMkLst>
        </pc:cxnChg>
        <pc:cxnChg chg="mod">
          <ac:chgData name="uzawaktr@outlook.jp" userId="9471b0887bca2b09" providerId="LiveId" clId="{5FECBE1A-B689-47AB-B655-C992800E77B6}" dt="2024-09-14T11:21:38.724" v="4976"/>
          <ac:cxnSpMkLst>
            <pc:docMk/>
            <pc:sldMk cId="1428797452" sldId="565"/>
            <ac:cxnSpMk id="98" creationId="{F7E3D1C5-841A-EFC6-DBB7-B70B20A68660}"/>
          </ac:cxnSpMkLst>
        </pc:cxnChg>
        <pc:cxnChg chg="mod">
          <ac:chgData name="uzawaktr@outlook.jp" userId="9471b0887bca2b09" providerId="LiveId" clId="{5FECBE1A-B689-47AB-B655-C992800E77B6}" dt="2024-09-14T11:22:20.228" v="4987"/>
          <ac:cxnSpMkLst>
            <pc:docMk/>
            <pc:sldMk cId="1428797452" sldId="565"/>
            <ac:cxnSpMk id="104" creationId="{6FE4D720-36BD-FFDC-FEDE-328F9512FB7B}"/>
          </ac:cxnSpMkLst>
        </pc:cxnChg>
        <pc:cxnChg chg="mod">
          <ac:chgData name="uzawaktr@outlook.jp" userId="9471b0887bca2b09" providerId="LiveId" clId="{5FECBE1A-B689-47AB-B655-C992800E77B6}" dt="2024-09-14T11:22:20.228" v="4987"/>
          <ac:cxnSpMkLst>
            <pc:docMk/>
            <pc:sldMk cId="1428797452" sldId="565"/>
            <ac:cxnSpMk id="105" creationId="{C37F0EE8-3FD1-D430-83FC-1C9663BEF4BE}"/>
          </ac:cxnSpMkLst>
        </pc:cxnChg>
        <pc:cxnChg chg="mod">
          <ac:chgData name="uzawaktr@outlook.jp" userId="9471b0887bca2b09" providerId="LiveId" clId="{5FECBE1A-B689-47AB-B655-C992800E77B6}" dt="2024-09-14T11:22:20.228" v="4987"/>
          <ac:cxnSpMkLst>
            <pc:docMk/>
            <pc:sldMk cId="1428797452" sldId="565"/>
            <ac:cxnSpMk id="106" creationId="{E9F0879F-705D-DDEE-4B67-9926268A81DA}"/>
          </ac:cxnSpMkLst>
        </pc:cxnChg>
        <pc:cxnChg chg="mod">
          <ac:chgData name="uzawaktr@outlook.jp" userId="9471b0887bca2b09" providerId="LiveId" clId="{5FECBE1A-B689-47AB-B655-C992800E77B6}" dt="2024-09-14T11:22:29.503" v="4988"/>
          <ac:cxnSpMkLst>
            <pc:docMk/>
            <pc:sldMk cId="1428797452" sldId="565"/>
            <ac:cxnSpMk id="126" creationId="{1523AFDE-BCEF-34C7-8818-4066C47C1490}"/>
          </ac:cxnSpMkLst>
        </pc:cxnChg>
        <pc:cxnChg chg="mod">
          <ac:chgData name="uzawaktr@outlook.jp" userId="9471b0887bca2b09" providerId="LiveId" clId="{5FECBE1A-B689-47AB-B655-C992800E77B6}" dt="2024-09-14T11:22:29.503" v="4988"/>
          <ac:cxnSpMkLst>
            <pc:docMk/>
            <pc:sldMk cId="1428797452" sldId="565"/>
            <ac:cxnSpMk id="127" creationId="{3BAF5C1F-FA66-19BA-6351-88A9CCE43C3D}"/>
          </ac:cxnSpMkLst>
        </pc:cxn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128" creationId="{1523AFDE-BCEF-34C7-8818-4066C47C1490}"/>
          </ac:cxnSpMkLst>
        </pc:cxnChg>
        <pc:cxnChg chg="mod">
          <ac:chgData name="uzawaktr@outlook.jp" userId="9471b0887bca2b09" providerId="LiveId" clId="{5FECBE1A-B689-47AB-B655-C992800E77B6}" dt="2024-09-14T11:22:29.503" v="4988"/>
          <ac:cxnSpMkLst>
            <pc:docMk/>
            <pc:sldMk cId="1428797452" sldId="565"/>
            <ac:cxnSpMk id="128" creationId="{6828E4FB-118F-7563-E159-67D978AFC518}"/>
          </ac:cxnSpMkLst>
        </pc:cxn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129" creationId="{3BAF5C1F-FA66-19BA-6351-88A9CCE43C3D}"/>
          </ac:cxnSpMkLst>
        </pc:cxnChg>
        <pc:cxnChg chg="mod">
          <ac:chgData name="uzawaktr@outlook.jp" userId="9471b0887bca2b09" providerId="LiveId" clId="{5FECBE1A-B689-47AB-B655-C992800E77B6}" dt="2024-09-14T12:05:32.763" v="5420"/>
          <ac:cxnSpMkLst>
            <pc:docMk/>
            <pc:sldMk cId="1428797452" sldId="565"/>
            <ac:cxnSpMk id="130" creationId="{6828E4FB-118F-7563-E159-67D978AFC518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61" creationId="{BE073597-61DB-A52E-8349-80EB082F9CD6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68" creationId="{27168523-D8E9-E721-BBDE-097CEB29D4E1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69" creationId="{4A13A5DE-4EC4-313D-2FBC-A6D19FAA4EE8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71" creationId="{4CA1C23F-8F38-D6E8-14EF-17CF04330B30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72" creationId="{51F9395D-D2FA-662F-A5AA-C3AACC9EFB5A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73" creationId="{833976AC-B97C-491A-93DD-FB315C39A6AE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74" creationId="{8B149DED-C698-9EA0-03A0-813F823F6A16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75" creationId="{98E38EB0-BE48-7521-4751-953C80FE7F2C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76" creationId="{F69EFE20-816B-BA81-CCB7-04EAB86652BB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77" creationId="{9456231D-1391-AAE1-78D2-FD28BF19AEA3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78" creationId="{C14E3E1A-4F24-8680-46C6-D3761F5374DC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79" creationId="{7BB33447-6F3D-FD00-4DA6-29752F4D5A5A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80" creationId="{EE684FE6-F42A-4775-188D-5E0ABA2A2F9D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81" creationId="{AFEBCE42-62CD-E160-622F-8D480A9C780E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82" creationId="{F31176A5-DF8E-ABC2-EE85-A823BCC664EF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83" creationId="{5137ECD7-59DE-FCFD-A68D-8150618B1E90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84" creationId="{8838C5A0-6332-6ABB-E907-AADB43160E16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85" creationId="{DA3A1EF5-C60F-EE9C-350F-7177D5A94EDB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91" creationId="{1523AFDE-BCEF-34C7-8818-4066C47C1490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92" creationId="{3BAF5C1F-FA66-19BA-6351-88A9CCE43C3D}"/>
          </ac:cxnSpMkLst>
        </pc:cxnChg>
        <pc:cxnChg chg="mod">
          <ac:chgData name="uzawaktr@outlook.jp" userId="9471b0887bca2b09" providerId="LiveId" clId="{5FECBE1A-B689-47AB-B655-C992800E77B6}" dt="2024-09-14T11:34:28.763" v="5150"/>
          <ac:cxnSpMkLst>
            <pc:docMk/>
            <pc:sldMk cId="1428797452" sldId="565"/>
            <ac:cxnSpMk id="193" creationId="{6828E4FB-118F-7563-E159-67D978AFC518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22" creationId="{092C9572-04AF-2E6C-3D5D-AFCC8AD970FF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29" creationId="{4D69D622-99E6-183A-1BF5-FC0B421B110E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30" creationId="{85E3C82A-BA97-70FA-05F3-ADA3F0E3A4DE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31" creationId="{B980B44D-A06F-226F-3D66-E1699CC9A146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32" creationId="{81D87E24-5D96-822E-B243-F3ECD9C3ECC6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33" creationId="{7766E61A-BD3C-A983-CCA7-1D8B9A8554E5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34" creationId="{B526279F-A919-44EE-9232-9F5C23A8CF53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35" creationId="{E9E02448-21AA-DCB6-A8FE-B16558D10C68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36" creationId="{980DD438-6474-85B9-1D99-187870E82A01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37" creationId="{C458C259-4B0C-E723-5DA9-5DCC5E40934C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38" creationId="{FBF0C864-61E6-444D-3639-13DB33CFAA5D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39" creationId="{C3BF1C70-05F6-0E05-5EAE-4BC3E6536D04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40" creationId="{BB3A059A-71BE-5A24-13CB-C43B5195822E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41" creationId="{7588EDCF-6B19-BA3C-5BB7-0EBB1738989D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42" creationId="{B2ADE149-5211-088D-12C8-BC4805BB67C2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43" creationId="{7E762920-A2DA-7822-3E01-4C56E358AB0C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44" creationId="{2C522254-1B69-76AE-2026-F8EA8683BF77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45" creationId="{7B0408D5-0F34-C121-2F12-3ACA1FFF3F1A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51" creationId="{6D61DAF5-657A-439B-42BD-0E4011954094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52" creationId="{EA542285-7918-21BA-A151-A844FFF257EA}"/>
          </ac:cxnSpMkLst>
        </pc:cxnChg>
        <pc:cxnChg chg="mod">
          <ac:chgData name="uzawaktr@outlook.jp" userId="9471b0887bca2b09" providerId="LiveId" clId="{5FECBE1A-B689-47AB-B655-C992800E77B6}" dt="2024-09-14T12:06:03.470" v="5425"/>
          <ac:cxnSpMkLst>
            <pc:docMk/>
            <pc:sldMk cId="1428797452" sldId="565"/>
            <ac:cxnSpMk id="253" creationId="{8CCF9D0E-FEC7-1A68-BF91-8732D5FD40B9}"/>
          </ac:cxnSpMkLst>
        </pc:cxnChg>
      </pc:sldChg>
      <pc:sldChg chg="addSp delSp modSp add mod ord">
        <pc:chgData name="uzawaktr@outlook.jp" userId="9471b0887bca2b09" providerId="LiveId" clId="{5FECBE1A-B689-47AB-B655-C992800E77B6}" dt="2024-09-19T19:00:25.939" v="10689" actId="403"/>
        <pc:sldMkLst>
          <pc:docMk/>
          <pc:sldMk cId="2109443897" sldId="566"/>
        </pc:sldMkLst>
        <pc:spChg chg="del">
          <ac:chgData name="uzawaktr@outlook.jp" userId="9471b0887bca2b09" providerId="LiveId" clId="{5FECBE1A-B689-47AB-B655-C992800E77B6}" dt="2024-09-14T11:41:27.389" v="5356" actId="21"/>
          <ac:spMkLst>
            <pc:docMk/>
            <pc:sldMk cId="2109443897" sldId="566"/>
            <ac:spMk id="2" creationId="{55E0DDEC-2BD0-B0DD-8F4A-C903FB096FF8}"/>
          </ac:spMkLst>
        </pc:spChg>
        <pc:spChg chg="add del mod">
          <ac:chgData name="uzawaktr@outlook.jp" userId="9471b0887bca2b09" providerId="LiveId" clId="{5FECBE1A-B689-47AB-B655-C992800E77B6}" dt="2024-09-19T18:29:42.719" v="10584" actId="21"/>
          <ac:spMkLst>
            <pc:docMk/>
            <pc:sldMk cId="2109443897" sldId="566"/>
            <ac:spMk id="2" creationId="{B58CC332-B52D-5B05-9BF5-B971F7958F8B}"/>
          </ac:spMkLst>
        </pc:spChg>
        <pc:spChg chg="add mod">
          <ac:chgData name="uzawaktr@outlook.jp" userId="9471b0887bca2b09" providerId="LiveId" clId="{5FECBE1A-B689-47AB-B655-C992800E77B6}" dt="2024-09-19T19:00:23.491" v="10688" actId="403"/>
          <ac:spMkLst>
            <pc:docMk/>
            <pc:sldMk cId="2109443897" sldId="566"/>
            <ac:spMk id="3" creationId="{34D78387-C075-27CD-FD80-52B1B1FCF356}"/>
          </ac:spMkLst>
        </pc:spChg>
        <pc:spChg chg="del">
          <ac:chgData name="uzawaktr@outlook.jp" userId="9471b0887bca2b09" providerId="LiveId" clId="{5FECBE1A-B689-47AB-B655-C992800E77B6}" dt="2024-09-14T11:41:30.080" v="5357" actId="21"/>
          <ac:spMkLst>
            <pc:docMk/>
            <pc:sldMk cId="2109443897" sldId="566"/>
            <ac:spMk id="3" creationId="{6C3805CB-B5BC-AE0F-12D4-08FDCA301B2A}"/>
          </ac:spMkLst>
        </pc:spChg>
        <pc:spChg chg="mod">
          <ac:chgData name="uzawaktr@outlook.jp" userId="9471b0887bca2b09" providerId="LiveId" clId="{5FECBE1A-B689-47AB-B655-C992800E77B6}" dt="2024-09-19T18:30:38.123" v="10615" actId="20577"/>
          <ac:spMkLst>
            <pc:docMk/>
            <pc:sldMk cId="2109443897" sldId="566"/>
            <ac:spMk id="4" creationId="{B55723BE-8E6B-6885-66BD-2B9534964CE0}"/>
          </ac:spMkLst>
        </pc:spChg>
        <pc:spChg chg="mod">
          <ac:chgData name="uzawaktr@outlook.jp" userId="9471b0887bca2b09" providerId="LiveId" clId="{5FECBE1A-B689-47AB-B655-C992800E77B6}" dt="2024-09-19T19:00:15.677" v="10687" actId="403"/>
          <ac:spMkLst>
            <pc:docMk/>
            <pc:sldMk cId="2109443897" sldId="566"/>
            <ac:spMk id="5" creationId="{28708495-21F2-4B04-0B86-B4D63B5D6974}"/>
          </ac:spMkLst>
        </pc:spChg>
        <pc:spChg chg="add mod">
          <ac:chgData name="uzawaktr@outlook.jp" userId="9471b0887bca2b09" providerId="LiveId" clId="{5FECBE1A-B689-47AB-B655-C992800E77B6}" dt="2024-09-19T19:00:25.939" v="10689" actId="403"/>
          <ac:spMkLst>
            <pc:docMk/>
            <pc:sldMk cId="2109443897" sldId="566"/>
            <ac:spMk id="6" creationId="{97855013-1987-B6D5-4D63-BCA14A8556C7}"/>
          </ac:spMkLst>
        </pc:spChg>
        <pc:spChg chg="del">
          <ac:chgData name="uzawaktr@outlook.jp" userId="9471b0887bca2b09" providerId="LiveId" clId="{5FECBE1A-B689-47AB-B655-C992800E77B6}" dt="2024-09-14T11:41:35.315" v="5358" actId="21"/>
          <ac:spMkLst>
            <pc:docMk/>
            <pc:sldMk cId="2109443897" sldId="566"/>
            <ac:spMk id="6" creationId="{F5DA9D55-3420-52B1-BEDB-79F28354EC64}"/>
          </ac:spMkLst>
        </pc:spChg>
        <pc:spChg chg="add mod">
          <ac:chgData name="uzawaktr@outlook.jp" userId="9471b0887bca2b09" providerId="LiveId" clId="{5FECBE1A-B689-47AB-B655-C992800E77B6}" dt="2024-09-19T18:30:36.044" v="10614" actId="20577"/>
          <ac:spMkLst>
            <pc:docMk/>
            <pc:sldMk cId="2109443897" sldId="566"/>
            <ac:spMk id="7" creationId="{1EE58118-D84D-75A1-9D1D-E207EE835D1C}"/>
          </ac:spMkLst>
        </pc:spChg>
      </pc:sldChg>
      <pc:sldChg chg="addSp delSp modSp add del mod modShow">
        <pc:chgData name="uzawaktr@outlook.jp" userId="9471b0887bca2b09" providerId="LiveId" clId="{5FECBE1A-B689-47AB-B655-C992800E77B6}" dt="2024-09-18T20:36:23.227" v="9814" actId="2696"/>
        <pc:sldMkLst>
          <pc:docMk/>
          <pc:sldMk cId="2570129478" sldId="567"/>
        </pc:sldMkLst>
        <pc:spChg chg="add mod">
          <ac:chgData name="uzawaktr@outlook.jp" userId="9471b0887bca2b09" providerId="LiveId" clId="{5FECBE1A-B689-47AB-B655-C992800E77B6}" dt="2024-09-14T12:16:02.079" v="5547" actId="207"/>
          <ac:spMkLst>
            <pc:docMk/>
            <pc:sldMk cId="2570129478" sldId="567"/>
            <ac:spMk id="2" creationId="{76F90148-A118-066C-4822-F17FCE9BCCCA}"/>
          </ac:spMkLst>
        </pc:spChg>
        <pc:spChg chg="add mod">
          <ac:chgData name="uzawaktr@outlook.jp" userId="9471b0887bca2b09" providerId="LiveId" clId="{5FECBE1A-B689-47AB-B655-C992800E77B6}" dt="2024-09-14T12:16:02.079" v="5547" actId="207"/>
          <ac:spMkLst>
            <pc:docMk/>
            <pc:sldMk cId="2570129478" sldId="567"/>
            <ac:spMk id="3" creationId="{EE0745A0-7068-8739-B2AB-3A59D5C9BAF0}"/>
          </ac:spMkLst>
        </pc:spChg>
        <pc:spChg chg="add mod">
          <ac:chgData name="uzawaktr@outlook.jp" userId="9471b0887bca2b09" providerId="LiveId" clId="{5FECBE1A-B689-47AB-B655-C992800E77B6}" dt="2024-09-14T12:16:02.079" v="5547" actId="207"/>
          <ac:spMkLst>
            <pc:docMk/>
            <pc:sldMk cId="2570129478" sldId="567"/>
            <ac:spMk id="4" creationId="{C8B56D33-7374-B606-4335-DFB17891BFF6}"/>
          </ac:spMkLst>
        </pc:spChg>
        <pc:spChg chg="add del mod">
          <ac:chgData name="uzawaktr@outlook.jp" userId="9471b0887bca2b09" providerId="LiveId" clId="{5FECBE1A-B689-47AB-B655-C992800E77B6}" dt="2024-09-14T12:13:43.631" v="5530" actId="21"/>
          <ac:spMkLst>
            <pc:docMk/>
            <pc:sldMk cId="2570129478" sldId="567"/>
            <ac:spMk id="5" creationId="{E408ACA3-4184-4724-FBDD-CE942483E2D6}"/>
          </ac:spMkLst>
        </pc:spChg>
        <pc:spChg chg="add mod">
          <ac:chgData name="uzawaktr@outlook.jp" userId="9471b0887bca2b09" providerId="LiveId" clId="{5FECBE1A-B689-47AB-B655-C992800E77B6}" dt="2024-09-14T12:33:25.385" v="5846" actId="1076"/>
          <ac:spMkLst>
            <pc:docMk/>
            <pc:sldMk cId="2570129478" sldId="567"/>
            <ac:spMk id="6" creationId="{5BDB5A86-5078-0E28-743C-F3AF1C450F23}"/>
          </ac:spMkLst>
        </pc:spChg>
        <pc:spChg chg="add mod">
          <ac:chgData name="uzawaktr@outlook.jp" userId="9471b0887bca2b09" providerId="LiveId" clId="{5FECBE1A-B689-47AB-B655-C992800E77B6}" dt="2024-09-14T12:16:02.079" v="5547" actId="207"/>
          <ac:spMkLst>
            <pc:docMk/>
            <pc:sldMk cId="2570129478" sldId="567"/>
            <ac:spMk id="7" creationId="{FD1C6E85-750C-83FC-34B1-18B38C1003A7}"/>
          </ac:spMkLst>
        </pc:spChg>
        <pc:spChg chg="add del mod">
          <ac:chgData name="uzawaktr@outlook.jp" userId="9471b0887bca2b09" providerId="LiveId" clId="{5FECBE1A-B689-47AB-B655-C992800E77B6}" dt="2024-09-14T12:11:40.706" v="5516" actId="21"/>
          <ac:spMkLst>
            <pc:docMk/>
            <pc:sldMk cId="2570129478" sldId="567"/>
            <ac:spMk id="8" creationId="{5BBD0510-9B88-5957-7982-0D21F361626D}"/>
          </ac:spMkLst>
        </pc:spChg>
        <pc:spChg chg="mod ord">
          <ac:chgData name="uzawaktr@outlook.jp" userId="9471b0887bca2b09" providerId="LiveId" clId="{5FECBE1A-B689-47AB-B655-C992800E77B6}" dt="2024-09-14T12:20:11.110" v="5597" actId="403"/>
          <ac:spMkLst>
            <pc:docMk/>
            <pc:sldMk cId="2570129478" sldId="567"/>
            <ac:spMk id="12" creationId="{B3B16E7D-10EA-68BB-0888-4347F08143F8}"/>
          </ac:spMkLst>
        </pc:spChg>
        <pc:spChg chg="mod">
          <ac:chgData name="uzawaktr@outlook.jp" userId="9471b0887bca2b09" providerId="LiveId" clId="{5FECBE1A-B689-47AB-B655-C992800E77B6}" dt="2024-09-14T12:20:11.110" v="5597" actId="403"/>
          <ac:spMkLst>
            <pc:docMk/>
            <pc:sldMk cId="2570129478" sldId="567"/>
            <ac:spMk id="13" creationId="{47C1F914-891C-4A79-D87B-8CFABAA5F538}"/>
          </ac:spMkLst>
        </pc:spChg>
        <pc:spChg chg="mod">
          <ac:chgData name="uzawaktr@outlook.jp" userId="9471b0887bca2b09" providerId="LiveId" clId="{5FECBE1A-B689-47AB-B655-C992800E77B6}" dt="2024-09-14T12:20:11.110" v="5597" actId="403"/>
          <ac:spMkLst>
            <pc:docMk/>
            <pc:sldMk cId="2570129478" sldId="567"/>
            <ac:spMk id="14" creationId="{C5A73A38-E809-3C44-3D80-8371907EB1E3}"/>
          </ac:spMkLst>
        </pc:spChg>
        <pc:spChg chg="mod">
          <ac:chgData name="uzawaktr@outlook.jp" userId="9471b0887bca2b09" providerId="LiveId" clId="{5FECBE1A-B689-47AB-B655-C992800E77B6}" dt="2024-09-14T12:20:11.110" v="5597" actId="403"/>
          <ac:spMkLst>
            <pc:docMk/>
            <pc:sldMk cId="2570129478" sldId="567"/>
            <ac:spMk id="15" creationId="{EBC5A7C9-7EF6-4B3A-00E4-783BC2E0F465}"/>
          </ac:spMkLst>
        </pc:spChg>
        <pc:spChg chg="mod">
          <ac:chgData name="uzawaktr@outlook.jp" userId="9471b0887bca2b09" providerId="LiveId" clId="{5FECBE1A-B689-47AB-B655-C992800E77B6}" dt="2024-09-14T12:20:11.110" v="5597" actId="403"/>
          <ac:spMkLst>
            <pc:docMk/>
            <pc:sldMk cId="2570129478" sldId="567"/>
            <ac:spMk id="16" creationId="{5EEA9D4D-DFC7-233B-F771-7459A0DD5D23}"/>
          </ac:spMkLst>
        </pc:spChg>
        <pc:spChg chg="mod">
          <ac:chgData name="uzawaktr@outlook.jp" userId="9471b0887bca2b09" providerId="LiveId" clId="{5FECBE1A-B689-47AB-B655-C992800E77B6}" dt="2024-09-14T12:20:11.110" v="5597" actId="403"/>
          <ac:spMkLst>
            <pc:docMk/>
            <pc:sldMk cId="2570129478" sldId="567"/>
            <ac:spMk id="17" creationId="{241B9F38-C8D9-D22F-51FA-AFA5C0C69CA1}"/>
          </ac:spMkLst>
        </pc:spChg>
        <pc:spChg chg="mod">
          <ac:chgData name="uzawaktr@outlook.jp" userId="9471b0887bca2b09" providerId="LiveId" clId="{5FECBE1A-B689-47AB-B655-C992800E77B6}" dt="2024-09-14T12:20:11.110" v="5597" actId="403"/>
          <ac:spMkLst>
            <pc:docMk/>
            <pc:sldMk cId="2570129478" sldId="567"/>
            <ac:spMk id="18" creationId="{C1F22B76-9FB9-EFEB-7D41-1D1D2321349C}"/>
          </ac:spMkLst>
        </pc:spChg>
        <pc:spChg chg="mod">
          <ac:chgData name="uzawaktr@outlook.jp" userId="9471b0887bca2b09" providerId="LiveId" clId="{5FECBE1A-B689-47AB-B655-C992800E77B6}" dt="2024-09-14T12:20:11.110" v="5597" actId="403"/>
          <ac:spMkLst>
            <pc:docMk/>
            <pc:sldMk cId="2570129478" sldId="567"/>
            <ac:spMk id="19" creationId="{16FC2427-D547-65FF-6366-4B73AC6DD45D}"/>
          </ac:spMkLst>
        </pc:spChg>
        <pc:spChg chg="mod ord">
          <ac:chgData name="uzawaktr@outlook.jp" userId="9471b0887bca2b09" providerId="LiveId" clId="{5FECBE1A-B689-47AB-B655-C992800E77B6}" dt="2024-09-14T12:20:11.110" v="5597" actId="403"/>
          <ac:spMkLst>
            <pc:docMk/>
            <pc:sldMk cId="2570129478" sldId="567"/>
            <ac:spMk id="20" creationId="{BFDC9D5F-0AF5-239C-FA46-196B03BEBCBF}"/>
          </ac:spMkLst>
        </pc:spChg>
        <pc:spChg chg="mod">
          <ac:chgData name="uzawaktr@outlook.jp" userId="9471b0887bca2b09" providerId="LiveId" clId="{5FECBE1A-B689-47AB-B655-C992800E77B6}" dt="2024-09-14T12:20:11.110" v="5597" actId="403"/>
          <ac:spMkLst>
            <pc:docMk/>
            <pc:sldMk cId="2570129478" sldId="567"/>
            <ac:spMk id="21" creationId="{E3EA8752-5AFA-A09B-2467-AD7207D1A293}"/>
          </ac:spMkLst>
        </pc:spChg>
        <pc:spChg chg="mod">
          <ac:chgData name="uzawaktr@outlook.jp" userId="9471b0887bca2b09" providerId="LiveId" clId="{5FECBE1A-B689-47AB-B655-C992800E77B6}" dt="2024-09-14T12:20:11.110" v="5597" actId="403"/>
          <ac:spMkLst>
            <pc:docMk/>
            <pc:sldMk cId="2570129478" sldId="567"/>
            <ac:spMk id="22" creationId="{F47FDA5C-1347-3A6C-25B6-ED62068EEF0F}"/>
          </ac:spMkLst>
        </pc:spChg>
        <pc:spChg chg="mod">
          <ac:chgData name="uzawaktr@outlook.jp" userId="9471b0887bca2b09" providerId="LiveId" clId="{5FECBE1A-B689-47AB-B655-C992800E77B6}" dt="2024-09-14T12:20:15.383" v="5598" actId="1076"/>
          <ac:spMkLst>
            <pc:docMk/>
            <pc:sldMk cId="2570129478" sldId="567"/>
            <ac:spMk id="23" creationId="{967796F6-8C8C-4663-347A-BDA51AC16D7D}"/>
          </ac:spMkLst>
        </pc:spChg>
        <pc:spChg chg="mod">
          <ac:chgData name="uzawaktr@outlook.jp" userId="9471b0887bca2b09" providerId="LiveId" clId="{5FECBE1A-B689-47AB-B655-C992800E77B6}" dt="2024-09-14T12:20:11.110" v="5597" actId="403"/>
          <ac:spMkLst>
            <pc:docMk/>
            <pc:sldMk cId="2570129478" sldId="567"/>
            <ac:spMk id="24" creationId="{9FE7B927-57B9-BE9E-4B07-449DA4D5D7F8}"/>
          </ac:spMkLst>
        </pc:spChg>
        <pc:spChg chg="mod">
          <ac:chgData name="uzawaktr@outlook.jp" userId="9471b0887bca2b09" providerId="LiveId" clId="{5FECBE1A-B689-47AB-B655-C992800E77B6}" dt="2024-09-14T12:20:11.110" v="5597" actId="403"/>
          <ac:spMkLst>
            <pc:docMk/>
            <pc:sldMk cId="2570129478" sldId="567"/>
            <ac:spMk id="25" creationId="{C320DE67-D49C-E471-B04B-1A852ECC6779}"/>
          </ac:spMkLst>
        </pc:spChg>
        <pc:spChg chg="mod">
          <ac:chgData name="uzawaktr@outlook.jp" userId="9471b0887bca2b09" providerId="LiveId" clId="{5FECBE1A-B689-47AB-B655-C992800E77B6}" dt="2024-09-14T12:20:11.110" v="5597" actId="403"/>
          <ac:spMkLst>
            <pc:docMk/>
            <pc:sldMk cId="2570129478" sldId="567"/>
            <ac:spMk id="26" creationId="{994B58EE-7D08-C2C0-CF9C-895D509DC2D7}"/>
          </ac:spMkLst>
        </pc:spChg>
        <pc:spChg chg="mod">
          <ac:chgData name="uzawaktr@outlook.jp" userId="9471b0887bca2b09" providerId="LiveId" clId="{5FECBE1A-B689-47AB-B655-C992800E77B6}" dt="2024-09-14T12:20:11.110" v="5597" actId="403"/>
          <ac:spMkLst>
            <pc:docMk/>
            <pc:sldMk cId="2570129478" sldId="567"/>
            <ac:spMk id="27" creationId="{69A50D28-72C6-98B8-735E-42E1E82C9D3F}"/>
          </ac:spMkLst>
        </pc:spChg>
        <pc:spChg chg="mod">
          <ac:chgData name="uzawaktr@outlook.jp" userId="9471b0887bca2b09" providerId="LiveId" clId="{5FECBE1A-B689-47AB-B655-C992800E77B6}" dt="2024-09-14T12:20:11.110" v="5597" actId="403"/>
          <ac:spMkLst>
            <pc:docMk/>
            <pc:sldMk cId="2570129478" sldId="567"/>
            <ac:spMk id="28" creationId="{C6731A19-83D6-D66A-BBE4-0DACF461FA8E}"/>
          </ac:spMkLst>
        </pc:spChg>
        <pc:spChg chg="add mod">
          <ac:chgData name="uzawaktr@outlook.jp" userId="9471b0887bca2b09" providerId="LiveId" clId="{5FECBE1A-B689-47AB-B655-C992800E77B6}" dt="2024-09-14T12:23:40.278" v="5679" actId="164"/>
          <ac:spMkLst>
            <pc:docMk/>
            <pc:sldMk cId="2570129478" sldId="567"/>
            <ac:spMk id="29" creationId="{9FCAC1DF-C41E-FBE3-4F73-AAD843170E14}"/>
          </ac:spMkLst>
        </pc:spChg>
        <pc:spChg chg="add mod">
          <ac:chgData name="uzawaktr@outlook.jp" userId="9471b0887bca2b09" providerId="LiveId" clId="{5FECBE1A-B689-47AB-B655-C992800E77B6}" dt="2024-09-14T12:23:40.278" v="5679" actId="164"/>
          <ac:spMkLst>
            <pc:docMk/>
            <pc:sldMk cId="2570129478" sldId="567"/>
            <ac:spMk id="30" creationId="{56426741-707C-6EDF-0F09-8B2A2BC57FE1}"/>
          </ac:spMkLst>
        </pc:spChg>
        <pc:spChg chg="add mod">
          <ac:chgData name="uzawaktr@outlook.jp" userId="9471b0887bca2b09" providerId="LiveId" clId="{5FECBE1A-B689-47AB-B655-C992800E77B6}" dt="2024-09-14T12:23:40.278" v="5679" actId="164"/>
          <ac:spMkLst>
            <pc:docMk/>
            <pc:sldMk cId="2570129478" sldId="567"/>
            <ac:spMk id="31" creationId="{59941B7C-A98C-494D-C7BB-EF62B396C87B}"/>
          </ac:spMkLst>
        </pc:spChg>
        <pc:spChg chg="add mod">
          <ac:chgData name="uzawaktr@outlook.jp" userId="9471b0887bca2b09" providerId="LiveId" clId="{5FECBE1A-B689-47AB-B655-C992800E77B6}" dt="2024-09-14T12:23:40.278" v="5679" actId="164"/>
          <ac:spMkLst>
            <pc:docMk/>
            <pc:sldMk cId="2570129478" sldId="567"/>
            <ac:spMk id="32" creationId="{75C5958A-0218-5324-555C-D2CD30FFF7FE}"/>
          </ac:spMkLst>
        </pc:spChg>
        <pc:spChg chg="add mod ord">
          <ac:chgData name="uzawaktr@outlook.jp" userId="9471b0887bca2b09" providerId="LiveId" clId="{5FECBE1A-B689-47AB-B655-C992800E77B6}" dt="2024-09-14T12:33:39.845" v="5848" actId="14100"/>
          <ac:spMkLst>
            <pc:docMk/>
            <pc:sldMk cId="2570129478" sldId="567"/>
            <ac:spMk id="34" creationId="{1B7A76B2-3A05-755F-7380-90FBA9C037F1}"/>
          </ac:spMkLst>
        </pc:spChg>
        <pc:spChg chg="add mod">
          <ac:chgData name="uzawaktr@outlook.jp" userId="9471b0887bca2b09" providerId="LiveId" clId="{5FECBE1A-B689-47AB-B655-C992800E77B6}" dt="2024-09-14T12:30:10.581" v="5800" actId="20577"/>
          <ac:spMkLst>
            <pc:docMk/>
            <pc:sldMk cId="2570129478" sldId="567"/>
            <ac:spMk id="35" creationId="{0FA7B38C-13E9-6569-43FD-61BB8C83808B}"/>
          </ac:spMkLst>
        </pc:spChg>
        <pc:spChg chg="add mod">
          <ac:chgData name="uzawaktr@outlook.jp" userId="9471b0887bca2b09" providerId="LiveId" clId="{5FECBE1A-B689-47AB-B655-C992800E77B6}" dt="2024-09-14T12:30:45.410" v="5802" actId="1076"/>
          <ac:spMkLst>
            <pc:docMk/>
            <pc:sldMk cId="2570129478" sldId="567"/>
            <ac:spMk id="36" creationId="{0AB237F1-3D10-6DF9-F8D0-747E075D59C1}"/>
          </ac:spMkLst>
        </pc:spChg>
        <pc:spChg chg="add mod">
          <ac:chgData name="uzawaktr@outlook.jp" userId="9471b0887bca2b09" providerId="LiveId" clId="{5FECBE1A-B689-47AB-B655-C992800E77B6}" dt="2024-09-14T12:31:05.392" v="5804" actId="1076"/>
          <ac:spMkLst>
            <pc:docMk/>
            <pc:sldMk cId="2570129478" sldId="567"/>
            <ac:spMk id="37" creationId="{636CE5E2-A082-E149-063C-31CDFAE36D80}"/>
          </ac:spMkLst>
        </pc:spChg>
        <pc:spChg chg="add mod">
          <ac:chgData name="uzawaktr@outlook.jp" userId="9471b0887bca2b09" providerId="LiveId" clId="{5FECBE1A-B689-47AB-B655-C992800E77B6}" dt="2024-09-14T12:33:44.912" v="5849" actId="113"/>
          <ac:spMkLst>
            <pc:docMk/>
            <pc:sldMk cId="2570129478" sldId="567"/>
            <ac:spMk id="38" creationId="{E9A550E2-F8BD-184D-6EFA-D9D7EFA15F8D}"/>
          </ac:spMkLst>
        </pc:spChg>
        <pc:spChg chg="mod">
          <ac:chgData name="uzawaktr@outlook.jp" userId="9471b0887bca2b09" providerId="LiveId" clId="{5FECBE1A-B689-47AB-B655-C992800E77B6}" dt="2024-09-14T12:16:02.079" v="5547" actId="207"/>
          <ac:spMkLst>
            <pc:docMk/>
            <pc:sldMk cId="2570129478" sldId="567"/>
            <ac:spMk id="142" creationId="{DEA3EA5D-F811-0763-FF1D-3630A31B0C9C}"/>
          </ac:spMkLst>
        </pc:spChg>
        <pc:spChg chg="mod">
          <ac:chgData name="uzawaktr@outlook.jp" userId="9471b0887bca2b09" providerId="LiveId" clId="{5FECBE1A-B689-47AB-B655-C992800E77B6}" dt="2024-09-14T12:16:02.079" v="5547" actId="207"/>
          <ac:spMkLst>
            <pc:docMk/>
            <pc:sldMk cId="2570129478" sldId="567"/>
            <ac:spMk id="145" creationId="{7B50B64D-F68A-7FFA-3923-51F651751652}"/>
          </ac:spMkLst>
        </pc:spChg>
        <pc:spChg chg="mod">
          <ac:chgData name="uzawaktr@outlook.jp" userId="9471b0887bca2b09" providerId="LiveId" clId="{5FECBE1A-B689-47AB-B655-C992800E77B6}" dt="2024-09-14T12:16:02.079" v="5547" actId="207"/>
          <ac:spMkLst>
            <pc:docMk/>
            <pc:sldMk cId="2570129478" sldId="567"/>
            <ac:spMk id="146" creationId="{C79D5219-48DC-1C85-6A97-C96C7FD2B599}"/>
          </ac:spMkLst>
        </pc:spChg>
        <pc:spChg chg="mod">
          <ac:chgData name="uzawaktr@outlook.jp" userId="9471b0887bca2b09" providerId="LiveId" clId="{5FECBE1A-B689-47AB-B655-C992800E77B6}" dt="2024-09-14T12:16:02.079" v="5547" actId="207"/>
          <ac:spMkLst>
            <pc:docMk/>
            <pc:sldMk cId="2570129478" sldId="567"/>
            <ac:spMk id="147" creationId="{D18246EA-FA9A-B21D-4387-5E44B9E9B467}"/>
          </ac:spMkLst>
        </pc:spChg>
        <pc:spChg chg="mod">
          <ac:chgData name="uzawaktr@outlook.jp" userId="9471b0887bca2b09" providerId="LiveId" clId="{5FECBE1A-B689-47AB-B655-C992800E77B6}" dt="2024-09-14T12:16:02.079" v="5547" actId="207"/>
          <ac:spMkLst>
            <pc:docMk/>
            <pc:sldMk cId="2570129478" sldId="567"/>
            <ac:spMk id="148" creationId="{EEE2848A-EC15-6FE4-529F-9F44110858BF}"/>
          </ac:spMkLst>
        </pc:spChg>
        <pc:spChg chg="mod">
          <ac:chgData name="uzawaktr@outlook.jp" userId="9471b0887bca2b09" providerId="LiveId" clId="{5FECBE1A-B689-47AB-B655-C992800E77B6}" dt="2024-09-14T12:16:02.079" v="5547" actId="207"/>
          <ac:spMkLst>
            <pc:docMk/>
            <pc:sldMk cId="2570129478" sldId="567"/>
            <ac:spMk id="149" creationId="{6D5E8339-A8CA-75C1-B562-33586DF5DE32}"/>
          </ac:spMkLst>
        </pc:spChg>
        <pc:spChg chg="del mod">
          <ac:chgData name="uzawaktr@outlook.jp" userId="9471b0887bca2b09" providerId="LiveId" clId="{5FECBE1A-B689-47AB-B655-C992800E77B6}" dt="2024-09-14T12:11:31.607" v="5513" actId="478"/>
          <ac:spMkLst>
            <pc:docMk/>
            <pc:sldMk cId="2570129478" sldId="567"/>
            <ac:spMk id="150" creationId="{B4DDE519-4478-D19E-1721-C18457CDD182}"/>
          </ac:spMkLst>
        </pc:spChg>
        <pc:spChg chg="mod">
          <ac:chgData name="uzawaktr@outlook.jp" userId="9471b0887bca2b09" providerId="LiveId" clId="{5FECBE1A-B689-47AB-B655-C992800E77B6}" dt="2024-09-14T12:16:02.079" v="5547" actId="207"/>
          <ac:spMkLst>
            <pc:docMk/>
            <pc:sldMk cId="2570129478" sldId="567"/>
            <ac:spMk id="152" creationId="{DF82A3A8-2FD9-6D5B-0E32-845795222F11}"/>
          </ac:spMkLst>
        </pc:spChg>
        <pc:spChg chg="mod">
          <ac:chgData name="uzawaktr@outlook.jp" userId="9471b0887bca2b09" providerId="LiveId" clId="{5FECBE1A-B689-47AB-B655-C992800E77B6}" dt="2024-09-14T12:16:02.079" v="5547" actId="207"/>
          <ac:spMkLst>
            <pc:docMk/>
            <pc:sldMk cId="2570129478" sldId="567"/>
            <ac:spMk id="153" creationId="{2A9314C1-EF46-1494-18E6-AEB13F7E9A64}"/>
          </ac:spMkLst>
        </pc:spChg>
        <pc:spChg chg="mod">
          <ac:chgData name="uzawaktr@outlook.jp" userId="9471b0887bca2b09" providerId="LiveId" clId="{5FECBE1A-B689-47AB-B655-C992800E77B6}" dt="2024-09-14T12:16:02.079" v="5547" actId="207"/>
          <ac:spMkLst>
            <pc:docMk/>
            <pc:sldMk cId="2570129478" sldId="567"/>
            <ac:spMk id="155" creationId="{030B8BA3-ED7B-FC85-3277-3B63E2AD4B62}"/>
          </ac:spMkLst>
        </pc:spChg>
        <pc:spChg chg="mod">
          <ac:chgData name="uzawaktr@outlook.jp" userId="9471b0887bca2b09" providerId="LiveId" clId="{5FECBE1A-B689-47AB-B655-C992800E77B6}" dt="2024-09-14T12:16:02.079" v="5547" actId="207"/>
          <ac:spMkLst>
            <pc:docMk/>
            <pc:sldMk cId="2570129478" sldId="567"/>
            <ac:spMk id="156" creationId="{CF148B0E-4749-FF05-6359-CCCF261E812F}"/>
          </ac:spMkLst>
        </pc:spChg>
        <pc:spChg chg="mod">
          <ac:chgData name="uzawaktr@outlook.jp" userId="9471b0887bca2b09" providerId="LiveId" clId="{5FECBE1A-B689-47AB-B655-C992800E77B6}" dt="2024-09-14T12:16:02.079" v="5547" actId="207"/>
          <ac:spMkLst>
            <pc:docMk/>
            <pc:sldMk cId="2570129478" sldId="567"/>
            <ac:spMk id="188" creationId="{2151CCF4-4C6D-3831-424C-15E7EEFE21CC}"/>
          </ac:spMkLst>
        </pc:spChg>
        <pc:spChg chg="mod">
          <ac:chgData name="uzawaktr@outlook.jp" userId="9471b0887bca2b09" providerId="LiveId" clId="{5FECBE1A-B689-47AB-B655-C992800E77B6}" dt="2024-09-14T12:16:02.079" v="5547" actId="207"/>
          <ac:spMkLst>
            <pc:docMk/>
            <pc:sldMk cId="2570129478" sldId="567"/>
            <ac:spMk id="189" creationId="{D8E03E01-331B-2F5B-9F9D-ADC05BCC353E}"/>
          </ac:spMkLst>
        </pc:spChg>
        <pc:spChg chg="mod">
          <ac:chgData name="uzawaktr@outlook.jp" userId="9471b0887bca2b09" providerId="LiveId" clId="{5FECBE1A-B689-47AB-B655-C992800E77B6}" dt="2024-09-14T12:16:02.079" v="5547" actId="207"/>
          <ac:spMkLst>
            <pc:docMk/>
            <pc:sldMk cId="2570129478" sldId="567"/>
            <ac:spMk id="194" creationId="{C6CE768A-52C9-C006-50FB-95E3607496ED}"/>
          </ac:spMkLst>
        </pc:spChg>
        <pc:spChg chg="mod">
          <ac:chgData name="uzawaktr@outlook.jp" userId="9471b0887bca2b09" providerId="LiveId" clId="{5FECBE1A-B689-47AB-B655-C992800E77B6}" dt="2024-09-14T12:16:02.079" v="5547" actId="207"/>
          <ac:spMkLst>
            <pc:docMk/>
            <pc:sldMk cId="2570129478" sldId="567"/>
            <ac:spMk id="195" creationId="{614DB228-9D3D-A165-981B-EDE3F24192E5}"/>
          </ac:spMkLst>
        </pc:spChg>
        <pc:spChg chg="del">
          <ac:chgData name="uzawaktr@outlook.jp" userId="9471b0887bca2b09" providerId="LiveId" clId="{5FECBE1A-B689-47AB-B655-C992800E77B6}" dt="2024-09-14T12:11:37.918" v="5514" actId="21"/>
          <ac:spMkLst>
            <pc:docMk/>
            <pc:sldMk cId="2570129478" sldId="567"/>
            <ac:spMk id="196" creationId="{01F74902-480A-57C8-D8D3-ABB88F647EBB}"/>
          </ac:spMkLst>
        </pc:spChg>
        <pc:spChg chg="mod">
          <ac:chgData name="uzawaktr@outlook.jp" userId="9471b0887bca2b09" providerId="LiveId" clId="{5FECBE1A-B689-47AB-B655-C992800E77B6}" dt="2024-09-14T12:16:19.815" v="5551" actId="207"/>
          <ac:spMkLst>
            <pc:docMk/>
            <pc:sldMk cId="2570129478" sldId="567"/>
            <ac:spMk id="197" creationId="{733B14B8-1D45-31CD-FFFB-925D46AD0494}"/>
          </ac:spMkLst>
        </pc:spChg>
        <pc:spChg chg="mod">
          <ac:chgData name="uzawaktr@outlook.jp" userId="9471b0887bca2b09" providerId="LiveId" clId="{5FECBE1A-B689-47AB-B655-C992800E77B6}" dt="2024-09-14T12:16:16.516" v="5550" actId="1076"/>
          <ac:spMkLst>
            <pc:docMk/>
            <pc:sldMk cId="2570129478" sldId="567"/>
            <ac:spMk id="198" creationId="{A923E6AA-E483-A165-57A4-C8B673C7697C}"/>
          </ac:spMkLst>
        </pc:spChg>
        <pc:spChg chg="mod ord">
          <ac:chgData name="uzawaktr@outlook.jp" userId="9471b0887bca2b09" providerId="LiveId" clId="{5FECBE1A-B689-47AB-B655-C992800E77B6}" dt="2024-09-14T12:16:14.577" v="5548" actId="167"/>
          <ac:spMkLst>
            <pc:docMk/>
            <pc:sldMk cId="2570129478" sldId="567"/>
            <ac:spMk id="199" creationId="{66B240EF-E34D-E9B4-90E9-1A90C6FD8DAE}"/>
          </ac:spMkLst>
        </pc:spChg>
        <pc:spChg chg="del mod">
          <ac:chgData name="uzawaktr@outlook.jp" userId="9471b0887bca2b09" providerId="LiveId" clId="{5FECBE1A-B689-47AB-B655-C992800E77B6}" dt="2024-09-14T12:11:31.607" v="5513" actId="478"/>
          <ac:spMkLst>
            <pc:docMk/>
            <pc:sldMk cId="2570129478" sldId="567"/>
            <ac:spMk id="200" creationId="{67FA28F0-C256-6E84-3981-2CCAEAED0E2F}"/>
          </ac:spMkLst>
        </pc:spChg>
        <pc:spChg chg="del mod">
          <ac:chgData name="uzawaktr@outlook.jp" userId="9471b0887bca2b09" providerId="LiveId" clId="{5FECBE1A-B689-47AB-B655-C992800E77B6}" dt="2024-09-14T12:11:31.607" v="5513" actId="478"/>
          <ac:spMkLst>
            <pc:docMk/>
            <pc:sldMk cId="2570129478" sldId="567"/>
            <ac:spMk id="201" creationId="{7FC1B853-F2F0-469D-C134-A5D75CF95E90}"/>
          </ac:spMkLst>
        </pc:spChg>
        <pc:spChg chg="mod">
          <ac:chgData name="uzawaktr@outlook.jp" userId="9471b0887bca2b09" providerId="LiveId" clId="{5FECBE1A-B689-47AB-B655-C992800E77B6}" dt="2024-09-14T12:25:58.026" v="5749" actId="1076"/>
          <ac:spMkLst>
            <pc:docMk/>
            <pc:sldMk cId="2570129478" sldId="567"/>
            <ac:spMk id="202" creationId="{3D61E4D9-97CB-FF65-A356-8A1251BD0E9F}"/>
          </ac:spMkLst>
        </pc:spChg>
        <pc:spChg chg="del mod">
          <ac:chgData name="uzawaktr@outlook.jp" userId="9471b0887bca2b09" providerId="LiveId" clId="{5FECBE1A-B689-47AB-B655-C992800E77B6}" dt="2024-09-14T12:11:37.918" v="5514" actId="21"/>
          <ac:spMkLst>
            <pc:docMk/>
            <pc:sldMk cId="2570129478" sldId="567"/>
            <ac:spMk id="203" creationId="{559897BD-FF1D-F049-3DAA-62D5D39F90BA}"/>
          </ac:spMkLst>
        </pc:spChg>
        <pc:spChg chg="del mod">
          <ac:chgData name="uzawaktr@outlook.jp" userId="9471b0887bca2b09" providerId="LiveId" clId="{5FECBE1A-B689-47AB-B655-C992800E77B6}" dt="2024-09-14T12:13:43.631" v="5530" actId="21"/>
          <ac:spMkLst>
            <pc:docMk/>
            <pc:sldMk cId="2570129478" sldId="567"/>
            <ac:spMk id="204" creationId="{C59BBCCB-14FC-2EDD-9E28-537CB054431A}"/>
          </ac:spMkLst>
        </pc:spChg>
        <pc:spChg chg="mod">
          <ac:chgData name="uzawaktr@outlook.jp" userId="9471b0887bca2b09" providerId="LiveId" clId="{5FECBE1A-B689-47AB-B655-C992800E77B6}" dt="2024-09-14T12:16:02.079" v="5547" actId="207"/>
          <ac:spMkLst>
            <pc:docMk/>
            <pc:sldMk cId="2570129478" sldId="567"/>
            <ac:spMk id="205" creationId="{AEC31CA0-DD87-E30E-2065-5A72BFA94823}"/>
          </ac:spMkLst>
        </pc:spChg>
        <pc:spChg chg="mod">
          <ac:chgData name="uzawaktr@outlook.jp" userId="9471b0887bca2b09" providerId="LiveId" clId="{5FECBE1A-B689-47AB-B655-C992800E77B6}" dt="2024-09-14T12:33:29.201" v="5847" actId="1076"/>
          <ac:spMkLst>
            <pc:docMk/>
            <pc:sldMk cId="2570129478" sldId="567"/>
            <ac:spMk id="206" creationId="{7025B71B-1679-8171-BD9C-2788CDD4620D}"/>
          </ac:spMkLst>
        </pc:spChg>
        <pc:grpChg chg="add mod">
          <ac:chgData name="uzawaktr@outlook.jp" userId="9471b0887bca2b09" providerId="LiveId" clId="{5FECBE1A-B689-47AB-B655-C992800E77B6}" dt="2024-09-14T12:33:21.845" v="5845" actId="1076"/>
          <ac:grpSpMkLst>
            <pc:docMk/>
            <pc:sldMk cId="2570129478" sldId="567"/>
            <ac:grpSpMk id="9" creationId="{33928F60-462E-D629-4900-B554D624BE64}"/>
          </ac:grpSpMkLst>
        </pc:grpChg>
        <pc:grpChg chg="add mod">
          <ac:chgData name="uzawaktr@outlook.jp" userId="9471b0887bca2b09" providerId="LiveId" clId="{5FECBE1A-B689-47AB-B655-C992800E77B6}" dt="2024-09-14T12:23:40.278" v="5679" actId="164"/>
          <ac:grpSpMkLst>
            <pc:docMk/>
            <pc:sldMk cId="2570129478" sldId="567"/>
            <ac:grpSpMk id="10" creationId="{CA408ECE-FFDD-95D2-FEB2-221A6C57C518}"/>
          </ac:grpSpMkLst>
        </pc:grpChg>
        <pc:grpChg chg="mod">
          <ac:chgData name="uzawaktr@outlook.jp" userId="9471b0887bca2b09" providerId="LiveId" clId="{5FECBE1A-B689-47AB-B655-C992800E77B6}" dt="2024-09-14T12:20:11.110" v="5597" actId="403"/>
          <ac:grpSpMkLst>
            <pc:docMk/>
            <pc:sldMk cId="2570129478" sldId="567"/>
            <ac:grpSpMk id="11" creationId="{921D241F-BAAE-89B4-9598-3B47DF533EA6}"/>
          </ac:grpSpMkLst>
        </pc:grpChg>
        <pc:grpChg chg="add mod">
          <ac:chgData name="uzawaktr@outlook.jp" userId="9471b0887bca2b09" providerId="LiveId" clId="{5FECBE1A-B689-47AB-B655-C992800E77B6}" dt="2024-09-14T12:23:45.124" v="5680" actId="1076"/>
          <ac:grpSpMkLst>
            <pc:docMk/>
            <pc:sldMk cId="2570129478" sldId="567"/>
            <ac:grpSpMk id="33" creationId="{C0838908-2518-8138-3ACB-26B0A792FD5F}"/>
          </ac:grpSpMkLst>
        </pc:grpChg>
        <pc:grpChg chg="mod">
          <ac:chgData name="uzawaktr@outlook.jp" userId="9471b0887bca2b09" providerId="LiveId" clId="{5FECBE1A-B689-47AB-B655-C992800E77B6}" dt="2024-09-14T12:16:02.079" v="5547" actId="207"/>
          <ac:grpSpMkLst>
            <pc:docMk/>
            <pc:sldMk cId="2570129478" sldId="567"/>
            <ac:grpSpMk id="141" creationId="{77ED4738-E8B3-8C82-2AB2-FACBDFF549CF}"/>
          </ac:grpSpMkLst>
        </pc:grpChg>
        <pc:grpChg chg="mod">
          <ac:chgData name="uzawaktr@outlook.jp" userId="9471b0887bca2b09" providerId="LiveId" clId="{5FECBE1A-B689-47AB-B655-C992800E77B6}" dt="2024-09-14T12:16:02.079" v="5547" actId="207"/>
          <ac:grpSpMkLst>
            <pc:docMk/>
            <pc:sldMk cId="2570129478" sldId="567"/>
            <ac:grpSpMk id="143" creationId="{1A26F752-700A-7927-10AF-464C215D4CFC}"/>
          </ac:grpSpMkLst>
        </pc:grpChg>
        <pc:grpChg chg="mod">
          <ac:chgData name="uzawaktr@outlook.jp" userId="9471b0887bca2b09" providerId="LiveId" clId="{5FECBE1A-B689-47AB-B655-C992800E77B6}" dt="2024-09-14T12:16:02.079" v="5547" actId="207"/>
          <ac:grpSpMkLst>
            <pc:docMk/>
            <pc:sldMk cId="2570129478" sldId="567"/>
            <ac:grpSpMk id="144" creationId="{88877AC1-C99D-AC1B-AC89-66A88B5106A3}"/>
          </ac:grpSpMkLst>
        </pc:grpChg>
        <pc:grpChg chg="mod">
          <ac:chgData name="uzawaktr@outlook.jp" userId="9471b0887bca2b09" providerId="LiveId" clId="{5FECBE1A-B689-47AB-B655-C992800E77B6}" dt="2024-09-14T12:16:02.079" v="5547" actId="207"/>
          <ac:grpSpMkLst>
            <pc:docMk/>
            <pc:sldMk cId="2570129478" sldId="567"/>
            <ac:grpSpMk id="151" creationId="{288965AD-C19C-F28C-2403-224FF716AF4C}"/>
          </ac:grpSpMkLst>
        </pc:grpChg>
        <pc:grpChg chg="mod">
          <ac:chgData name="uzawaktr@outlook.jp" userId="9471b0887bca2b09" providerId="LiveId" clId="{5FECBE1A-B689-47AB-B655-C992800E77B6}" dt="2024-09-14T12:16:02.079" v="5547" actId="207"/>
          <ac:grpSpMkLst>
            <pc:docMk/>
            <pc:sldMk cId="2570129478" sldId="567"/>
            <ac:grpSpMk id="154" creationId="{215CAD54-E09B-CB9E-7812-3C0F39F65CF7}"/>
          </ac:grpSpMkLst>
        </pc:grpChg>
        <pc:grpChg chg="del">
          <ac:chgData name="uzawaktr@outlook.jp" userId="9471b0887bca2b09" providerId="LiveId" clId="{5FECBE1A-B689-47AB-B655-C992800E77B6}" dt="2024-09-14T12:06:08.532" v="5427" actId="21"/>
          <ac:grpSpMkLst>
            <pc:docMk/>
            <pc:sldMk cId="2570129478" sldId="567"/>
            <ac:grpSpMk id="157" creationId="{CF7DA024-35DE-0414-B373-15C1771BAF5F}"/>
          </ac:grpSpMkLst>
        </pc:grpChg>
        <pc:grpChg chg="mod">
          <ac:chgData name="uzawaktr@outlook.jp" userId="9471b0887bca2b09" providerId="LiveId" clId="{5FECBE1A-B689-47AB-B655-C992800E77B6}" dt="2024-09-14T12:16:02.079" v="5547" actId="207"/>
          <ac:grpSpMkLst>
            <pc:docMk/>
            <pc:sldMk cId="2570129478" sldId="567"/>
            <ac:grpSpMk id="186" creationId="{8AC42F1C-D4BC-8326-327D-5FB13ED2B3FA}"/>
          </ac:grpSpMkLst>
        </pc:grpChg>
        <pc:grpChg chg="mod">
          <ac:chgData name="uzawaktr@outlook.jp" userId="9471b0887bca2b09" providerId="LiveId" clId="{5FECBE1A-B689-47AB-B655-C992800E77B6}" dt="2024-09-14T12:16:02.079" v="5547" actId="207"/>
          <ac:grpSpMkLst>
            <pc:docMk/>
            <pc:sldMk cId="2570129478" sldId="567"/>
            <ac:grpSpMk id="187" creationId="{0B2289BA-094B-DF3E-B6DD-BCC62101D838}"/>
          </ac:grpSpMkLst>
        </pc:grpChg>
        <pc:grpChg chg="mod">
          <ac:chgData name="uzawaktr@outlook.jp" userId="9471b0887bca2b09" providerId="LiveId" clId="{5FECBE1A-B689-47AB-B655-C992800E77B6}" dt="2024-09-14T12:16:02.079" v="5547" actId="207"/>
          <ac:grpSpMkLst>
            <pc:docMk/>
            <pc:sldMk cId="2570129478" sldId="567"/>
            <ac:grpSpMk id="190" creationId="{B928E8E4-BD78-3901-C319-E62479117D3D}"/>
          </ac:grpSpMkLst>
        </pc:grpChg>
        <pc:cxnChg chg="mod">
          <ac:chgData name="uzawaktr@outlook.jp" userId="9471b0887bca2b09" providerId="LiveId" clId="{5FECBE1A-B689-47AB-B655-C992800E77B6}" dt="2024-09-14T12:16:02.079" v="5547" actId="207"/>
          <ac:cxnSpMkLst>
            <pc:docMk/>
            <pc:sldMk cId="2570129478" sldId="567"/>
            <ac:cxnSpMk id="191" creationId="{1523AFDE-BCEF-34C7-8818-4066C47C1490}"/>
          </ac:cxnSpMkLst>
        </pc:cxnChg>
        <pc:cxnChg chg="mod">
          <ac:chgData name="uzawaktr@outlook.jp" userId="9471b0887bca2b09" providerId="LiveId" clId="{5FECBE1A-B689-47AB-B655-C992800E77B6}" dt="2024-09-14T12:16:02.079" v="5547" actId="207"/>
          <ac:cxnSpMkLst>
            <pc:docMk/>
            <pc:sldMk cId="2570129478" sldId="567"/>
            <ac:cxnSpMk id="192" creationId="{3BAF5C1F-FA66-19BA-6351-88A9CCE43C3D}"/>
          </ac:cxnSpMkLst>
        </pc:cxnChg>
        <pc:cxnChg chg="mod">
          <ac:chgData name="uzawaktr@outlook.jp" userId="9471b0887bca2b09" providerId="LiveId" clId="{5FECBE1A-B689-47AB-B655-C992800E77B6}" dt="2024-09-14T12:16:02.079" v="5547" actId="207"/>
          <ac:cxnSpMkLst>
            <pc:docMk/>
            <pc:sldMk cId="2570129478" sldId="567"/>
            <ac:cxnSpMk id="193" creationId="{6828E4FB-118F-7563-E159-67D978AFC518}"/>
          </ac:cxnSpMkLst>
        </pc:cxnChg>
      </pc:sldChg>
      <pc:sldChg chg="addSp delSp modSp add mod ord">
        <pc:chgData name="uzawaktr@outlook.jp" userId="9471b0887bca2b09" providerId="LiveId" clId="{5FECBE1A-B689-47AB-B655-C992800E77B6}" dt="2024-09-18T05:59:44.776" v="8283" actId="1076"/>
        <pc:sldMkLst>
          <pc:docMk/>
          <pc:sldMk cId="2807160496" sldId="568"/>
        </pc:sldMkLst>
        <pc:spChg chg="add mod">
          <ac:chgData name="uzawaktr@outlook.jp" userId="9471b0887bca2b09" providerId="LiveId" clId="{5FECBE1A-B689-47AB-B655-C992800E77B6}" dt="2024-09-17T13:51:17.784" v="7262" actId="1076"/>
          <ac:spMkLst>
            <pc:docMk/>
            <pc:sldMk cId="2807160496" sldId="568"/>
            <ac:spMk id="2" creationId="{A27CBE5B-F556-0A6B-53AC-636589421B28}"/>
          </ac:spMkLst>
        </pc:spChg>
        <pc:spChg chg="mod">
          <ac:chgData name="uzawaktr@outlook.jp" userId="9471b0887bca2b09" providerId="LiveId" clId="{5FECBE1A-B689-47AB-B655-C992800E77B6}" dt="2024-09-17T13:47:40.636" v="7144" actId="1076"/>
          <ac:spMkLst>
            <pc:docMk/>
            <pc:sldMk cId="2807160496" sldId="568"/>
            <ac:spMk id="3" creationId="{98E95903-0F3E-5448-8DC5-98C60B92F3A2}"/>
          </ac:spMkLst>
        </pc:spChg>
        <pc:spChg chg="mod">
          <ac:chgData name="uzawaktr@outlook.jp" userId="9471b0887bca2b09" providerId="LiveId" clId="{5FECBE1A-B689-47AB-B655-C992800E77B6}" dt="2024-09-18T05:59:27.390" v="8281" actId="14100"/>
          <ac:spMkLst>
            <pc:docMk/>
            <pc:sldMk cId="2807160496" sldId="568"/>
            <ac:spMk id="4" creationId="{A9E95A57-16B1-73DE-999F-3162B257D6C4}"/>
          </ac:spMkLst>
        </pc:spChg>
        <pc:spChg chg="mod">
          <ac:chgData name="uzawaktr@outlook.jp" userId="9471b0887bca2b09" providerId="LiveId" clId="{5FECBE1A-B689-47AB-B655-C992800E77B6}" dt="2024-09-18T05:59:44.776" v="8283" actId="1076"/>
          <ac:spMkLst>
            <pc:docMk/>
            <pc:sldMk cId="2807160496" sldId="568"/>
            <ac:spMk id="5" creationId="{E7ECD6EE-B262-25E7-C828-35B27AB1635B}"/>
          </ac:spMkLst>
        </pc:spChg>
        <pc:spChg chg="mod">
          <ac:chgData name="uzawaktr@outlook.jp" userId="9471b0887bca2b09" providerId="LiveId" clId="{5FECBE1A-B689-47AB-B655-C992800E77B6}" dt="2024-09-18T05:59:30.314" v="8282" actId="1076"/>
          <ac:spMkLst>
            <pc:docMk/>
            <pc:sldMk cId="2807160496" sldId="568"/>
            <ac:spMk id="7" creationId="{89EC2AF0-62BC-2F51-A13D-A7D70C2AC620}"/>
          </ac:spMkLst>
        </pc:spChg>
        <pc:spChg chg="mod">
          <ac:chgData name="uzawaktr@outlook.jp" userId="9471b0887bca2b09" providerId="LiveId" clId="{5FECBE1A-B689-47AB-B655-C992800E77B6}" dt="2024-09-18T05:58:59.648" v="8261" actId="20577"/>
          <ac:spMkLst>
            <pc:docMk/>
            <pc:sldMk cId="2807160496" sldId="568"/>
            <ac:spMk id="9" creationId="{A5042B14-51DE-50E2-780A-E348CCAC1FB5}"/>
          </ac:spMkLst>
        </pc:spChg>
        <pc:spChg chg="del">
          <ac:chgData name="uzawaktr@outlook.jp" userId="9471b0887bca2b09" providerId="LiveId" clId="{5FECBE1A-B689-47AB-B655-C992800E77B6}" dt="2024-09-14T12:28:25.240" v="5759" actId="21"/>
          <ac:spMkLst>
            <pc:docMk/>
            <pc:sldMk cId="2807160496" sldId="568"/>
            <ac:spMk id="10" creationId="{0B5D7740-F6B2-0244-445E-AA31B1D04739}"/>
          </ac:spMkLst>
        </pc:spChg>
        <pc:spChg chg="mod">
          <ac:chgData name="uzawaktr@outlook.jp" userId="9471b0887bca2b09" providerId="LiveId" clId="{5FECBE1A-B689-47AB-B655-C992800E77B6}" dt="2024-09-18T05:58:28.646" v="8252" actId="164"/>
          <ac:spMkLst>
            <pc:docMk/>
            <pc:sldMk cId="2807160496" sldId="568"/>
            <ac:spMk id="12" creationId="{25502565-044F-E23E-E320-38C3D4A0FD22}"/>
          </ac:spMkLst>
        </pc:spChg>
        <pc:spChg chg="del">
          <ac:chgData name="uzawaktr@outlook.jp" userId="9471b0887bca2b09" providerId="LiveId" clId="{5FECBE1A-B689-47AB-B655-C992800E77B6}" dt="2024-09-15T01:07:41.009" v="6022" actId="21"/>
          <ac:spMkLst>
            <pc:docMk/>
            <pc:sldMk cId="2807160496" sldId="568"/>
            <ac:spMk id="14" creationId="{DF7F549C-22A4-E4E1-D851-D2DE4EC04B80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17" creationId="{81BED09D-FA2D-CF42-030C-181BD32C2A60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21" creationId="{713286DE-D303-C788-AB7A-B7C121E6FB18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25" creationId="{4E09FC6C-04DE-BDEC-FF7A-BAD0A3265DB9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33" creationId="{6B91B923-8E48-6337-4D3B-1EDAE6274B78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34" creationId="{FD76FC96-300A-9358-E740-C9CF7CC9E1AD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37" creationId="{6D7A331F-83CF-6A80-45C6-70C34D8983A0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38" creationId="{03D26016-B2DD-7CEC-C931-E2685E0A83DC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39" creationId="{F19BAA6E-6A22-65BE-038D-DF46E4679065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40" creationId="{B3D7DA1C-EC28-CA7C-0098-9BE3BFBEC93C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41" creationId="{642FAB19-534D-2635-65BA-9C1041EA5AD6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42" creationId="{7BA120A7-3C46-7019-BAD7-A85156C90F74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43" creationId="{B0263E49-162C-56E6-616E-BCF073323FF9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44" creationId="{51954F24-712F-90E0-869A-10DBFB7D72CC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45" creationId="{818B08F5-57EF-3C67-CF29-1C79A3C2C6D9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46" creationId="{B0C1DEE9-F4F2-121B-48BF-1B5211C54C72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47" creationId="{69E89FC4-7B6E-B225-2A47-E5A7529C8F67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48" creationId="{2DC3E36C-B9FB-C570-3F3C-B79BB1878A10}"/>
          </ac:spMkLst>
        </pc:spChg>
        <pc:spChg chg="mod">
          <ac:chgData name="uzawaktr@outlook.jp" userId="9471b0887bca2b09" providerId="LiveId" clId="{5FECBE1A-B689-47AB-B655-C992800E77B6}" dt="2024-09-18T05:58:38.635" v="8256" actId="1076"/>
          <ac:spMkLst>
            <pc:docMk/>
            <pc:sldMk cId="2807160496" sldId="568"/>
            <ac:spMk id="49" creationId="{0A459B76-2BC7-9046-2FAF-F083806190FD}"/>
          </ac:spMkLst>
        </pc:spChg>
        <pc:spChg chg="mod ord">
          <ac:chgData name="uzawaktr@outlook.jp" userId="9471b0887bca2b09" providerId="LiveId" clId="{5FECBE1A-B689-47AB-B655-C992800E77B6}" dt="2024-09-18T05:59:24.028" v="8280" actId="167"/>
          <ac:spMkLst>
            <pc:docMk/>
            <pc:sldMk cId="2807160496" sldId="568"/>
            <ac:spMk id="50" creationId="{E6BA56B8-F2E0-A8D1-670A-D8CA0C65666E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51" creationId="{29C0BC50-C94A-A5DF-F4BB-0FC70DA99458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52" creationId="{6AF76ACF-F10C-D271-0843-B18D9C5FE13F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54" creationId="{AF8F1165-FD4A-BBA7-4A45-C175EF61EEBE}"/>
          </ac:spMkLst>
        </pc:spChg>
        <pc:spChg chg="mod">
          <ac:chgData name="uzawaktr@outlook.jp" userId="9471b0887bca2b09" providerId="LiveId" clId="{5FECBE1A-B689-47AB-B655-C992800E77B6}" dt="2024-09-15T01:06:42.002" v="6021" actId="20577"/>
          <ac:spMkLst>
            <pc:docMk/>
            <pc:sldMk cId="2807160496" sldId="568"/>
            <ac:spMk id="55" creationId="{02C4F5BB-7E4F-2D81-9068-1D926651D33D}"/>
          </ac:spMkLst>
        </pc:spChg>
        <pc:grpChg chg="add mod">
          <ac:chgData name="uzawaktr@outlook.jp" userId="9471b0887bca2b09" providerId="LiveId" clId="{5FECBE1A-B689-47AB-B655-C992800E77B6}" dt="2024-09-18T05:58:31.866" v="8253" actId="1076"/>
          <ac:grpSpMkLst>
            <pc:docMk/>
            <pc:sldMk cId="2807160496" sldId="568"/>
            <ac:grpSpMk id="10" creationId="{3A9814FC-0D7F-CB61-8577-BF64DA6F1FC0}"/>
          </ac:grpSpMkLst>
        </pc:grpChg>
        <pc:grpChg chg="mod">
          <ac:chgData name="uzawaktr@outlook.jp" userId="9471b0887bca2b09" providerId="LiveId" clId="{5FECBE1A-B689-47AB-B655-C992800E77B6}" dt="2024-09-18T05:58:59.648" v="8261" actId="20577"/>
          <ac:grpSpMkLst>
            <pc:docMk/>
            <pc:sldMk cId="2807160496" sldId="568"/>
            <ac:grpSpMk id="11" creationId="{3AB4C5C1-1BEF-264F-B6DA-4448464B8448}"/>
          </ac:grpSpMkLst>
        </pc:grpChg>
        <pc:grpChg chg="add mod">
          <ac:chgData name="uzawaktr@outlook.jp" userId="9471b0887bca2b09" providerId="LiveId" clId="{5FECBE1A-B689-47AB-B655-C992800E77B6}" dt="2024-09-15T01:06:42.002" v="6021" actId="20577"/>
          <ac:grpSpMkLst>
            <pc:docMk/>
            <pc:sldMk cId="2807160496" sldId="568"/>
            <ac:grpSpMk id="13" creationId="{064DB0A8-FF1F-5664-8788-147CAC068C7D}"/>
          </ac:grpSpMkLst>
        </pc:grpChg>
        <pc:grpChg chg="mod">
          <ac:chgData name="uzawaktr@outlook.jp" userId="9471b0887bca2b09" providerId="LiveId" clId="{5FECBE1A-B689-47AB-B655-C992800E77B6}" dt="2024-09-15T01:06:42.002" v="6021" actId="20577"/>
          <ac:grpSpMkLst>
            <pc:docMk/>
            <pc:sldMk cId="2807160496" sldId="568"/>
            <ac:grpSpMk id="15" creationId="{EA206207-81EC-3C88-9BAD-4247BEA910E3}"/>
          </ac:grpSpMkLst>
        </pc:grpChg>
        <pc:grpChg chg="mod">
          <ac:chgData name="uzawaktr@outlook.jp" userId="9471b0887bca2b09" providerId="LiveId" clId="{5FECBE1A-B689-47AB-B655-C992800E77B6}" dt="2024-09-15T01:06:42.002" v="6021" actId="20577"/>
          <ac:grpSpMkLst>
            <pc:docMk/>
            <pc:sldMk cId="2807160496" sldId="568"/>
            <ac:grpSpMk id="36" creationId="{91B7A498-67AD-A512-9167-B84E4D10244E}"/>
          </ac:grpSpMkLst>
        </pc:grpChg>
        <pc:grpChg chg="del">
          <ac:chgData name="uzawaktr@outlook.jp" userId="9471b0887bca2b09" providerId="LiveId" clId="{5FECBE1A-B689-47AB-B655-C992800E77B6}" dt="2024-09-14T12:28:22.138" v="5758" actId="21"/>
          <ac:grpSpMkLst>
            <pc:docMk/>
            <pc:sldMk cId="2807160496" sldId="568"/>
            <ac:grpSpMk id="58" creationId="{93613854-45BE-2096-548F-0B9BB325176D}"/>
          </ac:grpSpMkLst>
        </pc:grpChg>
        <pc:picChg chg="add mod">
          <ac:chgData name="uzawaktr@outlook.jp" userId="9471b0887bca2b09" providerId="LiveId" clId="{5FECBE1A-B689-47AB-B655-C992800E77B6}" dt="2024-09-18T05:58:28.646" v="8252" actId="164"/>
          <ac:picMkLst>
            <pc:docMk/>
            <pc:sldMk cId="2807160496" sldId="568"/>
            <ac:picMk id="6" creationId="{FC469045-6E59-8ACE-7BAB-35B6C58734E4}"/>
          </ac:picMkLst>
        </pc:picChg>
      </pc:sldChg>
      <pc:sldChg chg="addSp delSp modSp add mod">
        <pc:chgData name="uzawaktr@outlook.jp" userId="9471b0887bca2b09" providerId="LiveId" clId="{5FECBE1A-B689-47AB-B655-C992800E77B6}" dt="2024-09-17T17:05:24.952" v="8162" actId="20577"/>
        <pc:sldMkLst>
          <pc:docMk/>
          <pc:sldMk cId="1189662407" sldId="569"/>
        </pc:sldMkLst>
        <pc:spChg chg="mod">
          <ac:chgData name="uzawaktr@outlook.jp" userId="9471b0887bca2b09" providerId="LiveId" clId="{5FECBE1A-B689-47AB-B655-C992800E77B6}" dt="2024-09-15T01:28:47.894" v="6478" actId="1076"/>
          <ac:spMkLst>
            <pc:docMk/>
            <pc:sldMk cId="1189662407" sldId="569"/>
            <ac:spMk id="2" creationId="{C6BAC433-8ADB-3CEB-686B-11DFE45819FD}"/>
          </ac:spMkLst>
        </pc:spChg>
        <pc:spChg chg="mod">
          <ac:chgData name="uzawaktr@outlook.jp" userId="9471b0887bca2b09" providerId="LiveId" clId="{5FECBE1A-B689-47AB-B655-C992800E77B6}" dt="2024-09-17T13:16:26.707" v="6881" actId="20577"/>
          <ac:spMkLst>
            <pc:docMk/>
            <pc:sldMk cId="1189662407" sldId="569"/>
            <ac:spMk id="4" creationId="{3D66BB88-127A-AE53-B84F-3D14317B5C07}"/>
          </ac:spMkLst>
        </pc:spChg>
        <pc:spChg chg="del mod">
          <ac:chgData name="uzawaktr@outlook.jp" userId="9471b0887bca2b09" providerId="LiveId" clId="{5FECBE1A-B689-47AB-B655-C992800E77B6}" dt="2024-09-15T02:58:21.619" v="6580" actId="21"/>
          <ac:spMkLst>
            <pc:docMk/>
            <pc:sldMk cId="1189662407" sldId="569"/>
            <ac:spMk id="15" creationId="{75380723-1625-58AA-DE0D-F15A5BC4975B}"/>
          </ac:spMkLst>
        </pc:spChg>
        <pc:spChg chg="add mod ord">
          <ac:chgData name="uzawaktr@outlook.jp" userId="9471b0887bca2b09" providerId="LiveId" clId="{5FECBE1A-B689-47AB-B655-C992800E77B6}" dt="2024-09-15T02:57:54.350" v="6575" actId="167"/>
          <ac:spMkLst>
            <pc:docMk/>
            <pc:sldMk cId="1189662407" sldId="569"/>
            <ac:spMk id="18" creationId="{D95D3904-39DF-8F9E-B052-52EC8CF74004}"/>
          </ac:spMkLst>
        </pc:spChg>
        <pc:spChg chg="add del mod">
          <ac:chgData name="uzawaktr@outlook.jp" userId="9471b0887bca2b09" providerId="LiveId" clId="{5FECBE1A-B689-47AB-B655-C992800E77B6}" dt="2024-09-15T01:17:53.718" v="6206" actId="11529"/>
          <ac:spMkLst>
            <pc:docMk/>
            <pc:sldMk cId="1189662407" sldId="569"/>
            <ac:spMk id="18" creationId="{FF9AB79C-026F-DD61-34CF-593F1A20221B}"/>
          </ac:spMkLst>
        </pc:spChg>
        <pc:spChg chg="del mod">
          <ac:chgData name="uzawaktr@outlook.jp" userId="9471b0887bca2b09" providerId="LiveId" clId="{5FECBE1A-B689-47AB-B655-C992800E77B6}" dt="2024-09-15T01:26:39.143" v="6423" actId="21"/>
          <ac:spMkLst>
            <pc:docMk/>
            <pc:sldMk cId="1189662407" sldId="569"/>
            <ac:spMk id="19" creationId="{74D90698-BA88-2EE9-CA49-13F77932FC57}"/>
          </ac:spMkLst>
        </pc:spChg>
        <pc:spChg chg="add del mod">
          <ac:chgData name="uzawaktr@outlook.jp" userId="9471b0887bca2b09" providerId="LiveId" clId="{5FECBE1A-B689-47AB-B655-C992800E77B6}" dt="2024-09-15T02:58:21.619" v="6580" actId="21"/>
          <ac:spMkLst>
            <pc:docMk/>
            <pc:sldMk cId="1189662407" sldId="569"/>
            <ac:spMk id="19" creationId="{D8846F9F-B37A-B2FC-C2B6-A8EFDADFF700}"/>
          </ac:spMkLst>
        </pc:spChg>
        <pc:spChg chg="mod">
          <ac:chgData name="uzawaktr@outlook.jp" userId="9471b0887bca2b09" providerId="LiveId" clId="{5FECBE1A-B689-47AB-B655-C992800E77B6}" dt="2024-09-15T02:57:15.984" v="6574" actId="693"/>
          <ac:spMkLst>
            <pc:docMk/>
            <pc:sldMk cId="1189662407" sldId="569"/>
            <ac:spMk id="24" creationId="{C887F30E-3399-7EA7-60AC-743882E3D23C}"/>
          </ac:spMkLst>
        </pc:spChg>
        <pc:spChg chg="add del mod ord">
          <ac:chgData name="uzawaktr@outlook.jp" userId="9471b0887bca2b09" providerId="LiveId" clId="{5FECBE1A-B689-47AB-B655-C992800E77B6}" dt="2024-09-15T02:58:21.619" v="6580" actId="21"/>
          <ac:spMkLst>
            <pc:docMk/>
            <pc:sldMk cId="1189662407" sldId="569"/>
            <ac:spMk id="27" creationId="{0B47EBD5-8CEC-B77E-0F86-7481E882C375}"/>
          </ac:spMkLst>
        </pc:spChg>
        <pc:spChg chg="del">
          <ac:chgData name="uzawaktr@outlook.jp" userId="9471b0887bca2b09" providerId="LiveId" clId="{5FECBE1A-B689-47AB-B655-C992800E77B6}" dt="2024-09-15T01:28:53.285" v="6479" actId="21"/>
          <ac:spMkLst>
            <pc:docMk/>
            <pc:sldMk cId="1189662407" sldId="569"/>
            <ac:spMk id="27" creationId="{87BD6436-37A3-AD51-A89F-44C3D8198910}"/>
          </ac:spMkLst>
        </pc:spChg>
        <pc:spChg chg="add del mod">
          <ac:chgData name="uzawaktr@outlook.jp" userId="9471b0887bca2b09" providerId="LiveId" clId="{5FECBE1A-B689-47AB-B655-C992800E77B6}" dt="2024-09-15T02:58:21.619" v="6580" actId="21"/>
          <ac:spMkLst>
            <pc:docMk/>
            <pc:sldMk cId="1189662407" sldId="569"/>
            <ac:spMk id="34" creationId="{CED1163A-ADD3-E402-1A8B-D14004F8FEF1}"/>
          </ac:spMkLst>
        </pc:spChg>
        <pc:spChg chg="del">
          <ac:chgData name="uzawaktr@outlook.jp" userId="9471b0887bca2b09" providerId="LiveId" clId="{5FECBE1A-B689-47AB-B655-C992800E77B6}" dt="2024-09-15T02:58:21.619" v="6580" actId="21"/>
          <ac:spMkLst>
            <pc:docMk/>
            <pc:sldMk cId="1189662407" sldId="569"/>
            <ac:spMk id="37" creationId="{C6C8A5A9-DAED-7E62-41F1-6CA8DB8B3148}"/>
          </ac:spMkLst>
        </pc:spChg>
        <pc:spChg chg="add mod">
          <ac:chgData name="uzawaktr@outlook.jp" userId="9471b0887bca2b09" providerId="LiveId" clId="{5FECBE1A-B689-47AB-B655-C992800E77B6}" dt="2024-09-15T02:58:27.619" v="6582" actId="1076"/>
          <ac:spMkLst>
            <pc:docMk/>
            <pc:sldMk cId="1189662407" sldId="569"/>
            <ac:spMk id="42" creationId="{0B47EBD5-8CEC-B77E-0F86-7481E882C375}"/>
          </ac:spMkLst>
        </pc:spChg>
        <pc:spChg chg="add del mod">
          <ac:chgData name="uzawaktr@outlook.jp" userId="9471b0887bca2b09" providerId="LiveId" clId="{5FECBE1A-B689-47AB-B655-C992800E77B6}" dt="2024-09-15T01:26:20.246" v="6419" actId="21"/>
          <ac:spMkLst>
            <pc:docMk/>
            <pc:sldMk cId="1189662407" sldId="569"/>
            <ac:spMk id="42" creationId="{5BC0F8AE-5DB6-E040-DA03-1C2004D4C0B1}"/>
          </ac:spMkLst>
        </pc:spChg>
        <pc:spChg chg="del">
          <ac:chgData name="uzawaktr@outlook.jp" userId="9471b0887bca2b09" providerId="LiveId" clId="{5FECBE1A-B689-47AB-B655-C992800E77B6}" dt="2024-09-15T02:58:21.619" v="6580" actId="21"/>
          <ac:spMkLst>
            <pc:docMk/>
            <pc:sldMk cId="1189662407" sldId="569"/>
            <ac:spMk id="43" creationId="{149D2652-B240-187D-E5A9-3D5554AF6D58}"/>
          </ac:spMkLst>
        </pc:spChg>
        <pc:spChg chg="add del mod ord">
          <ac:chgData name="uzawaktr@outlook.jp" userId="9471b0887bca2b09" providerId="LiveId" clId="{5FECBE1A-B689-47AB-B655-C992800E77B6}" dt="2024-09-17T17:05:24.952" v="8162" actId="20577"/>
          <ac:spMkLst>
            <pc:docMk/>
            <pc:sldMk cId="1189662407" sldId="569"/>
            <ac:spMk id="44" creationId="{61CE8E93-62EF-F223-1628-C73B52546F1B}"/>
          </ac:spMkLst>
        </pc:spChg>
        <pc:spChg chg="add del mod topLvl">
          <ac:chgData name="uzawaktr@outlook.jp" userId="9471b0887bca2b09" providerId="LiveId" clId="{5FECBE1A-B689-47AB-B655-C992800E77B6}" dt="2024-09-15T02:52:17.158" v="6515" actId="21"/>
          <ac:spMkLst>
            <pc:docMk/>
            <pc:sldMk cId="1189662407" sldId="569"/>
            <ac:spMk id="45" creationId="{CD483F75-E16F-F3ED-C1B6-101276385DD0}"/>
          </ac:spMkLst>
        </pc:spChg>
        <pc:spChg chg="add del mod topLvl">
          <ac:chgData name="uzawaktr@outlook.jp" userId="9471b0887bca2b09" providerId="LiveId" clId="{5FECBE1A-B689-47AB-B655-C992800E77B6}" dt="2024-09-15T02:58:21.619" v="6580" actId="21"/>
          <ac:spMkLst>
            <pc:docMk/>
            <pc:sldMk cId="1189662407" sldId="569"/>
            <ac:spMk id="46" creationId="{5019261F-58D0-E872-DA26-A5C55EA76F09}"/>
          </ac:spMkLst>
        </pc:spChg>
        <pc:spChg chg="add mod">
          <ac:chgData name="uzawaktr@outlook.jp" userId="9471b0887bca2b09" providerId="LiveId" clId="{5FECBE1A-B689-47AB-B655-C992800E77B6}" dt="2024-09-15T02:58:27.619" v="6582" actId="1076"/>
          <ac:spMkLst>
            <pc:docMk/>
            <pc:sldMk cId="1189662407" sldId="569"/>
            <ac:spMk id="48" creationId="{64806574-3B94-9610-46C2-56431D29260C}"/>
          </ac:spMkLst>
        </pc:spChg>
        <pc:spChg chg="add mod">
          <ac:chgData name="uzawaktr@outlook.jp" userId="9471b0887bca2b09" providerId="LiveId" clId="{5FECBE1A-B689-47AB-B655-C992800E77B6}" dt="2024-09-15T02:58:27.619" v="6582" actId="1076"/>
          <ac:spMkLst>
            <pc:docMk/>
            <pc:sldMk cId="1189662407" sldId="569"/>
            <ac:spMk id="49" creationId="{A49FAB88-D5E9-7642-95A8-A2865ADA1D4F}"/>
          </ac:spMkLst>
        </pc:spChg>
        <pc:spChg chg="add mod">
          <ac:chgData name="uzawaktr@outlook.jp" userId="9471b0887bca2b09" providerId="LiveId" clId="{5FECBE1A-B689-47AB-B655-C992800E77B6}" dt="2024-09-15T02:58:27.619" v="6582" actId="1076"/>
          <ac:spMkLst>
            <pc:docMk/>
            <pc:sldMk cId="1189662407" sldId="569"/>
            <ac:spMk id="50" creationId="{1DA28543-7ED8-0844-18C0-362B3EA431BD}"/>
          </ac:spMkLst>
        </pc:spChg>
        <pc:spChg chg="add mod">
          <ac:chgData name="uzawaktr@outlook.jp" userId="9471b0887bca2b09" providerId="LiveId" clId="{5FECBE1A-B689-47AB-B655-C992800E77B6}" dt="2024-09-15T02:58:27.619" v="6582" actId="1076"/>
          <ac:spMkLst>
            <pc:docMk/>
            <pc:sldMk cId="1189662407" sldId="569"/>
            <ac:spMk id="51" creationId="{512E531D-B1A7-E0B7-8804-6E3B103A31E0}"/>
          </ac:spMkLst>
        </pc:spChg>
        <pc:spChg chg="add mod">
          <ac:chgData name="uzawaktr@outlook.jp" userId="9471b0887bca2b09" providerId="LiveId" clId="{5FECBE1A-B689-47AB-B655-C992800E77B6}" dt="2024-09-15T02:58:27.619" v="6582" actId="1076"/>
          <ac:spMkLst>
            <pc:docMk/>
            <pc:sldMk cId="1189662407" sldId="569"/>
            <ac:spMk id="52" creationId="{D830D345-9318-A2DA-F914-853DA770C9E8}"/>
          </ac:spMkLst>
        </pc:spChg>
        <pc:spChg chg="add mod">
          <ac:chgData name="uzawaktr@outlook.jp" userId="9471b0887bca2b09" providerId="LiveId" clId="{5FECBE1A-B689-47AB-B655-C992800E77B6}" dt="2024-09-15T02:58:27.619" v="6582" actId="1076"/>
          <ac:spMkLst>
            <pc:docMk/>
            <pc:sldMk cId="1189662407" sldId="569"/>
            <ac:spMk id="53" creationId="{05345B3C-D630-DA33-D11B-870CFD7166EE}"/>
          </ac:spMkLst>
        </pc:spChg>
        <pc:spChg chg="add mod">
          <ac:chgData name="uzawaktr@outlook.jp" userId="9471b0887bca2b09" providerId="LiveId" clId="{5FECBE1A-B689-47AB-B655-C992800E77B6}" dt="2024-09-15T02:58:27.619" v="6582" actId="1076"/>
          <ac:spMkLst>
            <pc:docMk/>
            <pc:sldMk cId="1189662407" sldId="569"/>
            <ac:spMk id="54" creationId="{7B914BC1-5A1A-B315-25C0-650059C5D170}"/>
          </ac:spMkLst>
        </pc:spChg>
        <pc:spChg chg="add mod">
          <ac:chgData name="uzawaktr@outlook.jp" userId="9471b0887bca2b09" providerId="LiveId" clId="{5FECBE1A-B689-47AB-B655-C992800E77B6}" dt="2024-09-17T13:45:24.151" v="7137" actId="20577"/>
          <ac:spMkLst>
            <pc:docMk/>
            <pc:sldMk cId="1189662407" sldId="569"/>
            <ac:spMk id="55" creationId="{2F2CE281-1E81-CCD1-76D8-DACF00E50F06}"/>
          </ac:spMkLst>
        </pc:spChg>
        <pc:spChg chg="mod">
          <ac:chgData name="uzawaktr@outlook.jp" userId="9471b0887bca2b09" providerId="LiveId" clId="{5FECBE1A-B689-47AB-B655-C992800E77B6}" dt="2024-09-15T02:58:22.747" v="6581"/>
          <ac:spMkLst>
            <pc:docMk/>
            <pc:sldMk cId="1189662407" sldId="569"/>
            <ac:spMk id="58" creationId="{FC1F6FD9-DF11-6C6C-EDAE-969B70EFE4D4}"/>
          </ac:spMkLst>
        </pc:spChg>
        <pc:spChg chg="mod">
          <ac:chgData name="uzawaktr@outlook.jp" userId="9471b0887bca2b09" providerId="LiveId" clId="{5FECBE1A-B689-47AB-B655-C992800E77B6}" dt="2024-09-15T02:58:22.747" v="6581"/>
          <ac:spMkLst>
            <pc:docMk/>
            <pc:sldMk cId="1189662407" sldId="569"/>
            <ac:spMk id="59" creationId="{40868D1B-E530-E150-C4F4-554E67C10E96}"/>
          </ac:spMkLst>
        </pc:spChg>
        <pc:spChg chg="add mod">
          <ac:chgData name="uzawaktr@outlook.jp" userId="9471b0887bca2b09" providerId="LiveId" clId="{5FECBE1A-B689-47AB-B655-C992800E77B6}" dt="2024-09-15T02:58:27.619" v="6582" actId="1076"/>
          <ac:spMkLst>
            <pc:docMk/>
            <pc:sldMk cId="1189662407" sldId="569"/>
            <ac:spMk id="62" creationId="{75380723-1625-58AA-DE0D-F15A5BC4975B}"/>
          </ac:spMkLst>
        </pc:spChg>
        <pc:spChg chg="add mod">
          <ac:chgData name="uzawaktr@outlook.jp" userId="9471b0887bca2b09" providerId="LiveId" clId="{5FECBE1A-B689-47AB-B655-C992800E77B6}" dt="2024-09-15T02:58:27.619" v="6582" actId="1076"/>
          <ac:spMkLst>
            <pc:docMk/>
            <pc:sldMk cId="1189662407" sldId="569"/>
            <ac:spMk id="63" creationId="{C6C8A5A9-DAED-7E62-41F1-6CA8DB8B3148}"/>
          </ac:spMkLst>
        </pc:spChg>
        <pc:spChg chg="mod">
          <ac:chgData name="uzawaktr@outlook.jp" userId="9471b0887bca2b09" providerId="LiveId" clId="{5FECBE1A-B689-47AB-B655-C992800E77B6}" dt="2024-09-15T02:58:22.747" v="6581"/>
          <ac:spMkLst>
            <pc:docMk/>
            <pc:sldMk cId="1189662407" sldId="569"/>
            <ac:spMk id="68" creationId="{6EB36043-3747-2DAF-7AD5-3A166CE439B3}"/>
          </ac:spMkLst>
        </pc:spChg>
        <pc:spChg chg="mod">
          <ac:chgData name="uzawaktr@outlook.jp" userId="9471b0887bca2b09" providerId="LiveId" clId="{5FECBE1A-B689-47AB-B655-C992800E77B6}" dt="2024-09-15T02:58:22.747" v="6581"/>
          <ac:spMkLst>
            <pc:docMk/>
            <pc:sldMk cId="1189662407" sldId="569"/>
            <ac:spMk id="69" creationId="{320CAB56-099A-8AE0-8B38-D745D95A2EF4}"/>
          </ac:spMkLst>
        </pc:spChg>
        <pc:spChg chg="del mod">
          <ac:chgData name="uzawaktr@outlook.jp" userId="9471b0887bca2b09" providerId="LiveId" clId="{5FECBE1A-B689-47AB-B655-C992800E77B6}" dt="2024-09-15T02:58:21.619" v="6580" actId="21"/>
          <ac:spMkLst>
            <pc:docMk/>
            <pc:sldMk cId="1189662407" sldId="569"/>
            <ac:spMk id="71" creationId="{64806574-3B94-9610-46C2-56431D29260C}"/>
          </ac:spMkLst>
        </pc:spChg>
        <pc:spChg chg="del mod">
          <ac:chgData name="uzawaktr@outlook.jp" userId="9471b0887bca2b09" providerId="LiveId" clId="{5FECBE1A-B689-47AB-B655-C992800E77B6}" dt="2024-09-15T02:58:21.619" v="6580" actId="21"/>
          <ac:spMkLst>
            <pc:docMk/>
            <pc:sldMk cId="1189662407" sldId="569"/>
            <ac:spMk id="72" creationId="{A49FAB88-D5E9-7642-95A8-A2865ADA1D4F}"/>
          </ac:spMkLst>
        </pc:spChg>
        <pc:spChg chg="del mod">
          <ac:chgData name="uzawaktr@outlook.jp" userId="9471b0887bca2b09" providerId="LiveId" clId="{5FECBE1A-B689-47AB-B655-C992800E77B6}" dt="2024-09-15T02:58:21.619" v="6580" actId="21"/>
          <ac:spMkLst>
            <pc:docMk/>
            <pc:sldMk cId="1189662407" sldId="569"/>
            <ac:spMk id="73" creationId="{1DA28543-7ED8-0844-18C0-362B3EA431BD}"/>
          </ac:spMkLst>
        </pc:spChg>
        <pc:spChg chg="del mod">
          <ac:chgData name="uzawaktr@outlook.jp" userId="9471b0887bca2b09" providerId="LiveId" clId="{5FECBE1A-B689-47AB-B655-C992800E77B6}" dt="2024-09-15T02:58:21.619" v="6580" actId="21"/>
          <ac:spMkLst>
            <pc:docMk/>
            <pc:sldMk cId="1189662407" sldId="569"/>
            <ac:spMk id="74" creationId="{512E531D-B1A7-E0B7-8804-6E3B103A31E0}"/>
          </ac:spMkLst>
        </pc:spChg>
        <pc:spChg chg="del mod">
          <ac:chgData name="uzawaktr@outlook.jp" userId="9471b0887bca2b09" providerId="LiveId" clId="{5FECBE1A-B689-47AB-B655-C992800E77B6}" dt="2024-09-15T02:58:21.619" v="6580" actId="21"/>
          <ac:spMkLst>
            <pc:docMk/>
            <pc:sldMk cId="1189662407" sldId="569"/>
            <ac:spMk id="75" creationId="{D830D345-9318-A2DA-F914-853DA770C9E8}"/>
          </ac:spMkLst>
        </pc:spChg>
        <pc:spChg chg="del mod">
          <ac:chgData name="uzawaktr@outlook.jp" userId="9471b0887bca2b09" providerId="LiveId" clId="{5FECBE1A-B689-47AB-B655-C992800E77B6}" dt="2024-09-15T02:58:21.619" v="6580" actId="21"/>
          <ac:spMkLst>
            <pc:docMk/>
            <pc:sldMk cId="1189662407" sldId="569"/>
            <ac:spMk id="76" creationId="{05345B3C-D630-DA33-D11B-870CFD7166EE}"/>
          </ac:spMkLst>
        </pc:spChg>
        <pc:spChg chg="del">
          <ac:chgData name="uzawaktr@outlook.jp" userId="9471b0887bca2b09" providerId="LiveId" clId="{5FECBE1A-B689-47AB-B655-C992800E77B6}" dt="2024-09-15T02:58:21.619" v="6580" actId="21"/>
          <ac:spMkLst>
            <pc:docMk/>
            <pc:sldMk cId="1189662407" sldId="569"/>
            <ac:spMk id="77" creationId="{7B914BC1-5A1A-B315-25C0-650059C5D170}"/>
          </ac:spMkLst>
        </pc:spChg>
        <pc:spChg chg="del mod">
          <ac:chgData name="uzawaktr@outlook.jp" userId="9471b0887bca2b09" providerId="LiveId" clId="{5FECBE1A-B689-47AB-B655-C992800E77B6}" dt="2024-09-15T02:58:21.619" v="6580" actId="21"/>
          <ac:spMkLst>
            <pc:docMk/>
            <pc:sldMk cId="1189662407" sldId="569"/>
            <ac:spMk id="78" creationId="{2F2CE281-1E81-CCD1-76D8-DACF00E50F06}"/>
          </ac:spMkLst>
        </pc:spChg>
        <pc:spChg chg="del">
          <ac:chgData name="uzawaktr@outlook.jp" userId="9471b0887bca2b09" providerId="LiveId" clId="{5FECBE1A-B689-47AB-B655-C992800E77B6}" dt="2024-09-15T02:53:14.859" v="6524" actId="21"/>
          <ac:spMkLst>
            <pc:docMk/>
            <pc:sldMk cId="1189662407" sldId="569"/>
            <ac:spMk id="79" creationId="{DF314EBE-C6FB-8977-4052-B946D569B57D}"/>
          </ac:spMkLst>
        </pc:spChg>
        <pc:spChg chg="mod">
          <ac:chgData name="uzawaktr@outlook.jp" userId="9471b0887bca2b09" providerId="LiveId" clId="{5FECBE1A-B689-47AB-B655-C992800E77B6}" dt="2024-09-15T02:58:22.747" v="6581"/>
          <ac:spMkLst>
            <pc:docMk/>
            <pc:sldMk cId="1189662407" sldId="569"/>
            <ac:spMk id="84" creationId="{73351C4C-2C6F-1457-8694-6A989338686E}"/>
          </ac:spMkLst>
        </pc:spChg>
        <pc:spChg chg="mod">
          <ac:chgData name="uzawaktr@outlook.jp" userId="9471b0887bca2b09" providerId="LiveId" clId="{5FECBE1A-B689-47AB-B655-C992800E77B6}" dt="2024-09-15T02:58:22.747" v="6581"/>
          <ac:spMkLst>
            <pc:docMk/>
            <pc:sldMk cId="1189662407" sldId="569"/>
            <ac:spMk id="85" creationId="{B5F06458-E30C-F360-2ACF-878F4E3ACEA3}"/>
          </ac:spMkLst>
        </pc:spChg>
        <pc:spChg chg="mod">
          <ac:chgData name="uzawaktr@outlook.jp" userId="9471b0887bca2b09" providerId="LiveId" clId="{5FECBE1A-B689-47AB-B655-C992800E77B6}" dt="2024-09-15T02:58:22.747" v="6581"/>
          <ac:spMkLst>
            <pc:docMk/>
            <pc:sldMk cId="1189662407" sldId="569"/>
            <ac:spMk id="86" creationId="{38D50BD9-F604-3D8F-945E-8B202001CAC1}"/>
          </ac:spMkLst>
        </pc:spChg>
        <pc:spChg chg="add mod">
          <ac:chgData name="uzawaktr@outlook.jp" userId="9471b0887bca2b09" providerId="LiveId" clId="{5FECBE1A-B689-47AB-B655-C992800E77B6}" dt="2024-09-15T02:58:27.619" v="6582" actId="1076"/>
          <ac:spMkLst>
            <pc:docMk/>
            <pc:sldMk cId="1189662407" sldId="569"/>
            <ac:spMk id="87" creationId="{149D2652-B240-187D-E5A9-3D5554AF6D58}"/>
          </ac:spMkLst>
        </pc:spChg>
        <pc:spChg chg="add del mod ord topLvl">
          <ac:chgData name="uzawaktr@outlook.jp" userId="9471b0887bca2b09" providerId="LiveId" clId="{5FECBE1A-B689-47AB-B655-C992800E77B6}" dt="2024-09-15T01:25:08.281" v="6407" actId="21"/>
          <ac:spMkLst>
            <pc:docMk/>
            <pc:sldMk cId="1189662407" sldId="569"/>
            <ac:spMk id="87" creationId="{30768FF9-6F75-97B0-9612-122EBD0AEF62}"/>
          </ac:spMkLst>
        </pc:spChg>
        <pc:spChg chg="add del mod topLvl">
          <ac:chgData name="uzawaktr@outlook.jp" userId="9471b0887bca2b09" providerId="LiveId" clId="{5FECBE1A-B689-47AB-B655-C992800E77B6}" dt="2024-09-17T17:05:14.614" v="8160" actId="1076"/>
          <ac:spMkLst>
            <pc:docMk/>
            <pc:sldMk cId="1189662407" sldId="569"/>
            <ac:spMk id="88" creationId="{8B5D3A17-1B58-74AE-B15F-45EB439771F3}"/>
          </ac:spMkLst>
        </pc:spChg>
        <pc:spChg chg="del">
          <ac:chgData name="uzawaktr@outlook.jp" userId="9471b0887bca2b09" providerId="LiveId" clId="{5FECBE1A-B689-47AB-B655-C992800E77B6}" dt="2024-09-15T02:53:19.141" v="6525" actId="21"/>
          <ac:spMkLst>
            <pc:docMk/>
            <pc:sldMk cId="1189662407" sldId="569"/>
            <ac:spMk id="91" creationId="{65ED8672-EC93-445F-E7B5-0B2675F6276B}"/>
          </ac:spMkLst>
        </pc:spChg>
        <pc:spChg chg="add mod">
          <ac:chgData name="uzawaktr@outlook.jp" userId="9471b0887bca2b09" providerId="LiveId" clId="{5FECBE1A-B689-47AB-B655-C992800E77B6}" dt="2024-09-15T02:58:27.619" v="6582" actId="1076"/>
          <ac:spMkLst>
            <pc:docMk/>
            <pc:sldMk cId="1189662407" sldId="569"/>
            <ac:spMk id="92" creationId="{5019261F-58D0-E872-DA26-A5C55EA76F09}"/>
          </ac:spMkLst>
        </pc:spChg>
        <pc:spChg chg="add mod">
          <ac:chgData name="uzawaktr@outlook.jp" userId="9471b0887bca2b09" providerId="LiveId" clId="{5FECBE1A-B689-47AB-B655-C992800E77B6}" dt="2024-09-15T02:58:27.619" v="6582" actId="1076"/>
          <ac:spMkLst>
            <pc:docMk/>
            <pc:sldMk cId="1189662407" sldId="569"/>
            <ac:spMk id="93" creationId="{D8846F9F-B37A-B2FC-C2B6-A8EFDADFF700}"/>
          </ac:spMkLst>
        </pc:spChg>
        <pc:spChg chg="add mod">
          <ac:chgData name="uzawaktr@outlook.jp" userId="9471b0887bca2b09" providerId="LiveId" clId="{5FECBE1A-B689-47AB-B655-C992800E77B6}" dt="2024-09-15T02:58:27.619" v="6582" actId="1076"/>
          <ac:spMkLst>
            <pc:docMk/>
            <pc:sldMk cId="1189662407" sldId="569"/>
            <ac:spMk id="96" creationId="{CED1163A-ADD3-E402-1A8B-D14004F8FEF1}"/>
          </ac:spMkLst>
        </pc:spChg>
        <pc:spChg chg="mod">
          <ac:chgData name="uzawaktr@outlook.jp" userId="9471b0887bca2b09" providerId="LiveId" clId="{5FECBE1A-B689-47AB-B655-C992800E77B6}" dt="2024-09-17T13:16:43.920" v="6884" actId="14100"/>
          <ac:spMkLst>
            <pc:docMk/>
            <pc:sldMk cId="1189662407" sldId="569"/>
            <ac:spMk id="103" creationId="{5C4B126D-4FC3-07A2-FE57-C9DE8F6CBE46}"/>
          </ac:spMkLst>
        </pc:spChg>
        <pc:spChg chg="mod">
          <ac:chgData name="uzawaktr@outlook.jp" userId="9471b0887bca2b09" providerId="LiveId" clId="{5FECBE1A-B689-47AB-B655-C992800E77B6}" dt="2024-09-17T13:16:41.247" v="6883" actId="1076"/>
          <ac:spMkLst>
            <pc:docMk/>
            <pc:sldMk cId="1189662407" sldId="569"/>
            <ac:spMk id="113" creationId="{B9F32CFB-61C3-3FC7-C87E-6B67A7264E34}"/>
          </ac:spMkLst>
        </pc:spChg>
        <pc:spChg chg="mod ord">
          <ac:chgData name="uzawaktr@outlook.jp" userId="9471b0887bca2b09" providerId="LiveId" clId="{5FECBE1A-B689-47AB-B655-C992800E77B6}" dt="2024-09-15T02:57:03.966" v="6572" actId="167"/>
          <ac:spMkLst>
            <pc:docMk/>
            <pc:sldMk cId="1189662407" sldId="569"/>
            <ac:spMk id="170" creationId="{B4A0C454-AD31-6FDD-5FF0-C0B019EC69BC}"/>
          </ac:spMkLst>
        </pc:spChg>
        <pc:grpChg chg="add del mod">
          <ac:chgData name="uzawaktr@outlook.jp" userId="9471b0887bca2b09" providerId="LiveId" clId="{5FECBE1A-B689-47AB-B655-C992800E77B6}" dt="2024-09-15T01:25:08.281" v="6407" actId="21"/>
          <ac:grpSpMkLst>
            <pc:docMk/>
            <pc:sldMk cId="1189662407" sldId="569"/>
            <ac:grpSpMk id="34" creationId="{84111C42-E9A7-BA4F-25F8-FCBD7490614B}"/>
          </ac:grpSpMkLst>
        </pc:grpChg>
        <pc:grpChg chg="del">
          <ac:chgData name="uzawaktr@outlook.jp" userId="9471b0887bca2b09" providerId="LiveId" clId="{5FECBE1A-B689-47AB-B655-C992800E77B6}" dt="2024-09-15T02:58:21.619" v="6580" actId="21"/>
          <ac:grpSpMkLst>
            <pc:docMk/>
            <pc:sldMk cId="1189662407" sldId="569"/>
            <ac:grpSpMk id="41" creationId="{216950EA-6918-7681-951D-C83B0B52B4E7}"/>
          </ac:grpSpMkLst>
        </pc:grpChg>
        <pc:grpChg chg="add del mod">
          <ac:chgData name="uzawaktr@outlook.jp" userId="9471b0887bca2b09" providerId="LiveId" clId="{5FECBE1A-B689-47AB-B655-C992800E77B6}" dt="2024-09-15T02:52:17.158" v="6515" actId="21"/>
          <ac:grpSpMkLst>
            <pc:docMk/>
            <pc:sldMk cId="1189662407" sldId="569"/>
            <ac:grpSpMk id="47" creationId="{8EA38B0C-88B6-9BED-BBD5-6F6C362B8B91}"/>
          </ac:grpSpMkLst>
        </pc:grpChg>
        <pc:grpChg chg="add mod">
          <ac:chgData name="uzawaktr@outlook.jp" userId="9471b0887bca2b09" providerId="LiveId" clId="{5FECBE1A-B689-47AB-B655-C992800E77B6}" dt="2024-09-15T02:58:27.619" v="6582" actId="1076"/>
          <ac:grpSpMkLst>
            <pc:docMk/>
            <pc:sldMk cId="1189662407" sldId="569"/>
            <ac:grpSpMk id="56" creationId="{D17C2085-1040-F43C-F044-BFD47C2055F7}"/>
          </ac:grpSpMkLst>
        </pc:grpChg>
        <pc:grpChg chg="add mod">
          <ac:chgData name="uzawaktr@outlook.jp" userId="9471b0887bca2b09" providerId="LiveId" clId="{5FECBE1A-B689-47AB-B655-C992800E77B6}" dt="2024-09-15T02:58:27.619" v="6582" actId="1076"/>
          <ac:grpSpMkLst>
            <pc:docMk/>
            <pc:sldMk cId="1189662407" sldId="569"/>
            <ac:grpSpMk id="64" creationId="{216950EA-6918-7681-951D-C83B0B52B4E7}"/>
          </ac:grpSpMkLst>
        </pc:grpChg>
        <pc:grpChg chg="mod">
          <ac:chgData name="uzawaktr@outlook.jp" userId="9471b0887bca2b09" providerId="LiveId" clId="{5FECBE1A-B689-47AB-B655-C992800E77B6}" dt="2024-09-15T02:58:22.747" v="6581"/>
          <ac:grpSpMkLst>
            <pc:docMk/>
            <pc:sldMk cId="1189662407" sldId="569"/>
            <ac:grpSpMk id="65" creationId="{4BDE6621-6B6E-FDCA-EE4D-8A8E35001081}"/>
          </ac:grpSpMkLst>
        </pc:grpChg>
        <pc:grpChg chg="mod">
          <ac:chgData name="uzawaktr@outlook.jp" userId="9471b0887bca2b09" providerId="LiveId" clId="{5FECBE1A-B689-47AB-B655-C992800E77B6}" dt="2024-09-15T02:58:22.747" v="6581"/>
          <ac:grpSpMkLst>
            <pc:docMk/>
            <pc:sldMk cId="1189662407" sldId="569"/>
            <ac:grpSpMk id="67" creationId="{394D937B-6A07-7C60-EFF1-0DE13BEE2618}"/>
          </ac:grpSpMkLst>
        </pc:grpChg>
        <pc:grpChg chg="del">
          <ac:chgData name="uzawaktr@outlook.jp" userId="9471b0887bca2b09" providerId="LiveId" clId="{5FECBE1A-B689-47AB-B655-C992800E77B6}" dt="2024-09-15T02:58:21.619" v="6580" actId="21"/>
          <ac:grpSpMkLst>
            <pc:docMk/>
            <pc:sldMk cId="1189662407" sldId="569"/>
            <ac:grpSpMk id="81" creationId="{D17C2085-1040-F43C-F044-BFD47C2055F7}"/>
          </ac:grpSpMkLst>
        </pc:grpChg>
        <pc:grpChg chg="add del">
          <ac:chgData name="uzawaktr@outlook.jp" userId="9471b0887bca2b09" providerId="LiveId" clId="{5FECBE1A-B689-47AB-B655-C992800E77B6}" dt="2024-09-15T01:21:06.090" v="6270" actId="165"/>
          <ac:grpSpMkLst>
            <pc:docMk/>
            <pc:sldMk cId="1189662407" sldId="569"/>
            <ac:grpSpMk id="86" creationId="{6B80A08F-87B7-B65C-941A-8F1F17840210}"/>
          </ac:grpSpMkLst>
        </pc:grpChg>
        <pc:grpChg chg="add mod">
          <ac:chgData name="uzawaktr@outlook.jp" userId="9471b0887bca2b09" providerId="LiveId" clId="{5FECBE1A-B689-47AB-B655-C992800E77B6}" dt="2024-09-17T17:05:06.140" v="8150" actId="1076"/>
          <ac:grpSpMkLst>
            <pc:docMk/>
            <pc:sldMk cId="1189662407" sldId="569"/>
            <ac:grpSpMk id="97" creationId="{437CE0A1-0108-3B4F-EE47-0C32B9274F34}"/>
          </ac:grpSpMkLst>
        </pc:grpChg>
        <pc:grpChg chg="mod">
          <ac:chgData name="uzawaktr@outlook.jp" userId="9471b0887bca2b09" providerId="LiveId" clId="{5FECBE1A-B689-47AB-B655-C992800E77B6}" dt="2024-09-17T13:16:38.809" v="6882" actId="1076"/>
          <ac:grpSpMkLst>
            <pc:docMk/>
            <pc:sldMk cId="1189662407" sldId="569"/>
            <ac:grpSpMk id="107" creationId="{215CAD54-E09B-CB9E-7812-3C0F39F65CF7}"/>
          </ac:grpSpMkLst>
        </pc:grpChg>
        <pc:cxnChg chg="del">
          <ac:chgData name="uzawaktr@outlook.jp" userId="9471b0887bca2b09" providerId="LiveId" clId="{5FECBE1A-B689-47AB-B655-C992800E77B6}" dt="2024-09-15T02:53:19.141" v="6525" actId="21"/>
          <ac:cxnSpMkLst>
            <pc:docMk/>
            <pc:sldMk cId="1189662407" sldId="569"/>
            <ac:cxnSpMk id="90" creationId="{AE72F5A5-4568-9BAF-0E55-D95D2E8F935A}"/>
          </ac:cxnSpMkLst>
        </pc:cxnChg>
      </pc:sldChg>
      <pc:sldChg chg="addSp delSp modSp add del mod">
        <pc:chgData name="uzawaktr@outlook.jp" userId="9471b0887bca2b09" providerId="LiveId" clId="{5FECBE1A-B689-47AB-B655-C992800E77B6}" dt="2024-09-15T01:31:26.151" v="6498"/>
        <pc:sldMkLst>
          <pc:docMk/>
          <pc:sldMk cId="21207146" sldId="570"/>
        </pc:sldMkLst>
        <pc:spChg chg="add mod">
          <ac:chgData name="uzawaktr@outlook.jp" userId="9471b0887bca2b09" providerId="LiveId" clId="{5FECBE1A-B689-47AB-B655-C992800E77B6}" dt="2024-09-15T01:30:58.482" v="6484"/>
          <ac:spMkLst>
            <pc:docMk/>
            <pc:sldMk cId="21207146" sldId="570"/>
            <ac:spMk id="18" creationId="{F81CF226-B62D-1C6C-E5F0-24A07545AE65}"/>
          </ac:spMkLst>
        </pc:spChg>
        <pc:spChg chg="add del mod">
          <ac:chgData name="uzawaktr@outlook.jp" userId="9471b0887bca2b09" providerId="LiveId" clId="{5FECBE1A-B689-47AB-B655-C992800E77B6}" dt="2024-09-15T01:31:25.658" v="6497" actId="1076"/>
          <ac:spMkLst>
            <pc:docMk/>
            <pc:sldMk cId="21207146" sldId="570"/>
            <ac:spMk id="20" creationId="{7ACC9FAA-AB49-291F-5D7C-46951167EF7C}"/>
          </ac:spMkLst>
        </pc:spChg>
        <pc:spChg chg="add del">
          <ac:chgData name="uzawaktr@outlook.jp" userId="9471b0887bca2b09" providerId="LiveId" clId="{5FECBE1A-B689-47AB-B655-C992800E77B6}" dt="2024-09-15T01:31:24.896" v="6495" actId="21"/>
          <ac:spMkLst>
            <pc:docMk/>
            <pc:sldMk cId="21207146" sldId="570"/>
            <ac:spMk id="28" creationId="{D027325D-5E00-8628-C82D-A8BCB1DF4CA6}"/>
          </ac:spMkLst>
        </pc:spChg>
        <pc:spChg chg="add del">
          <ac:chgData name="uzawaktr@outlook.jp" userId="9471b0887bca2b09" providerId="LiveId" clId="{5FECBE1A-B689-47AB-B655-C992800E77B6}" dt="2024-09-15T01:31:23.699" v="6490" actId="21"/>
          <ac:spMkLst>
            <pc:docMk/>
            <pc:sldMk cId="21207146" sldId="570"/>
            <ac:spMk id="57" creationId="{B4DDE519-4478-D19E-1721-C18457CDD182}"/>
          </ac:spMkLst>
        </pc:spChg>
        <pc:spChg chg="add del mod">
          <ac:chgData name="uzawaktr@outlook.jp" userId="9471b0887bca2b09" providerId="LiveId" clId="{5FECBE1A-B689-47AB-B655-C992800E77B6}" dt="2024-09-15T01:31:25.658" v="6497" actId="1076"/>
          <ac:spMkLst>
            <pc:docMk/>
            <pc:sldMk cId="21207146" sldId="570"/>
            <ac:spMk id="114" creationId="{29BC454B-CFEE-F778-B01C-E16FD774BB5A}"/>
          </ac:spMkLst>
        </pc:spChg>
        <pc:grpChg chg="add del">
          <ac:chgData name="uzawaktr@outlook.jp" userId="9471b0887bca2b09" providerId="LiveId" clId="{5FECBE1A-B689-47AB-B655-C992800E77B6}" dt="2024-09-15T01:31:23.935" v="6491" actId="21"/>
          <ac:grpSpMkLst>
            <pc:docMk/>
            <pc:sldMk cId="21207146" sldId="570"/>
            <ac:grpSpMk id="23" creationId="{2219FD4E-2CBC-6502-A0EB-0DBA7AFB2076}"/>
          </ac:grpSpMkLst>
        </pc:grpChg>
        <pc:cxnChg chg="add del mod">
          <ac:chgData name="uzawaktr@outlook.jp" userId="9471b0887bca2b09" providerId="LiveId" clId="{5FECBE1A-B689-47AB-B655-C992800E77B6}" dt="2024-09-15T01:31:24.644" v="6494" actId="11529"/>
          <ac:cxnSpMkLst>
            <pc:docMk/>
            <pc:sldMk cId="21207146" sldId="570"/>
            <ac:cxnSpMk id="27" creationId="{60CAF779-C89F-7DDE-7E33-84D343AECA6E}"/>
          </ac:cxnSpMkLst>
        </pc:cxnChg>
      </pc:sldChg>
      <pc:sldChg chg="addSp delSp modSp add mod">
        <pc:chgData name="uzawaktr@outlook.jp" userId="9471b0887bca2b09" providerId="LiveId" clId="{5FECBE1A-B689-47AB-B655-C992800E77B6}" dt="2024-09-17T16:50:40.713" v="7570" actId="20577"/>
        <pc:sldMkLst>
          <pc:docMk/>
          <pc:sldMk cId="411729906" sldId="570"/>
        </pc:sldMkLst>
        <pc:spChg chg="add mod">
          <ac:chgData name="uzawaktr@outlook.jp" userId="9471b0887bca2b09" providerId="LiveId" clId="{5FECBE1A-B689-47AB-B655-C992800E77B6}" dt="2024-09-17T16:48:02.228" v="7400" actId="1076"/>
          <ac:spMkLst>
            <pc:docMk/>
            <pc:sldMk cId="411729906" sldId="570"/>
            <ac:spMk id="2" creationId="{201F67BD-AA87-0FAB-0CCA-D2356D112140}"/>
          </ac:spMkLst>
        </pc:spChg>
        <pc:spChg chg="add mod">
          <ac:chgData name="uzawaktr@outlook.jp" userId="9471b0887bca2b09" providerId="LiveId" clId="{5FECBE1A-B689-47AB-B655-C992800E77B6}" dt="2024-09-17T16:49:12.221" v="7504" actId="1076"/>
          <ac:spMkLst>
            <pc:docMk/>
            <pc:sldMk cId="411729906" sldId="570"/>
            <ac:spMk id="3" creationId="{DE4E9D69-1DA9-9AC6-73FF-2DBAF4F63E79}"/>
          </ac:spMkLst>
        </pc:spChg>
        <pc:spChg chg="del">
          <ac:chgData name="uzawaktr@outlook.jp" userId="9471b0887bca2b09" providerId="LiveId" clId="{5FECBE1A-B689-47AB-B655-C992800E77B6}" dt="2024-09-17T13:45:40.268" v="7141" actId="21"/>
          <ac:spMkLst>
            <pc:docMk/>
            <pc:sldMk cId="411729906" sldId="570"/>
            <ac:spMk id="4" creationId="{B55723BE-8E6B-6885-66BD-2B9534964CE0}"/>
          </ac:spMkLst>
        </pc:spChg>
        <pc:spChg chg="mod">
          <ac:chgData name="uzawaktr@outlook.jp" userId="9471b0887bca2b09" providerId="LiveId" clId="{5FECBE1A-B689-47AB-B655-C992800E77B6}" dt="2024-09-17T16:50:31.808" v="7563" actId="1076"/>
          <ac:spMkLst>
            <pc:docMk/>
            <pc:sldMk cId="411729906" sldId="570"/>
            <ac:spMk id="5" creationId="{28708495-21F2-4B04-0B86-B4D63B5D6974}"/>
          </ac:spMkLst>
        </pc:spChg>
        <pc:spChg chg="add mod">
          <ac:chgData name="uzawaktr@outlook.jp" userId="9471b0887bca2b09" providerId="LiveId" clId="{5FECBE1A-B689-47AB-B655-C992800E77B6}" dt="2024-09-17T16:49:35.020" v="7508" actId="1076"/>
          <ac:spMkLst>
            <pc:docMk/>
            <pc:sldMk cId="411729906" sldId="570"/>
            <ac:spMk id="6" creationId="{933A80B7-46F8-43AF-984D-DBB08EC5F1E2}"/>
          </ac:spMkLst>
        </pc:spChg>
        <pc:spChg chg="add mod">
          <ac:chgData name="uzawaktr@outlook.jp" userId="9471b0887bca2b09" providerId="LiveId" clId="{5FECBE1A-B689-47AB-B655-C992800E77B6}" dt="2024-09-17T16:50:40.713" v="7570" actId="20577"/>
          <ac:spMkLst>
            <pc:docMk/>
            <pc:sldMk cId="411729906" sldId="570"/>
            <ac:spMk id="7" creationId="{3ED34523-F7BA-D045-28D6-826C5490E9F5}"/>
          </ac:spMkLst>
        </pc:spChg>
      </pc:sldChg>
      <pc:sldChg chg="addSp delSp modSp add mod">
        <pc:chgData name="uzawaktr@outlook.jp" userId="9471b0887bca2b09" providerId="LiveId" clId="{5FECBE1A-B689-47AB-B655-C992800E77B6}" dt="2024-09-17T16:45:17.755" v="7364" actId="1076"/>
        <pc:sldMkLst>
          <pc:docMk/>
          <pc:sldMk cId="565866865" sldId="571"/>
        </pc:sldMkLst>
        <pc:spChg chg="add mod">
          <ac:chgData name="uzawaktr@outlook.jp" userId="9471b0887bca2b09" providerId="LiveId" clId="{5FECBE1A-B689-47AB-B655-C992800E77B6}" dt="2024-09-17T16:45:17.755" v="7364" actId="1076"/>
          <ac:spMkLst>
            <pc:docMk/>
            <pc:sldMk cId="565866865" sldId="571"/>
            <ac:spMk id="2" creationId="{79A21339-5D6F-FE6A-D2EA-1194FB803733}"/>
          </ac:spMkLst>
        </pc:spChg>
        <pc:spChg chg="del">
          <ac:chgData name="uzawaktr@outlook.jp" userId="9471b0887bca2b09" providerId="LiveId" clId="{5FECBE1A-B689-47AB-B655-C992800E77B6}" dt="2024-09-17T16:44:37.384" v="7332" actId="21"/>
          <ac:spMkLst>
            <pc:docMk/>
            <pc:sldMk cId="565866865" sldId="571"/>
            <ac:spMk id="10" creationId="{D06BEFC3-F067-3069-6579-B7E9096B4907}"/>
          </ac:spMkLst>
        </pc:spChg>
        <pc:spChg chg="del">
          <ac:chgData name="uzawaktr@outlook.jp" userId="9471b0887bca2b09" providerId="LiveId" clId="{5FECBE1A-B689-47AB-B655-C992800E77B6}" dt="2024-09-17T16:44:32.072" v="7330" actId="478"/>
          <ac:spMkLst>
            <pc:docMk/>
            <pc:sldMk cId="565866865" sldId="571"/>
            <ac:spMk id="16" creationId="{E604EDCC-4950-A667-29C1-06023603ABA8}"/>
          </ac:spMkLst>
        </pc:spChg>
        <pc:spChg chg="del">
          <ac:chgData name="uzawaktr@outlook.jp" userId="9471b0887bca2b09" providerId="LiveId" clId="{5FECBE1A-B689-47AB-B655-C992800E77B6}" dt="2024-09-17T16:44:30.228" v="7329" actId="21"/>
          <ac:spMkLst>
            <pc:docMk/>
            <pc:sldMk cId="565866865" sldId="571"/>
            <ac:spMk id="31" creationId="{7F242092-8581-34F5-56F1-DFD10B7295C9}"/>
          </ac:spMkLst>
        </pc:spChg>
        <pc:spChg chg="del">
          <ac:chgData name="uzawaktr@outlook.jp" userId="9471b0887bca2b09" providerId="LiveId" clId="{5FECBE1A-B689-47AB-B655-C992800E77B6}" dt="2024-09-17T16:44:27.833" v="7328" actId="21"/>
          <ac:spMkLst>
            <pc:docMk/>
            <pc:sldMk cId="565866865" sldId="571"/>
            <ac:spMk id="34" creationId="{23F815BF-49C1-5F45-3678-AF32EE8984DD}"/>
          </ac:spMkLst>
        </pc:spChg>
        <pc:spChg chg="del">
          <ac:chgData name="uzawaktr@outlook.jp" userId="9471b0887bca2b09" providerId="LiveId" clId="{5FECBE1A-B689-47AB-B655-C992800E77B6}" dt="2024-09-17T16:44:32.072" v="7330" actId="478"/>
          <ac:spMkLst>
            <pc:docMk/>
            <pc:sldMk cId="565866865" sldId="571"/>
            <ac:spMk id="35" creationId="{5EE396B1-A6CD-0A86-44C3-18B353C9A00B}"/>
          </ac:spMkLst>
        </pc:spChg>
        <pc:grpChg chg="del">
          <ac:chgData name="uzawaktr@outlook.jp" userId="9471b0887bca2b09" providerId="LiveId" clId="{5FECBE1A-B689-47AB-B655-C992800E77B6}" dt="2024-09-17T16:44:34.924" v="7331" actId="21"/>
          <ac:grpSpMkLst>
            <pc:docMk/>
            <pc:sldMk cId="565866865" sldId="571"/>
            <ac:grpSpMk id="33" creationId="{6905F6D1-4093-5FEC-C923-7322EC2C0734}"/>
          </ac:grpSpMkLst>
        </pc:grpChg>
      </pc:sldChg>
      <pc:sldChg chg="addSp delSp modSp add del mod">
        <pc:chgData name="uzawaktr@outlook.jp" userId="9471b0887bca2b09" providerId="LiveId" clId="{5FECBE1A-B689-47AB-B655-C992800E77B6}" dt="2024-09-17T16:44:12.506" v="7326" actId="2696"/>
        <pc:sldMkLst>
          <pc:docMk/>
          <pc:sldMk cId="1852689982" sldId="571"/>
        </pc:sldMkLst>
        <pc:spChg chg="mod">
          <ac:chgData name="uzawaktr@outlook.jp" userId="9471b0887bca2b09" providerId="LiveId" clId="{5FECBE1A-B689-47AB-B655-C992800E77B6}" dt="2024-09-17T16:42:16.715" v="7278" actId="164"/>
          <ac:spMkLst>
            <pc:docMk/>
            <pc:sldMk cId="1852689982" sldId="571"/>
            <ac:spMk id="3" creationId="{4EA83E0A-B656-FB33-D92C-37F1F57722F5}"/>
          </ac:spMkLst>
        </pc:spChg>
        <pc:spChg chg="mod">
          <ac:chgData name="uzawaktr@outlook.jp" userId="9471b0887bca2b09" providerId="LiveId" clId="{5FECBE1A-B689-47AB-B655-C992800E77B6}" dt="2024-09-17T16:42:16.715" v="7278" actId="164"/>
          <ac:spMkLst>
            <pc:docMk/>
            <pc:sldMk cId="1852689982" sldId="571"/>
            <ac:spMk id="4" creationId="{49BAD5FB-712D-F263-9B9F-965811333D50}"/>
          </ac:spMkLst>
        </pc:spChg>
        <pc:spChg chg="add mod">
          <ac:chgData name="uzawaktr@outlook.jp" userId="9471b0887bca2b09" providerId="LiveId" clId="{5FECBE1A-B689-47AB-B655-C992800E77B6}" dt="2024-09-17T16:44:08.799" v="7325" actId="1076"/>
          <ac:spMkLst>
            <pc:docMk/>
            <pc:sldMk cId="1852689982" sldId="571"/>
            <ac:spMk id="6" creationId="{6138B7B6-F16D-87F3-3EF7-42657FBF20E0}"/>
          </ac:spMkLst>
        </pc:spChg>
        <pc:spChg chg="add del">
          <ac:chgData name="uzawaktr@outlook.jp" userId="9471b0887bca2b09" providerId="LiveId" clId="{5FECBE1A-B689-47AB-B655-C992800E77B6}" dt="2024-09-17T16:42:12.041" v="7277" actId="21"/>
          <ac:spMkLst>
            <pc:docMk/>
            <pc:sldMk cId="1852689982" sldId="571"/>
            <ac:spMk id="7" creationId="{2FE6F830-DD01-FF0D-5C62-F80A6749E84B}"/>
          </ac:spMkLst>
        </pc:spChg>
        <pc:spChg chg="add del">
          <ac:chgData name="uzawaktr@outlook.jp" userId="9471b0887bca2b09" providerId="LiveId" clId="{5FECBE1A-B689-47AB-B655-C992800E77B6}" dt="2024-09-17T16:42:12.041" v="7277" actId="21"/>
          <ac:spMkLst>
            <pc:docMk/>
            <pc:sldMk cId="1852689982" sldId="571"/>
            <ac:spMk id="9" creationId="{7434D2BD-5A16-1953-322C-6976C3D051A5}"/>
          </ac:spMkLst>
        </pc:spChg>
        <pc:spChg chg="add del">
          <ac:chgData name="uzawaktr@outlook.jp" userId="9471b0887bca2b09" providerId="LiveId" clId="{5FECBE1A-B689-47AB-B655-C992800E77B6}" dt="2024-09-17T16:42:12.041" v="7277" actId="21"/>
          <ac:spMkLst>
            <pc:docMk/>
            <pc:sldMk cId="1852689982" sldId="571"/>
            <ac:spMk id="11" creationId="{CD1144DC-EA54-A74D-B223-96F1D5ABF50B}"/>
          </ac:spMkLst>
        </pc:spChg>
        <pc:spChg chg="del">
          <ac:chgData name="uzawaktr@outlook.jp" userId="9471b0887bca2b09" providerId="LiveId" clId="{5FECBE1A-B689-47AB-B655-C992800E77B6}" dt="2024-09-17T16:42:01.233" v="7272" actId="21"/>
          <ac:spMkLst>
            <pc:docMk/>
            <pc:sldMk cId="1852689982" sldId="571"/>
            <ac:spMk id="16" creationId="{E604EDCC-4950-A667-29C1-06023603ABA8}"/>
          </ac:spMkLst>
        </pc:spChg>
        <pc:spChg chg="del">
          <ac:chgData name="uzawaktr@outlook.jp" userId="9471b0887bca2b09" providerId="LiveId" clId="{5FECBE1A-B689-47AB-B655-C992800E77B6}" dt="2024-09-17T16:41:55.563" v="7270" actId="21"/>
          <ac:spMkLst>
            <pc:docMk/>
            <pc:sldMk cId="1852689982" sldId="571"/>
            <ac:spMk id="31" creationId="{7F242092-8581-34F5-56F1-DFD10B7295C9}"/>
          </ac:spMkLst>
        </pc:spChg>
        <pc:spChg chg="del">
          <ac:chgData name="uzawaktr@outlook.jp" userId="9471b0887bca2b09" providerId="LiveId" clId="{5FECBE1A-B689-47AB-B655-C992800E77B6}" dt="2024-09-17T16:41:58.350" v="7271" actId="21"/>
          <ac:spMkLst>
            <pc:docMk/>
            <pc:sldMk cId="1852689982" sldId="571"/>
            <ac:spMk id="34" creationId="{23F815BF-49C1-5F45-3678-AF32EE8984DD}"/>
          </ac:spMkLst>
        </pc:spChg>
        <pc:spChg chg="del">
          <ac:chgData name="uzawaktr@outlook.jp" userId="9471b0887bca2b09" providerId="LiveId" clId="{5FECBE1A-B689-47AB-B655-C992800E77B6}" dt="2024-09-17T16:42:01.233" v="7272" actId="21"/>
          <ac:spMkLst>
            <pc:docMk/>
            <pc:sldMk cId="1852689982" sldId="571"/>
            <ac:spMk id="35" creationId="{5EE396B1-A6CD-0A86-44C3-18B353C9A00B}"/>
          </ac:spMkLst>
        </pc:spChg>
        <pc:grpChg chg="add mod">
          <ac:chgData name="uzawaktr@outlook.jp" userId="9471b0887bca2b09" providerId="LiveId" clId="{5FECBE1A-B689-47AB-B655-C992800E77B6}" dt="2024-09-17T16:42:21.295" v="7279" actId="1076"/>
          <ac:grpSpMkLst>
            <pc:docMk/>
            <pc:sldMk cId="1852689982" sldId="571"/>
            <ac:grpSpMk id="2" creationId="{09AB00AE-2627-5895-9538-5E916B08FE59}"/>
          </ac:grpSpMkLst>
        </pc:grpChg>
        <pc:picChg chg="add del mod">
          <ac:chgData name="uzawaktr@outlook.jp" userId="9471b0887bca2b09" providerId="LiveId" clId="{5FECBE1A-B689-47AB-B655-C992800E77B6}" dt="2024-09-17T16:42:16.715" v="7278" actId="164"/>
          <ac:picMkLst>
            <pc:docMk/>
            <pc:sldMk cId="1852689982" sldId="571"/>
            <ac:picMk id="12" creationId="{E118C380-0A0C-FAEA-3848-5C418B872DA3}"/>
          </ac:picMkLst>
        </pc:picChg>
      </pc:sldChg>
      <pc:sldChg chg="addSp delSp modSp add mod">
        <pc:chgData name="uzawaktr@outlook.jp" userId="9471b0887bca2b09" providerId="LiveId" clId="{5FECBE1A-B689-47AB-B655-C992800E77B6}" dt="2024-09-17T17:03:37.256" v="8111" actId="1076"/>
        <pc:sldMkLst>
          <pc:docMk/>
          <pc:sldMk cId="2419023324" sldId="572"/>
        </pc:sldMkLst>
        <pc:spChg chg="del">
          <ac:chgData name="uzawaktr@outlook.jp" userId="9471b0887bca2b09" providerId="LiveId" clId="{5FECBE1A-B689-47AB-B655-C992800E77B6}" dt="2024-09-17T17:02:03.542" v="8053" actId="478"/>
          <ac:spMkLst>
            <pc:docMk/>
            <pc:sldMk cId="2419023324" sldId="572"/>
            <ac:spMk id="2" creationId="{201F67BD-AA87-0FAB-0CCA-D2356D112140}"/>
          </ac:spMkLst>
        </pc:spChg>
        <pc:spChg chg="del">
          <ac:chgData name="uzawaktr@outlook.jp" userId="9471b0887bca2b09" providerId="LiveId" clId="{5FECBE1A-B689-47AB-B655-C992800E77B6}" dt="2024-09-17T17:02:03.542" v="8053" actId="478"/>
          <ac:spMkLst>
            <pc:docMk/>
            <pc:sldMk cId="2419023324" sldId="572"/>
            <ac:spMk id="3" creationId="{DE4E9D69-1DA9-9AC6-73FF-2DBAF4F63E79}"/>
          </ac:spMkLst>
        </pc:spChg>
        <pc:spChg chg="del mod">
          <ac:chgData name="uzawaktr@outlook.jp" userId="9471b0887bca2b09" providerId="LiveId" clId="{5FECBE1A-B689-47AB-B655-C992800E77B6}" dt="2024-09-17T17:03:34.423" v="8110" actId="21"/>
          <ac:spMkLst>
            <pc:docMk/>
            <pc:sldMk cId="2419023324" sldId="572"/>
            <ac:spMk id="5" creationId="{28708495-21F2-4B04-0B86-B4D63B5D6974}"/>
          </ac:spMkLst>
        </pc:spChg>
        <pc:spChg chg="del">
          <ac:chgData name="uzawaktr@outlook.jp" userId="9471b0887bca2b09" providerId="LiveId" clId="{5FECBE1A-B689-47AB-B655-C992800E77B6}" dt="2024-09-17T17:02:03.542" v="8053" actId="478"/>
          <ac:spMkLst>
            <pc:docMk/>
            <pc:sldMk cId="2419023324" sldId="572"/>
            <ac:spMk id="6" creationId="{933A80B7-46F8-43AF-984D-DBB08EC5F1E2}"/>
          </ac:spMkLst>
        </pc:spChg>
        <pc:spChg chg="del">
          <ac:chgData name="uzawaktr@outlook.jp" userId="9471b0887bca2b09" providerId="LiveId" clId="{5FECBE1A-B689-47AB-B655-C992800E77B6}" dt="2024-09-17T17:02:03.542" v="8053" actId="478"/>
          <ac:spMkLst>
            <pc:docMk/>
            <pc:sldMk cId="2419023324" sldId="572"/>
            <ac:spMk id="7" creationId="{3ED34523-F7BA-D045-28D6-826C5490E9F5}"/>
          </ac:spMkLst>
        </pc:spChg>
        <pc:spChg chg="add mod">
          <ac:chgData name="uzawaktr@outlook.jp" userId="9471b0887bca2b09" providerId="LiveId" clId="{5FECBE1A-B689-47AB-B655-C992800E77B6}" dt="2024-09-17T17:03:37.256" v="8111" actId="1076"/>
          <ac:spMkLst>
            <pc:docMk/>
            <pc:sldMk cId="2419023324" sldId="572"/>
            <ac:spMk id="16" creationId="{AE19A802-BA17-7464-A217-B40D32891FD0}"/>
          </ac:spMkLst>
        </pc:spChg>
        <pc:grpChg chg="add mod">
          <ac:chgData name="uzawaktr@outlook.jp" userId="9471b0887bca2b09" providerId="LiveId" clId="{5FECBE1A-B689-47AB-B655-C992800E77B6}" dt="2024-09-17T17:03:13.986" v="8068" actId="1076"/>
          <ac:grpSpMkLst>
            <pc:docMk/>
            <pc:sldMk cId="2419023324" sldId="572"/>
            <ac:grpSpMk id="15" creationId="{761AC4AE-E8CB-36C6-3458-EC3532F1076D}"/>
          </ac:grpSpMkLst>
        </pc:grpChg>
        <pc:picChg chg="add mod">
          <ac:chgData name="uzawaktr@outlook.jp" userId="9471b0887bca2b09" providerId="LiveId" clId="{5FECBE1A-B689-47AB-B655-C992800E77B6}" dt="2024-09-17T17:03:11.836" v="8067" actId="164"/>
          <ac:picMkLst>
            <pc:docMk/>
            <pc:sldMk cId="2419023324" sldId="572"/>
            <ac:picMk id="8" creationId="{AB01D5E4-ADBE-3C1D-6D72-7A08836CD2CD}"/>
          </ac:picMkLst>
        </pc:picChg>
        <pc:picChg chg="add mod">
          <ac:chgData name="uzawaktr@outlook.jp" userId="9471b0887bca2b09" providerId="LiveId" clId="{5FECBE1A-B689-47AB-B655-C992800E77B6}" dt="2024-09-17T17:03:11.836" v="8067" actId="164"/>
          <ac:picMkLst>
            <pc:docMk/>
            <pc:sldMk cId="2419023324" sldId="572"/>
            <ac:picMk id="10" creationId="{646C92DB-45E5-12FE-395F-4C9B1294675E}"/>
          </ac:picMkLst>
        </pc:picChg>
        <pc:picChg chg="add mod">
          <ac:chgData name="uzawaktr@outlook.jp" userId="9471b0887bca2b09" providerId="LiveId" clId="{5FECBE1A-B689-47AB-B655-C992800E77B6}" dt="2024-09-17T17:03:11.836" v="8067" actId="164"/>
          <ac:picMkLst>
            <pc:docMk/>
            <pc:sldMk cId="2419023324" sldId="572"/>
            <ac:picMk id="12" creationId="{29C4C98A-F92B-355C-32EE-32546BE28119}"/>
          </ac:picMkLst>
        </pc:picChg>
        <pc:picChg chg="add mod">
          <ac:chgData name="uzawaktr@outlook.jp" userId="9471b0887bca2b09" providerId="LiveId" clId="{5FECBE1A-B689-47AB-B655-C992800E77B6}" dt="2024-09-17T17:03:11.836" v="8067" actId="164"/>
          <ac:picMkLst>
            <pc:docMk/>
            <pc:sldMk cId="2419023324" sldId="572"/>
            <ac:picMk id="14" creationId="{87F12886-817D-9617-6444-BFED15D85779}"/>
          </ac:picMkLst>
        </pc:picChg>
      </pc:sldChg>
      <pc:sldChg chg="add del">
        <pc:chgData name="uzawaktr@outlook.jp" userId="9471b0887bca2b09" providerId="LiveId" clId="{5FECBE1A-B689-47AB-B655-C992800E77B6}" dt="2024-09-18T20:03:46.829" v="9435" actId="2696"/>
        <pc:sldMkLst>
          <pc:docMk/>
          <pc:sldMk cId="2233958452" sldId="573"/>
        </pc:sldMkLst>
      </pc:sldChg>
      <pc:sldChg chg="addSp modSp add mod ord">
        <pc:chgData name="uzawaktr@outlook.jp" userId="9471b0887bca2b09" providerId="LiveId" clId="{5FECBE1A-B689-47AB-B655-C992800E77B6}" dt="2024-09-18T06:27:51.341" v="8802" actId="20577"/>
        <pc:sldMkLst>
          <pc:docMk/>
          <pc:sldMk cId="2126271237" sldId="574"/>
        </pc:sldMkLst>
        <pc:spChg chg="add mod">
          <ac:chgData name="uzawaktr@outlook.jp" userId="9471b0887bca2b09" providerId="LiveId" clId="{5FECBE1A-B689-47AB-B655-C992800E77B6}" dt="2024-09-18T06:23:42.116" v="8767" actId="1076"/>
          <ac:spMkLst>
            <pc:docMk/>
            <pc:sldMk cId="2126271237" sldId="574"/>
            <ac:spMk id="8" creationId="{9CEF92BF-F8E0-8183-1E21-C7A4DEC674AB}"/>
          </ac:spMkLst>
        </pc:spChg>
        <pc:spChg chg="mod">
          <ac:chgData name="uzawaktr@outlook.jp" userId="9471b0887bca2b09" providerId="LiveId" clId="{5FECBE1A-B689-47AB-B655-C992800E77B6}" dt="2024-09-18T06:17:35.277" v="8706" actId="207"/>
          <ac:spMkLst>
            <pc:docMk/>
            <pc:sldMk cId="2126271237" sldId="574"/>
            <ac:spMk id="18" creationId="{3028BF03-672F-C74C-6996-18F3FF4DD2B9}"/>
          </ac:spMkLst>
        </pc:spChg>
        <pc:spChg chg="mod">
          <ac:chgData name="uzawaktr@outlook.jp" userId="9471b0887bca2b09" providerId="LiveId" clId="{5FECBE1A-B689-47AB-B655-C992800E77B6}" dt="2024-09-18T06:07:13.130" v="8540" actId="164"/>
          <ac:spMkLst>
            <pc:docMk/>
            <pc:sldMk cId="2126271237" sldId="574"/>
            <ac:spMk id="19" creationId="{BA0A7244-8B78-C790-982E-04BB9E1D2400}"/>
          </ac:spMkLst>
        </pc:spChg>
        <pc:spChg chg="mod">
          <ac:chgData name="uzawaktr@outlook.jp" userId="9471b0887bca2b09" providerId="LiveId" clId="{5FECBE1A-B689-47AB-B655-C992800E77B6}" dt="2024-09-18T06:27:51.341" v="8802" actId="20577"/>
          <ac:spMkLst>
            <pc:docMk/>
            <pc:sldMk cId="2126271237" sldId="574"/>
            <ac:spMk id="25" creationId="{C3ABB0F3-4D0D-07DE-9772-7E9EBA8F44BD}"/>
          </ac:spMkLst>
        </pc:spChg>
        <pc:spChg chg="mod">
          <ac:chgData name="uzawaktr@outlook.jp" userId="9471b0887bca2b09" providerId="LiveId" clId="{5FECBE1A-B689-47AB-B655-C992800E77B6}" dt="2024-09-18T06:23:32.988" v="8765" actId="1076"/>
          <ac:spMkLst>
            <pc:docMk/>
            <pc:sldMk cId="2126271237" sldId="574"/>
            <ac:spMk id="68" creationId="{A3E9BA28-A39E-1E71-93E1-F48F63583289}"/>
          </ac:spMkLst>
        </pc:spChg>
        <pc:grpChg chg="add mod">
          <ac:chgData name="uzawaktr@outlook.jp" userId="9471b0887bca2b09" providerId="LiveId" clId="{5FECBE1A-B689-47AB-B655-C992800E77B6}" dt="2024-09-18T06:24:39.383" v="8769" actId="1076"/>
          <ac:grpSpMkLst>
            <pc:docMk/>
            <pc:sldMk cId="2126271237" sldId="574"/>
            <ac:grpSpMk id="2" creationId="{8C21B488-9C1E-6007-7ACA-7D4A501F8D93}"/>
          </ac:grpSpMkLst>
        </pc:grpChg>
        <pc:grpChg chg="mod">
          <ac:chgData name="uzawaktr@outlook.jp" userId="9471b0887bca2b09" providerId="LiveId" clId="{5FECBE1A-B689-47AB-B655-C992800E77B6}" dt="2024-09-18T06:07:13.130" v="8540" actId="164"/>
          <ac:grpSpMkLst>
            <pc:docMk/>
            <pc:sldMk cId="2126271237" sldId="574"/>
            <ac:grpSpMk id="6" creationId="{CDC1D6E3-17E3-FAE3-F12F-8F969369AEFE}"/>
          </ac:grpSpMkLst>
        </pc:grpChg>
        <pc:picChg chg="add mod">
          <ac:chgData name="uzawaktr@outlook.jp" userId="9471b0887bca2b09" providerId="LiveId" clId="{5FECBE1A-B689-47AB-B655-C992800E77B6}" dt="2024-09-18T06:24:45.573" v="8772" actId="1076"/>
          <ac:picMkLst>
            <pc:docMk/>
            <pc:sldMk cId="2126271237" sldId="574"/>
            <ac:picMk id="5" creationId="{68A37B08-DC5B-9F9E-4D38-BCE1BA2EB454}"/>
          </ac:picMkLst>
        </pc:picChg>
      </pc:sldChg>
      <pc:sldChg chg="addSp delSp modSp mod">
        <pc:chgData name="uzawaktr@outlook.jp" userId="9471b0887bca2b09" providerId="LiveId" clId="{5FECBE1A-B689-47AB-B655-C992800E77B6}" dt="2024-09-19T18:43:33.944" v="10685" actId="20577"/>
        <pc:sldMkLst>
          <pc:docMk/>
          <pc:sldMk cId="2233958452" sldId="575"/>
        </pc:sldMkLst>
        <pc:spChg chg="del">
          <ac:chgData name="uzawaktr@outlook.jp" userId="9471b0887bca2b09" providerId="LiveId" clId="{5FECBE1A-B689-47AB-B655-C992800E77B6}" dt="2024-09-18T19:48:22.237" v="8850" actId="21"/>
          <ac:spMkLst>
            <pc:docMk/>
            <pc:sldMk cId="2233958452" sldId="575"/>
            <ac:spMk id="3" creationId="{AE535050-16EA-B457-AA87-E6CBC463AAA5}"/>
          </ac:spMkLst>
        </pc:spChg>
        <pc:spChg chg="del">
          <ac:chgData name="uzawaktr@outlook.jp" userId="9471b0887bca2b09" providerId="LiveId" clId="{5FECBE1A-B689-47AB-B655-C992800E77B6}" dt="2024-09-18T19:48:12.413" v="8848" actId="21"/>
          <ac:spMkLst>
            <pc:docMk/>
            <pc:sldMk cId="2233958452" sldId="575"/>
            <ac:spMk id="4" creationId="{57C204ED-02B6-1785-416E-8C88240670FB}"/>
          </ac:spMkLst>
        </pc:spChg>
        <pc:spChg chg="del mod">
          <ac:chgData name="uzawaktr@outlook.jp" userId="9471b0887bca2b09" providerId="LiveId" clId="{5FECBE1A-B689-47AB-B655-C992800E77B6}" dt="2024-09-18T19:48:09.074" v="8847" actId="21"/>
          <ac:spMkLst>
            <pc:docMk/>
            <pc:sldMk cId="2233958452" sldId="575"/>
            <ac:spMk id="5" creationId="{275A3430-04CB-9780-7FFD-DEAE30E2F1C1}"/>
          </ac:spMkLst>
        </pc:spChg>
        <pc:spChg chg="add mod">
          <ac:chgData name="uzawaktr@outlook.jp" userId="9471b0887bca2b09" providerId="LiveId" clId="{5FECBE1A-B689-47AB-B655-C992800E77B6}" dt="2024-09-19T18:26:17.770" v="10537" actId="20577"/>
          <ac:spMkLst>
            <pc:docMk/>
            <pc:sldMk cId="2233958452" sldId="575"/>
            <ac:spMk id="6" creationId="{DA412303-3398-51E0-E1EE-A2B6F1A37453}"/>
          </ac:spMkLst>
        </pc:spChg>
        <pc:spChg chg="add mod">
          <ac:chgData name="uzawaktr@outlook.jp" userId="9471b0887bca2b09" providerId="LiveId" clId="{5FECBE1A-B689-47AB-B655-C992800E77B6}" dt="2024-09-18T20:15:05.324" v="9660" actId="1076"/>
          <ac:spMkLst>
            <pc:docMk/>
            <pc:sldMk cId="2233958452" sldId="575"/>
            <ac:spMk id="12" creationId="{06977546-E174-6F60-B1DE-3EE2F264445A}"/>
          </ac:spMkLst>
        </pc:spChg>
        <pc:spChg chg="add mod">
          <ac:chgData name="uzawaktr@outlook.jp" userId="9471b0887bca2b09" providerId="LiveId" clId="{5FECBE1A-B689-47AB-B655-C992800E77B6}" dt="2024-09-18T19:55:13.108" v="9081"/>
          <ac:spMkLst>
            <pc:docMk/>
            <pc:sldMk cId="2233958452" sldId="575"/>
            <ac:spMk id="13" creationId="{15C41B0F-967D-E2DA-D853-A2A938C7ECA5}"/>
          </ac:spMkLst>
        </pc:spChg>
        <pc:spChg chg="add mod">
          <ac:chgData name="uzawaktr@outlook.jp" userId="9471b0887bca2b09" providerId="LiveId" clId="{5FECBE1A-B689-47AB-B655-C992800E77B6}" dt="2024-09-18T20:20:01.782" v="9763" actId="1076"/>
          <ac:spMkLst>
            <pc:docMk/>
            <pc:sldMk cId="2233958452" sldId="575"/>
            <ac:spMk id="14" creationId="{6E253225-F5F0-8A3D-6F2E-BCC018B59FA8}"/>
          </ac:spMkLst>
        </pc:spChg>
        <pc:spChg chg="add del mod">
          <ac:chgData name="uzawaktr@outlook.jp" userId="9471b0887bca2b09" providerId="LiveId" clId="{5FECBE1A-B689-47AB-B655-C992800E77B6}" dt="2024-09-18T19:57:09.732" v="9233" actId="21"/>
          <ac:spMkLst>
            <pc:docMk/>
            <pc:sldMk cId="2233958452" sldId="575"/>
            <ac:spMk id="15" creationId="{EF03E086-AD42-54CE-5F09-679A6BD7B810}"/>
          </ac:spMkLst>
        </pc:spChg>
        <pc:spChg chg="add mod ord">
          <ac:chgData name="uzawaktr@outlook.jp" userId="9471b0887bca2b09" providerId="LiveId" clId="{5FECBE1A-B689-47AB-B655-C992800E77B6}" dt="2024-09-18T20:19:57.730" v="9762" actId="571"/>
          <ac:spMkLst>
            <pc:docMk/>
            <pc:sldMk cId="2233958452" sldId="575"/>
            <ac:spMk id="16" creationId="{863E710E-67F1-4499-3E93-3EA47399E232}"/>
          </ac:spMkLst>
        </pc:spChg>
        <pc:spChg chg="add mod">
          <ac:chgData name="uzawaktr@outlook.jp" userId="9471b0887bca2b09" providerId="LiveId" clId="{5FECBE1A-B689-47AB-B655-C992800E77B6}" dt="2024-09-18T20:20:16.074" v="9772" actId="20577"/>
          <ac:spMkLst>
            <pc:docMk/>
            <pc:sldMk cId="2233958452" sldId="575"/>
            <ac:spMk id="17" creationId="{7CBA120D-03D4-F254-8945-283E124B5053}"/>
          </ac:spMkLst>
        </pc:spChg>
        <pc:spChg chg="mod">
          <ac:chgData name="uzawaktr@outlook.jp" userId="9471b0887bca2b09" providerId="LiveId" clId="{5FECBE1A-B689-47AB-B655-C992800E77B6}" dt="2024-09-18T20:14:53.443" v="9657" actId="1076"/>
          <ac:spMkLst>
            <pc:docMk/>
            <pc:sldMk cId="2233958452" sldId="575"/>
            <ac:spMk id="18" creationId="{3028BF03-672F-C74C-6996-18F3FF4DD2B9}"/>
          </ac:spMkLst>
        </pc:spChg>
        <pc:spChg chg="add mod">
          <ac:chgData name="uzawaktr@outlook.jp" userId="9471b0887bca2b09" providerId="LiveId" clId="{5FECBE1A-B689-47AB-B655-C992800E77B6}" dt="2024-09-18T20:16:26.531" v="9691" actId="1076"/>
          <ac:spMkLst>
            <pc:docMk/>
            <pc:sldMk cId="2233958452" sldId="575"/>
            <ac:spMk id="20" creationId="{08E41197-124D-C897-063D-F77AB0EA4D43}"/>
          </ac:spMkLst>
        </pc:spChg>
        <pc:spChg chg="add del">
          <ac:chgData name="uzawaktr@outlook.jp" userId="9471b0887bca2b09" providerId="LiveId" clId="{5FECBE1A-B689-47AB-B655-C992800E77B6}" dt="2024-09-18T20:17:15.556" v="9695" actId="22"/>
          <ac:spMkLst>
            <pc:docMk/>
            <pc:sldMk cId="2233958452" sldId="575"/>
            <ac:spMk id="22" creationId="{680E596F-8D15-239E-7DE3-4E8FC2615419}"/>
          </ac:spMkLst>
        </pc:spChg>
        <pc:spChg chg="add mod">
          <ac:chgData name="uzawaktr@outlook.jp" userId="9471b0887bca2b09" providerId="LiveId" clId="{5FECBE1A-B689-47AB-B655-C992800E77B6}" dt="2024-09-19T18:43:33.944" v="10685" actId="20577"/>
          <ac:spMkLst>
            <pc:docMk/>
            <pc:sldMk cId="2233958452" sldId="575"/>
            <ac:spMk id="23" creationId="{84359969-9278-361F-0AB0-9929E31703B7}"/>
          </ac:spMkLst>
        </pc:spChg>
        <pc:spChg chg="add mod">
          <ac:chgData name="uzawaktr@outlook.jp" userId="9471b0887bca2b09" providerId="LiveId" clId="{5FECBE1A-B689-47AB-B655-C992800E77B6}" dt="2024-09-18T20:19:54.239" v="9760" actId="571"/>
          <ac:spMkLst>
            <pc:docMk/>
            <pc:sldMk cId="2233958452" sldId="575"/>
            <ac:spMk id="24" creationId="{E007D309-A20D-34CF-D99B-075CD2CBA9CC}"/>
          </ac:spMkLst>
        </pc:spChg>
        <pc:spChg chg="add mod">
          <ac:chgData name="uzawaktr@outlook.jp" userId="9471b0887bca2b09" providerId="LiveId" clId="{5FECBE1A-B689-47AB-B655-C992800E77B6}" dt="2024-09-18T20:19:57.730" v="9762" actId="571"/>
          <ac:spMkLst>
            <pc:docMk/>
            <pc:sldMk cId="2233958452" sldId="575"/>
            <ac:spMk id="25" creationId="{CEA1CCDB-912C-23EE-F5D8-19F0D258B311}"/>
          </ac:spMkLst>
        </pc:spChg>
        <pc:grpChg chg="del">
          <ac:chgData name="uzawaktr@outlook.jp" userId="9471b0887bca2b09" providerId="LiveId" clId="{5FECBE1A-B689-47AB-B655-C992800E77B6}" dt="2024-09-18T19:48:09.074" v="8847" actId="21"/>
          <ac:grpSpMkLst>
            <pc:docMk/>
            <pc:sldMk cId="2233958452" sldId="575"/>
            <ac:grpSpMk id="2" creationId="{CC78CC8D-AC91-23D5-1832-67E96ACC2E18}"/>
          </ac:grpSpMkLst>
        </pc:grpChg>
        <pc:grpChg chg="add mod">
          <ac:chgData name="uzawaktr@outlook.jp" userId="9471b0887bca2b09" providerId="LiveId" clId="{5FECBE1A-B689-47AB-B655-C992800E77B6}" dt="2024-09-18T20:19:57.730" v="9762" actId="571"/>
          <ac:grpSpMkLst>
            <pc:docMk/>
            <pc:sldMk cId="2233958452" sldId="575"/>
            <ac:grpSpMk id="19" creationId="{4022B1F6-FBB2-09AF-411E-8676040B177E}"/>
          </ac:grpSpMkLst>
        </pc:grpChg>
        <pc:picChg chg="add mod">
          <ac:chgData name="uzawaktr@outlook.jp" userId="9471b0887bca2b09" providerId="LiveId" clId="{5FECBE1A-B689-47AB-B655-C992800E77B6}" dt="2024-09-18T20:15:03.074" v="9659" actId="1076"/>
          <ac:picMkLst>
            <pc:docMk/>
            <pc:sldMk cId="2233958452" sldId="575"/>
            <ac:picMk id="11" creationId="{6DBA9378-473C-E720-B2C1-1AA4FE16DB0E}"/>
          </ac:picMkLst>
        </pc:picChg>
      </pc:sldChg>
      <pc:sldChg chg="modSp add del mod">
        <pc:chgData name="uzawaktr@outlook.jp" userId="9471b0887bca2b09" providerId="LiveId" clId="{5FECBE1A-B689-47AB-B655-C992800E77B6}" dt="2024-09-18T20:36:10.040" v="9813" actId="2696"/>
        <pc:sldMkLst>
          <pc:docMk/>
          <pc:sldMk cId="3641873245" sldId="577"/>
        </pc:sldMkLst>
        <pc:spChg chg="mod">
          <ac:chgData name="uzawaktr@outlook.jp" userId="9471b0887bca2b09" providerId="LiveId" clId="{5FECBE1A-B689-47AB-B655-C992800E77B6}" dt="2024-09-18T20:34:57.049" v="9802" actId="1076"/>
          <ac:spMkLst>
            <pc:docMk/>
            <pc:sldMk cId="3641873245" sldId="577"/>
            <ac:spMk id="18" creationId="{3028BF03-672F-C74C-6996-18F3FF4DD2B9}"/>
          </ac:spMkLst>
        </pc:spChg>
      </pc:sldChg>
      <pc:sldChg chg="modSp add del mod">
        <pc:chgData name="uzawaktr@outlook.jp" userId="9471b0887bca2b09" providerId="LiveId" clId="{5FECBE1A-B689-47AB-B655-C992800E77B6}" dt="2024-09-18T20:36:05.516" v="9812" actId="2696"/>
        <pc:sldMkLst>
          <pc:docMk/>
          <pc:sldMk cId="604386759" sldId="578"/>
        </pc:sldMkLst>
        <pc:spChg chg="mod">
          <ac:chgData name="uzawaktr@outlook.jp" userId="9471b0887bca2b09" providerId="LiveId" clId="{5FECBE1A-B689-47AB-B655-C992800E77B6}" dt="2024-09-18T20:35:16.249" v="9804" actId="1076"/>
          <ac:spMkLst>
            <pc:docMk/>
            <pc:sldMk cId="604386759" sldId="578"/>
            <ac:spMk id="18" creationId="{3028BF03-672F-C74C-6996-18F3FF4DD2B9}"/>
          </ac:spMkLst>
        </pc:spChg>
      </pc:sldChg>
      <pc:sldChg chg="modSp add mod">
        <pc:chgData name="uzawaktr@outlook.jp" userId="9471b0887bca2b09" providerId="LiveId" clId="{5FECBE1A-B689-47AB-B655-C992800E77B6}" dt="2024-09-18T20:35:58.215" v="9811" actId="14100"/>
        <pc:sldMkLst>
          <pc:docMk/>
          <pc:sldMk cId="835459404" sldId="579"/>
        </pc:sldMkLst>
        <pc:spChg chg="mod">
          <ac:chgData name="uzawaktr@outlook.jp" userId="9471b0887bca2b09" providerId="LiveId" clId="{5FECBE1A-B689-47AB-B655-C992800E77B6}" dt="2024-09-18T20:35:58.215" v="9811" actId="14100"/>
          <ac:spMkLst>
            <pc:docMk/>
            <pc:sldMk cId="835459404" sldId="579"/>
            <ac:spMk id="18" creationId="{3028BF03-672F-C74C-6996-18F3FF4DD2B9}"/>
          </ac:spMkLst>
        </pc:spChg>
      </pc:sldChg>
      <pc:sldChg chg="addSp delSp modSp add mod">
        <pc:chgData name="uzawaktr@outlook.jp" userId="9471b0887bca2b09" providerId="LiveId" clId="{5FECBE1A-B689-47AB-B655-C992800E77B6}" dt="2024-09-18T20:56:42.469" v="10397" actId="27614"/>
        <pc:sldMkLst>
          <pc:docMk/>
          <pc:sldMk cId="691597366" sldId="580"/>
        </pc:sldMkLst>
        <pc:spChg chg="del">
          <ac:chgData name="uzawaktr@outlook.jp" userId="9471b0887bca2b09" providerId="LiveId" clId="{5FECBE1A-B689-47AB-B655-C992800E77B6}" dt="2024-09-18T20:56:28.036" v="10394" actId="21"/>
          <ac:spMkLst>
            <pc:docMk/>
            <pc:sldMk cId="691597366" sldId="580"/>
            <ac:spMk id="16" creationId="{AE19A802-BA17-7464-A217-B40D32891FD0}"/>
          </ac:spMkLst>
        </pc:spChg>
        <pc:grpChg chg="del">
          <ac:chgData name="uzawaktr@outlook.jp" userId="9471b0887bca2b09" providerId="LiveId" clId="{5FECBE1A-B689-47AB-B655-C992800E77B6}" dt="2024-09-18T20:56:25.408" v="10393" actId="478"/>
          <ac:grpSpMkLst>
            <pc:docMk/>
            <pc:sldMk cId="691597366" sldId="580"/>
            <ac:grpSpMk id="15" creationId="{761AC4AE-E8CB-36C6-3458-EC3532F1076D}"/>
          </ac:grpSpMkLst>
        </pc:grpChg>
        <pc:picChg chg="add mod">
          <ac:chgData name="uzawaktr@outlook.jp" userId="9471b0887bca2b09" providerId="LiveId" clId="{5FECBE1A-B689-47AB-B655-C992800E77B6}" dt="2024-09-18T20:56:42.469" v="10397" actId="27614"/>
          <ac:picMkLst>
            <pc:docMk/>
            <pc:sldMk cId="691597366" sldId="580"/>
            <ac:picMk id="3" creationId="{B503BCAB-7FB0-FAC4-5BFB-C5D20A60D250}"/>
          </ac:picMkLst>
        </pc:picChg>
      </pc:sldChg>
      <pc:sldChg chg="delSp modSp add del mod modShow">
        <pc:chgData name="uzawaktr@outlook.jp" userId="9471b0887bca2b09" providerId="LiveId" clId="{5FECBE1A-B689-47AB-B655-C992800E77B6}" dt="2024-09-20T12:45:45.829" v="10956" actId="2696"/>
        <pc:sldMkLst>
          <pc:docMk/>
          <pc:sldMk cId="666440089" sldId="581"/>
        </pc:sldMkLst>
        <pc:spChg chg="mod">
          <ac:chgData name="uzawaktr@outlook.jp" userId="9471b0887bca2b09" providerId="LiveId" clId="{5FECBE1A-B689-47AB-B655-C992800E77B6}" dt="2024-09-18T21:28:59.871" v="10521" actId="20577"/>
          <ac:spMkLst>
            <pc:docMk/>
            <pc:sldMk cId="666440089" sldId="581"/>
            <ac:spMk id="4" creationId="{580591B6-14D3-FD4F-365C-E4E2FF519B2E}"/>
          </ac:spMkLst>
        </pc:spChg>
        <pc:spChg chg="del">
          <ac:chgData name="uzawaktr@outlook.jp" userId="9471b0887bca2b09" providerId="LiveId" clId="{5FECBE1A-B689-47AB-B655-C992800E77B6}" dt="2024-09-18T21:28:46.526" v="10494" actId="21"/>
          <ac:spMkLst>
            <pc:docMk/>
            <pc:sldMk cId="666440089" sldId="581"/>
            <ac:spMk id="9" creationId="{1E6D8C6D-6B7C-9DD7-CC6C-39A6E8E67CAD}"/>
          </ac:spMkLst>
        </pc:spChg>
        <pc:spChg chg="del">
          <ac:chgData name="uzawaktr@outlook.jp" userId="9471b0887bca2b09" providerId="LiveId" clId="{5FECBE1A-B689-47AB-B655-C992800E77B6}" dt="2024-09-18T21:28:48.731" v="10495" actId="21"/>
          <ac:spMkLst>
            <pc:docMk/>
            <pc:sldMk cId="666440089" sldId="581"/>
            <ac:spMk id="10" creationId="{84C3B9DF-F58E-5994-B415-E67182FF7813}"/>
          </ac:spMkLst>
        </pc:spChg>
        <pc:picChg chg="del">
          <ac:chgData name="uzawaktr@outlook.jp" userId="9471b0887bca2b09" providerId="LiveId" clId="{5FECBE1A-B689-47AB-B655-C992800E77B6}" dt="2024-09-18T21:28:46.526" v="10494" actId="21"/>
          <ac:picMkLst>
            <pc:docMk/>
            <pc:sldMk cId="666440089" sldId="581"/>
            <ac:picMk id="3" creationId="{F1C4CDC8-AB8B-893C-E56A-F6ED0413966D}"/>
          </ac:picMkLst>
        </pc:picChg>
        <pc:picChg chg="del">
          <ac:chgData name="uzawaktr@outlook.jp" userId="9471b0887bca2b09" providerId="LiveId" clId="{5FECBE1A-B689-47AB-B655-C992800E77B6}" dt="2024-09-18T21:28:50.472" v="10496" actId="21"/>
          <ac:picMkLst>
            <pc:docMk/>
            <pc:sldMk cId="666440089" sldId="581"/>
            <ac:picMk id="5" creationId="{E702074A-8DB0-A221-113B-C8F3ABD7407D}"/>
          </ac:picMkLst>
        </pc:picChg>
      </pc:sldChg>
      <pc:sldChg chg="modSp add mod">
        <pc:chgData name="uzawaktr@outlook.jp" userId="9471b0887bca2b09" providerId="LiveId" clId="{5FECBE1A-B689-47AB-B655-C992800E77B6}" dt="2024-09-19T18:43:30.273" v="10684" actId="20577"/>
        <pc:sldMkLst>
          <pc:docMk/>
          <pc:sldMk cId="736751096" sldId="582"/>
        </pc:sldMkLst>
        <pc:spChg chg="mod">
          <ac:chgData name="uzawaktr@outlook.jp" userId="9471b0887bca2b09" providerId="LiveId" clId="{5FECBE1A-B689-47AB-B655-C992800E77B6}" dt="2024-09-19T18:43:30.273" v="10684" actId="20577"/>
          <ac:spMkLst>
            <pc:docMk/>
            <pc:sldMk cId="736751096" sldId="582"/>
            <ac:spMk id="23" creationId="{84359969-9278-361F-0AB0-9929E31703B7}"/>
          </ac:spMkLst>
        </pc:spChg>
      </pc:sldChg>
      <pc:sldChg chg="addSp modSp add ord">
        <pc:chgData name="uzawaktr@outlook.jp" userId="9471b0887bca2b09" providerId="LiveId" clId="{5FECBE1A-B689-47AB-B655-C992800E77B6}" dt="2024-09-19T19:03:38.904" v="10740"/>
        <pc:sldMkLst>
          <pc:docMk/>
          <pc:sldMk cId="87536711" sldId="583"/>
        </pc:sldMkLst>
        <pc:picChg chg="add mod">
          <ac:chgData name="uzawaktr@outlook.jp" userId="9471b0887bca2b09" providerId="LiveId" clId="{5FECBE1A-B689-47AB-B655-C992800E77B6}" dt="2024-09-19T19:03:38.904" v="10740"/>
          <ac:picMkLst>
            <pc:docMk/>
            <pc:sldMk cId="87536711" sldId="583"/>
            <ac:picMk id="2" creationId="{DA8F2C6D-2DF7-E90B-D3E1-D07FBB98AF56}"/>
          </ac:picMkLst>
        </pc:picChg>
      </pc:sldChg>
      <pc:sldChg chg="addSp delSp modSp add mod">
        <pc:chgData name="uzawaktr@outlook.jp" userId="9471b0887bca2b09" providerId="LiveId" clId="{5FECBE1A-B689-47AB-B655-C992800E77B6}" dt="2024-09-20T12:48:07.350" v="10963" actId="962"/>
        <pc:sldMkLst>
          <pc:docMk/>
          <pc:sldMk cId="1011245588" sldId="584"/>
        </pc:sldMkLst>
        <pc:picChg chg="del mod">
          <ac:chgData name="uzawaktr@outlook.jp" userId="9471b0887bca2b09" providerId="LiveId" clId="{5FECBE1A-B689-47AB-B655-C992800E77B6}" dt="2024-09-20T12:47:54.902" v="10960" actId="21"/>
          <ac:picMkLst>
            <pc:docMk/>
            <pc:sldMk cId="1011245588" sldId="584"/>
            <ac:picMk id="3" creationId="{B503BCAB-7FB0-FAC4-5BFB-C5D20A60D250}"/>
          </ac:picMkLst>
        </pc:picChg>
        <pc:picChg chg="add mod">
          <ac:chgData name="uzawaktr@outlook.jp" userId="9471b0887bca2b09" providerId="LiveId" clId="{5FECBE1A-B689-47AB-B655-C992800E77B6}" dt="2024-09-20T12:48:07.350" v="10963" actId="962"/>
          <ac:picMkLst>
            <pc:docMk/>
            <pc:sldMk cId="1011245588" sldId="584"/>
            <ac:picMk id="4" creationId="{5F246942-0C6C-ECC6-934C-EAEE5FE7EE91}"/>
          </ac:picMkLst>
        </pc:picChg>
      </pc:sldChg>
      <pc:sldChg chg="addSp delSp modSp add mod">
        <pc:chgData name="uzawaktr@outlook.jp" userId="9471b0887bca2b09" providerId="LiveId" clId="{5FECBE1A-B689-47AB-B655-C992800E77B6}" dt="2024-09-20T13:05:56.306" v="11017" actId="14100"/>
        <pc:sldMkLst>
          <pc:docMk/>
          <pc:sldMk cId="2157768617" sldId="585"/>
        </pc:sldMkLst>
        <pc:spChg chg="mod">
          <ac:chgData name="uzawaktr@outlook.jp" userId="9471b0887bca2b09" providerId="LiveId" clId="{5FECBE1A-B689-47AB-B655-C992800E77B6}" dt="2024-09-20T13:05:47.710" v="11014" actId="1076"/>
          <ac:spMkLst>
            <pc:docMk/>
            <pc:sldMk cId="2157768617" sldId="585"/>
            <ac:spMk id="2" creationId="{201F67BD-AA87-0FAB-0CCA-D2356D112140}"/>
          </ac:spMkLst>
        </pc:spChg>
        <pc:spChg chg="del">
          <ac:chgData name="uzawaktr@outlook.jp" userId="9471b0887bca2b09" providerId="LiveId" clId="{5FECBE1A-B689-47AB-B655-C992800E77B6}" dt="2024-09-20T13:04:49.961" v="10994" actId="21"/>
          <ac:spMkLst>
            <pc:docMk/>
            <pc:sldMk cId="2157768617" sldId="585"/>
            <ac:spMk id="3" creationId="{DE4E9D69-1DA9-9AC6-73FF-2DBAF4F63E79}"/>
          </ac:spMkLst>
        </pc:spChg>
        <pc:spChg chg="del mod">
          <ac:chgData name="uzawaktr@outlook.jp" userId="9471b0887bca2b09" providerId="LiveId" clId="{5FECBE1A-B689-47AB-B655-C992800E77B6}" dt="2024-09-20T13:04:55.334" v="10997" actId="21"/>
          <ac:spMkLst>
            <pc:docMk/>
            <pc:sldMk cId="2157768617" sldId="585"/>
            <ac:spMk id="6" creationId="{933A80B7-46F8-43AF-984D-DBB08EC5F1E2}"/>
          </ac:spMkLst>
        </pc:spChg>
        <pc:spChg chg="del">
          <ac:chgData name="uzawaktr@outlook.jp" userId="9471b0887bca2b09" providerId="LiveId" clId="{5FECBE1A-B689-47AB-B655-C992800E77B6}" dt="2024-09-20T13:04:55.334" v="10997" actId="21"/>
          <ac:spMkLst>
            <pc:docMk/>
            <pc:sldMk cId="2157768617" sldId="585"/>
            <ac:spMk id="7" creationId="{3ED34523-F7BA-D045-28D6-826C5490E9F5}"/>
          </ac:spMkLst>
        </pc:spChg>
        <pc:picChg chg="add mod">
          <ac:chgData name="uzawaktr@outlook.jp" userId="9471b0887bca2b09" providerId="LiveId" clId="{5FECBE1A-B689-47AB-B655-C992800E77B6}" dt="2024-09-20T13:05:50.528" v="11015" actId="1076"/>
          <ac:picMkLst>
            <pc:docMk/>
            <pc:sldMk cId="2157768617" sldId="585"/>
            <ac:picMk id="8" creationId="{043B2CCB-0B67-08A3-6C85-D5038DDD9FA0}"/>
          </ac:picMkLst>
        </pc:picChg>
        <pc:picChg chg="add mod">
          <ac:chgData name="uzawaktr@outlook.jp" userId="9471b0887bca2b09" providerId="LiveId" clId="{5FECBE1A-B689-47AB-B655-C992800E77B6}" dt="2024-09-20T13:05:56.306" v="11017" actId="14100"/>
          <ac:picMkLst>
            <pc:docMk/>
            <pc:sldMk cId="2157768617" sldId="585"/>
            <ac:picMk id="10" creationId="{553598A1-AB51-0201-20C9-7F6D81BA0246}"/>
          </ac:picMkLst>
        </pc:picChg>
      </pc:sldChg>
    </pc:docChg>
  </pc:docChgLst>
  <pc:docChgLst>
    <pc:chgData name="uzawaktr@outlook.jp" userId="9471b0887bca2b09" providerId="LiveId" clId="{E2EC0CC6-41E6-4BFA-BE71-0A464D55B656}"/>
    <pc:docChg chg="undo custSel addSld delSld modSld sldOrd">
      <pc:chgData name="uzawaktr@outlook.jp" userId="9471b0887bca2b09" providerId="LiveId" clId="{E2EC0CC6-41E6-4BFA-BE71-0A464D55B656}" dt="2024-06-28T08:03:02.592" v="6286" actId="20577"/>
      <pc:docMkLst>
        <pc:docMk/>
      </pc:docMkLst>
      <pc:sldChg chg="addSp modSp mod">
        <pc:chgData name="uzawaktr@outlook.jp" userId="9471b0887bca2b09" providerId="LiveId" clId="{E2EC0CC6-41E6-4BFA-BE71-0A464D55B656}" dt="2024-06-25T12:25:28.588" v="2527" actId="113"/>
        <pc:sldMkLst>
          <pc:docMk/>
          <pc:sldMk cId="2759761156" sldId="301"/>
        </pc:sldMkLst>
        <pc:spChg chg="mod">
          <ac:chgData name="uzawaktr@outlook.jp" userId="9471b0887bca2b09" providerId="LiveId" clId="{E2EC0CC6-41E6-4BFA-BE71-0A464D55B656}" dt="2024-06-25T10:01:12.506" v="2447" actId="20577"/>
          <ac:spMkLst>
            <pc:docMk/>
            <pc:sldMk cId="2759761156" sldId="301"/>
            <ac:spMk id="3" creationId="{C4EDD045-0133-4DDF-6E23-C80259F48CBA}"/>
          </ac:spMkLst>
        </pc:spChg>
        <pc:spChg chg="add mod">
          <ac:chgData name="uzawaktr@outlook.jp" userId="9471b0887bca2b09" providerId="LiveId" clId="{E2EC0CC6-41E6-4BFA-BE71-0A464D55B656}" dt="2024-06-25T12:25:18.539" v="2525" actId="1076"/>
          <ac:spMkLst>
            <pc:docMk/>
            <pc:sldMk cId="2759761156" sldId="301"/>
            <ac:spMk id="4" creationId="{BA38001F-3E05-671F-D042-76EACC1D324B}"/>
          </ac:spMkLst>
        </pc:spChg>
        <pc:spChg chg="mod">
          <ac:chgData name="uzawaktr@outlook.jp" userId="9471b0887bca2b09" providerId="LiveId" clId="{E2EC0CC6-41E6-4BFA-BE71-0A464D55B656}" dt="2024-06-25T12:25:28.588" v="2527" actId="113"/>
          <ac:spMkLst>
            <pc:docMk/>
            <pc:sldMk cId="2759761156" sldId="301"/>
            <ac:spMk id="20" creationId="{00000000-0000-0000-0000-000000000000}"/>
          </ac:spMkLst>
        </pc:spChg>
      </pc:sldChg>
      <pc:sldChg chg="del">
        <pc:chgData name="uzawaktr@outlook.jp" userId="9471b0887bca2b09" providerId="LiveId" clId="{E2EC0CC6-41E6-4BFA-BE71-0A464D55B656}" dt="2024-06-25T09:38:04.726" v="1698" actId="2696"/>
        <pc:sldMkLst>
          <pc:docMk/>
          <pc:sldMk cId="2393617411" sldId="457"/>
        </pc:sldMkLst>
      </pc:sldChg>
      <pc:sldChg chg="addSp delSp modSp mod">
        <pc:chgData name="uzawaktr@outlook.jp" userId="9471b0887bca2b09" providerId="LiveId" clId="{E2EC0CC6-41E6-4BFA-BE71-0A464D55B656}" dt="2024-06-25T16:05:52.251" v="4536" actId="113"/>
        <pc:sldMkLst>
          <pc:docMk/>
          <pc:sldMk cId="222286871" sldId="459"/>
        </pc:sldMkLst>
        <pc:spChg chg="mod">
          <ac:chgData name="uzawaktr@outlook.jp" userId="9471b0887bca2b09" providerId="LiveId" clId="{E2EC0CC6-41E6-4BFA-BE71-0A464D55B656}" dt="2024-06-25T16:00:40.051" v="4363" actId="1076"/>
          <ac:spMkLst>
            <pc:docMk/>
            <pc:sldMk cId="222286871" sldId="459"/>
            <ac:spMk id="3" creationId="{AE535050-16EA-B457-AA87-E6CBC463AAA5}"/>
          </ac:spMkLst>
        </pc:spChg>
        <pc:spChg chg="del">
          <ac:chgData name="uzawaktr@outlook.jp" userId="9471b0887bca2b09" providerId="LiveId" clId="{E2EC0CC6-41E6-4BFA-BE71-0A464D55B656}" dt="2024-06-25T15:53:18.760" v="4153" actId="21"/>
          <ac:spMkLst>
            <pc:docMk/>
            <pc:sldMk cId="222286871" sldId="459"/>
            <ac:spMk id="6" creationId="{D14C8D77-E119-4587-619F-42312E87BADC}"/>
          </ac:spMkLst>
        </pc:spChg>
        <pc:spChg chg="del">
          <ac:chgData name="uzawaktr@outlook.jp" userId="9471b0887bca2b09" providerId="LiveId" clId="{E2EC0CC6-41E6-4BFA-BE71-0A464D55B656}" dt="2024-06-25T15:53:24.336" v="4155" actId="21"/>
          <ac:spMkLst>
            <pc:docMk/>
            <pc:sldMk cId="222286871" sldId="459"/>
            <ac:spMk id="7" creationId="{8B00CAC7-8732-FB77-D69A-57C446A54796}"/>
          </ac:spMkLst>
        </pc:spChg>
        <pc:spChg chg="del">
          <ac:chgData name="uzawaktr@outlook.jp" userId="9471b0887bca2b09" providerId="LiveId" clId="{E2EC0CC6-41E6-4BFA-BE71-0A464D55B656}" dt="2024-06-25T15:59:50.236" v="4347" actId="21"/>
          <ac:spMkLst>
            <pc:docMk/>
            <pc:sldMk cId="222286871" sldId="459"/>
            <ac:spMk id="9" creationId="{3BF86E81-559B-F4DD-ED2D-FA375060AAB9}"/>
          </ac:spMkLst>
        </pc:spChg>
        <pc:spChg chg="del">
          <ac:chgData name="uzawaktr@outlook.jp" userId="9471b0887bca2b09" providerId="LiveId" clId="{E2EC0CC6-41E6-4BFA-BE71-0A464D55B656}" dt="2024-06-25T15:59:50.236" v="4347" actId="21"/>
          <ac:spMkLst>
            <pc:docMk/>
            <pc:sldMk cId="222286871" sldId="459"/>
            <ac:spMk id="10" creationId="{19753F5F-7244-FAFC-D5CC-E4C208716054}"/>
          </ac:spMkLst>
        </pc:spChg>
        <pc:spChg chg="add mod">
          <ac:chgData name="uzawaktr@outlook.jp" userId="9471b0887bca2b09" providerId="LiveId" clId="{E2EC0CC6-41E6-4BFA-BE71-0A464D55B656}" dt="2024-06-25T15:59:43.375" v="4346" actId="1076"/>
          <ac:spMkLst>
            <pc:docMk/>
            <pc:sldMk cId="222286871" sldId="459"/>
            <ac:spMk id="11" creationId="{F1F2980A-5220-4471-26BF-739613CB2AEC}"/>
          </ac:spMkLst>
        </pc:spChg>
        <pc:spChg chg="add mod">
          <ac:chgData name="uzawaktr@outlook.jp" userId="9471b0887bca2b09" providerId="LiveId" clId="{E2EC0CC6-41E6-4BFA-BE71-0A464D55B656}" dt="2024-06-25T16:05:52.251" v="4536" actId="113"/>
          <ac:spMkLst>
            <pc:docMk/>
            <pc:sldMk cId="222286871" sldId="459"/>
            <ac:spMk id="12" creationId="{E5C51C6C-E95C-9060-E218-1BD4D8B1F4FF}"/>
          </ac:spMkLst>
        </pc:spChg>
        <pc:spChg chg="del">
          <ac:chgData name="uzawaktr@outlook.jp" userId="9471b0887bca2b09" providerId="LiveId" clId="{E2EC0CC6-41E6-4BFA-BE71-0A464D55B656}" dt="2024-06-25T15:59:50.236" v="4347" actId="21"/>
          <ac:spMkLst>
            <pc:docMk/>
            <pc:sldMk cId="222286871" sldId="459"/>
            <ac:spMk id="13" creationId="{B3F9AFE4-5707-B7B7-5893-2C151A70C80F}"/>
          </ac:spMkLst>
        </pc:spChg>
        <pc:spChg chg="add mod">
          <ac:chgData name="uzawaktr@outlook.jp" userId="9471b0887bca2b09" providerId="LiveId" clId="{E2EC0CC6-41E6-4BFA-BE71-0A464D55B656}" dt="2024-06-25T15:59:58.981" v="4349" actId="1076"/>
          <ac:spMkLst>
            <pc:docMk/>
            <pc:sldMk cId="222286871" sldId="459"/>
            <ac:spMk id="15" creationId="{B3F9AFE4-5707-B7B7-5893-2C151A70C80F}"/>
          </ac:spMkLst>
        </pc:spChg>
        <pc:spChg chg="del">
          <ac:chgData name="uzawaktr@outlook.jp" userId="9471b0887bca2b09" providerId="LiveId" clId="{E2EC0CC6-41E6-4BFA-BE71-0A464D55B656}" dt="2024-06-25T15:59:50.236" v="4347" actId="21"/>
          <ac:spMkLst>
            <pc:docMk/>
            <pc:sldMk cId="222286871" sldId="459"/>
            <ac:spMk id="17" creationId="{1455BF88-D86E-EE43-D202-224B223E7F2F}"/>
          </ac:spMkLst>
        </pc:spChg>
        <pc:spChg chg="add mod">
          <ac:chgData name="uzawaktr@outlook.jp" userId="9471b0887bca2b09" providerId="LiveId" clId="{E2EC0CC6-41E6-4BFA-BE71-0A464D55B656}" dt="2024-06-25T16:02:40.796" v="4376" actId="20577"/>
          <ac:spMkLst>
            <pc:docMk/>
            <pc:sldMk cId="222286871" sldId="459"/>
            <ac:spMk id="19" creationId="{3BF86E81-559B-F4DD-ED2D-FA375060AAB9}"/>
          </ac:spMkLst>
        </pc:spChg>
        <pc:spChg chg="add del mod">
          <ac:chgData name="uzawaktr@outlook.jp" userId="9471b0887bca2b09" providerId="LiveId" clId="{E2EC0CC6-41E6-4BFA-BE71-0A464D55B656}" dt="2024-06-25T16:00:48.787" v="4367" actId="21"/>
          <ac:spMkLst>
            <pc:docMk/>
            <pc:sldMk cId="222286871" sldId="459"/>
            <ac:spMk id="20" creationId="{1455BF88-D86E-EE43-D202-224B223E7F2F}"/>
          </ac:spMkLst>
        </pc:spChg>
        <pc:spChg chg="mod">
          <ac:chgData name="uzawaktr@outlook.jp" userId="9471b0887bca2b09" providerId="LiveId" clId="{E2EC0CC6-41E6-4BFA-BE71-0A464D55B656}" dt="2024-06-25T15:59:53.260" v="4348"/>
          <ac:spMkLst>
            <pc:docMk/>
            <pc:sldMk cId="222286871" sldId="459"/>
            <ac:spMk id="23" creationId="{E8FF35C3-04DF-6613-3A6F-531E252EC933}"/>
          </ac:spMkLst>
        </pc:spChg>
        <pc:spChg chg="mod">
          <ac:chgData name="uzawaktr@outlook.jp" userId="9471b0887bca2b09" providerId="LiveId" clId="{E2EC0CC6-41E6-4BFA-BE71-0A464D55B656}" dt="2024-06-25T15:59:53.260" v="4348"/>
          <ac:spMkLst>
            <pc:docMk/>
            <pc:sldMk cId="222286871" sldId="459"/>
            <ac:spMk id="24" creationId="{28EACB5D-F007-E9D0-2AD5-20FE7159D90A}"/>
          </ac:spMkLst>
        </pc:spChg>
        <pc:spChg chg="mod">
          <ac:chgData name="uzawaktr@outlook.jp" userId="9471b0887bca2b09" providerId="LiveId" clId="{E2EC0CC6-41E6-4BFA-BE71-0A464D55B656}" dt="2024-06-25T15:59:53.260" v="4348"/>
          <ac:spMkLst>
            <pc:docMk/>
            <pc:sldMk cId="222286871" sldId="459"/>
            <ac:spMk id="26" creationId="{211B15A8-8538-C3AD-5463-3FEBD5AFEFA9}"/>
          </ac:spMkLst>
        </pc:spChg>
        <pc:spChg chg="mod">
          <ac:chgData name="uzawaktr@outlook.jp" userId="9471b0887bca2b09" providerId="LiveId" clId="{E2EC0CC6-41E6-4BFA-BE71-0A464D55B656}" dt="2024-06-25T15:59:53.260" v="4348"/>
          <ac:spMkLst>
            <pc:docMk/>
            <pc:sldMk cId="222286871" sldId="459"/>
            <ac:spMk id="27" creationId="{7462D4C5-2E79-B1B5-2C11-CF66AAACD71E}"/>
          </ac:spMkLst>
        </pc:spChg>
        <pc:spChg chg="mod">
          <ac:chgData name="uzawaktr@outlook.jp" userId="9471b0887bca2b09" providerId="LiveId" clId="{E2EC0CC6-41E6-4BFA-BE71-0A464D55B656}" dt="2024-06-25T15:59:53.260" v="4348"/>
          <ac:spMkLst>
            <pc:docMk/>
            <pc:sldMk cId="222286871" sldId="459"/>
            <ac:spMk id="28" creationId="{E0EF6618-AA60-760A-477E-0EE0B408BECB}"/>
          </ac:spMkLst>
        </pc:spChg>
        <pc:spChg chg="mod">
          <ac:chgData name="uzawaktr@outlook.jp" userId="9471b0887bca2b09" providerId="LiveId" clId="{E2EC0CC6-41E6-4BFA-BE71-0A464D55B656}" dt="2024-06-25T15:59:53.260" v="4348"/>
          <ac:spMkLst>
            <pc:docMk/>
            <pc:sldMk cId="222286871" sldId="459"/>
            <ac:spMk id="29" creationId="{D611CFB7-5F2D-6250-B0CD-AD3A44C6A003}"/>
          </ac:spMkLst>
        </pc:spChg>
        <pc:spChg chg="mod">
          <ac:chgData name="uzawaktr@outlook.jp" userId="9471b0887bca2b09" providerId="LiveId" clId="{E2EC0CC6-41E6-4BFA-BE71-0A464D55B656}" dt="2024-06-25T15:59:53.260" v="4348"/>
          <ac:spMkLst>
            <pc:docMk/>
            <pc:sldMk cId="222286871" sldId="459"/>
            <ac:spMk id="32" creationId="{77C51BEE-E922-0E15-8776-F142425FE763}"/>
          </ac:spMkLst>
        </pc:spChg>
        <pc:spChg chg="mod">
          <ac:chgData name="uzawaktr@outlook.jp" userId="9471b0887bca2b09" providerId="LiveId" clId="{E2EC0CC6-41E6-4BFA-BE71-0A464D55B656}" dt="2024-06-25T15:59:53.260" v="4348"/>
          <ac:spMkLst>
            <pc:docMk/>
            <pc:sldMk cId="222286871" sldId="459"/>
            <ac:spMk id="33" creationId="{F809B2CA-64AC-C5BF-D4D2-F1FA607EB364}"/>
          </ac:spMkLst>
        </pc:spChg>
        <pc:spChg chg="mod">
          <ac:chgData name="uzawaktr@outlook.jp" userId="9471b0887bca2b09" providerId="LiveId" clId="{E2EC0CC6-41E6-4BFA-BE71-0A464D55B656}" dt="2024-06-25T15:59:53.260" v="4348"/>
          <ac:spMkLst>
            <pc:docMk/>
            <pc:sldMk cId="222286871" sldId="459"/>
            <ac:spMk id="34" creationId="{28A2D593-AEE7-A42F-50A8-17BF089B2C80}"/>
          </ac:spMkLst>
        </pc:spChg>
        <pc:spChg chg="mod">
          <ac:chgData name="uzawaktr@outlook.jp" userId="9471b0887bca2b09" providerId="LiveId" clId="{E2EC0CC6-41E6-4BFA-BE71-0A464D55B656}" dt="2024-06-25T15:59:53.260" v="4348"/>
          <ac:spMkLst>
            <pc:docMk/>
            <pc:sldMk cId="222286871" sldId="459"/>
            <ac:spMk id="35" creationId="{9AADD219-A4EA-240D-67AA-01B7292FBC70}"/>
          </ac:spMkLst>
        </pc:spChg>
        <pc:spChg chg="mod">
          <ac:chgData name="uzawaktr@outlook.jp" userId="9471b0887bca2b09" providerId="LiveId" clId="{E2EC0CC6-41E6-4BFA-BE71-0A464D55B656}" dt="2024-06-25T15:59:53.260" v="4348"/>
          <ac:spMkLst>
            <pc:docMk/>
            <pc:sldMk cId="222286871" sldId="459"/>
            <ac:spMk id="36" creationId="{60E261FF-9623-BACB-2E89-908FEACD27B0}"/>
          </ac:spMkLst>
        </pc:spChg>
        <pc:spChg chg="mod">
          <ac:chgData name="uzawaktr@outlook.jp" userId="9471b0887bca2b09" providerId="LiveId" clId="{E2EC0CC6-41E6-4BFA-BE71-0A464D55B656}" dt="2024-06-25T15:59:53.260" v="4348"/>
          <ac:spMkLst>
            <pc:docMk/>
            <pc:sldMk cId="222286871" sldId="459"/>
            <ac:spMk id="37" creationId="{D6543B4F-AA32-B2CE-A273-0A17C3A3F108}"/>
          </ac:spMkLst>
        </pc:spChg>
        <pc:spChg chg="mod">
          <ac:chgData name="uzawaktr@outlook.jp" userId="9471b0887bca2b09" providerId="LiveId" clId="{E2EC0CC6-41E6-4BFA-BE71-0A464D55B656}" dt="2024-06-25T15:59:53.260" v="4348"/>
          <ac:spMkLst>
            <pc:docMk/>
            <pc:sldMk cId="222286871" sldId="459"/>
            <ac:spMk id="39" creationId="{69DCCF31-EF00-3011-9BE0-DB7165586784}"/>
          </ac:spMkLst>
        </pc:spChg>
        <pc:spChg chg="mod">
          <ac:chgData name="uzawaktr@outlook.jp" userId="9471b0887bca2b09" providerId="LiveId" clId="{E2EC0CC6-41E6-4BFA-BE71-0A464D55B656}" dt="2024-06-25T15:59:53.260" v="4348"/>
          <ac:spMkLst>
            <pc:docMk/>
            <pc:sldMk cId="222286871" sldId="459"/>
            <ac:spMk id="42" creationId="{0CE016BC-ABA3-D075-2E3A-1316F3F05BEA}"/>
          </ac:spMkLst>
        </pc:spChg>
        <pc:spChg chg="add del mod">
          <ac:chgData name="uzawaktr@outlook.jp" userId="9471b0887bca2b09" providerId="LiveId" clId="{E2EC0CC6-41E6-4BFA-BE71-0A464D55B656}" dt="2024-06-25T16:00:06.842" v="4351" actId="21"/>
          <ac:spMkLst>
            <pc:docMk/>
            <pc:sldMk cId="222286871" sldId="459"/>
            <ac:spMk id="43" creationId="{19753F5F-7244-FAFC-D5CC-E4C208716054}"/>
          </ac:spMkLst>
        </pc:spChg>
        <pc:spChg chg="mod">
          <ac:chgData name="uzawaktr@outlook.jp" userId="9471b0887bca2b09" providerId="LiveId" clId="{E2EC0CC6-41E6-4BFA-BE71-0A464D55B656}" dt="2024-06-25T16:00:07.155" v="4352"/>
          <ac:spMkLst>
            <pc:docMk/>
            <pc:sldMk cId="222286871" sldId="459"/>
            <ac:spMk id="61" creationId="{0CE016BC-ABA3-D075-2E3A-1316F3F05BEA}"/>
          </ac:spMkLst>
        </pc:spChg>
        <pc:spChg chg="add mod">
          <ac:chgData name="uzawaktr@outlook.jp" userId="9471b0887bca2b09" providerId="LiveId" clId="{E2EC0CC6-41E6-4BFA-BE71-0A464D55B656}" dt="2024-06-25T16:00:07.155" v="4352"/>
          <ac:spMkLst>
            <pc:docMk/>
            <pc:sldMk cId="222286871" sldId="459"/>
            <ac:spMk id="62" creationId="{19753F5F-7244-FAFC-D5CC-E4C208716054}"/>
          </ac:spMkLst>
        </pc:spChg>
        <pc:spChg chg="mod">
          <ac:chgData name="uzawaktr@outlook.jp" userId="9471b0887bca2b09" providerId="LiveId" clId="{E2EC0CC6-41E6-4BFA-BE71-0A464D55B656}" dt="2024-06-25T16:00:12.618" v="4355"/>
          <ac:spMkLst>
            <pc:docMk/>
            <pc:sldMk cId="222286871" sldId="459"/>
            <ac:spMk id="67" creationId="{89796B3C-11A0-59C4-E279-E0950507DF04}"/>
          </ac:spMkLst>
        </pc:spChg>
        <pc:spChg chg="add mod">
          <ac:chgData name="uzawaktr@outlook.jp" userId="9471b0887bca2b09" providerId="LiveId" clId="{E2EC0CC6-41E6-4BFA-BE71-0A464D55B656}" dt="2024-06-25T16:00:23.681" v="4359" actId="1076"/>
          <ac:spMkLst>
            <pc:docMk/>
            <pc:sldMk cId="222286871" sldId="459"/>
            <ac:spMk id="68" creationId="{A3E9BA28-A39E-1E71-93E1-F48F63583289}"/>
          </ac:spMkLst>
        </pc:spChg>
        <pc:spChg chg="mod">
          <ac:chgData name="uzawaktr@outlook.jp" userId="9471b0887bca2b09" providerId="LiveId" clId="{E2EC0CC6-41E6-4BFA-BE71-0A464D55B656}" dt="2024-06-25T16:00:26.478" v="4361"/>
          <ac:spMkLst>
            <pc:docMk/>
            <pc:sldMk cId="222286871" sldId="459"/>
            <ac:spMk id="71" creationId="{89796B3C-11A0-59C4-E279-E0950507DF04}"/>
          </ac:spMkLst>
        </pc:spChg>
        <pc:spChg chg="add del mod">
          <ac:chgData name="uzawaktr@outlook.jp" userId="9471b0887bca2b09" providerId="LiveId" clId="{E2EC0CC6-41E6-4BFA-BE71-0A464D55B656}" dt="2024-06-25T16:01:05.772" v="4371" actId="21"/>
          <ac:spMkLst>
            <pc:docMk/>
            <pc:sldMk cId="222286871" sldId="459"/>
            <ac:spMk id="72" creationId="{1455BF88-D86E-EE43-D202-224B223E7F2F}"/>
          </ac:spMkLst>
        </pc:spChg>
        <pc:spChg chg="mod">
          <ac:chgData name="uzawaktr@outlook.jp" userId="9471b0887bca2b09" providerId="LiveId" clId="{E2EC0CC6-41E6-4BFA-BE71-0A464D55B656}" dt="2024-06-25T16:00:49.522" v="4368"/>
          <ac:spMkLst>
            <pc:docMk/>
            <pc:sldMk cId="222286871" sldId="459"/>
            <ac:spMk id="75" creationId="{E8FF35C3-04DF-6613-3A6F-531E252EC933}"/>
          </ac:spMkLst>
        </pc:spChg>
        <pc:spChg chg="mod">
          <ac:chgData name="uzawaktr@outlook.jp" userId="9471b0887bca2b09" providerId="LiveId" clId="{E2EC0CC6-41E6-4BFA-BE71-0A464D55B656}" dt="2024-06-25T16:00:49.522" v="4368"/>
          <ac:spMkLst>
            <pc:docMk/>
            <pc:sldMk cId="222286871" sldId="459"/>
            <ac:spMk id="76" creationId="{28EACB5D-F007-E9D0-2AD5-20FE7159D90A}"/>
          </ac:spMkLst>
        </pc:spChg>
        <pc:spChg chg="mod">
          <ac:chgData name="uzawaktr@outlook.jp" userId="9471b0887bca2b09" providerId="LiveId" clId="{E2EC0CC6-41E6-4BFA-BE71-0A464D55B656}" dt="2024-06-25T16:00:49.522" v="4368"/>
          <ac:spMkLst>
            <pc:docMk/>
            <pc:sldMk cId="222286871" sldId="459"/>
            <ac:spMk id="78" creationId="{211B15A8-8538-C3AD-5463-3FEBD5AFEFA9}"/>
          </ac:spMkLst>
        </pc:spChg>
        <pc:spChg chg="mod">
          <ac:chgData name="uzawaktr@outlook.jp" userId="9471b0887bca2b09" providerId="LiveId" clId="{E2EC0CC6-41E6-4BFA-BE71-0A464D55B656}" dt="2024-06-25T16:00:49.522" v="4368"/>
          <ac:spMkLst>
            <pc:docMk/>
            <pc:sldMk cId="222286871" sldId="459"/>
            <ac:spMk id="79" creationId="{7462D4C5-2E79-B1B5-2C11-CF66AAACD71E}"/>
          </ac:spMkLst>
        </pc:spChg>
        <pc:spChg chg="mod">
          <ac:chgData name="uzawaktr@outlook.jp" userId="9471b0887bca2b09" providerId="LiveId" clId="{E2EC0CC6-41E6-4BFA-BE71-0A464D55B656}" dt="2024-06-25T16:00:49.522" v="4368"/>
          <ac:spMkLst>
            <pc:docMk/>
            <pc:sldMk cId="222286871" sldId="459"/>
            <ac:spMk id="80" creationId="{E0EF6618-AA60-760A-477E-0EE0B408BECB}"/>
          </ac:spMkLst>
        </pc:spChg>
        <pc:spChg chg="mod">
          <ac:chgData name="uzawaktr@outlook.jp" userId="9471b0887bca2b09" providerId="LiveId" clId="{E2EC0CC6-41E6-4BFA-BE71-0A464D55B656}" dt="2024-06-25T16:00:49.522" v="4368"/>
          <ac:spMkLst>
            <pc:docMk/>
            <pc:sldMk cId="222286871" sldId="459"/>
            <ac:spMk id="81" creationId="{D611CFB7-5F2D-6250-B0CD-AD3A44C6A003}"/>
          </ac:spMkLst>
        </pc:spChg>
        <pc:spChg chg="mod">
          <ac:chgData name="uzawaktr@outlook.jp" userId="9471b0887bca2b09" providerId="LiveId" clId="{E2EC0CC6-41E6-4BFA-BE71-0A464D55B656}" dt="2024-06-25T16:00:49.522" v="4368"/>
          <ac:spMkLst>
            <pc:docMk/>
            <pc:sldMk cId="222286871" sldId="459"/>
            <ac:spMk id="84" creationId="{77C51BEE-E922-0E15-8776-F142425FE763}"/>
          </ac:spMkLst>
        </pc:spChg>
        <pc:spChg chg="mod">
          <ac:chgData name="uzawaktr@outlook.jp" userId="9471b0887bca2b09" providerId="LiveId" clId="{E2EC0CC6-41E6-4BFA-BE71-0A464D55B656}" dt="2024-06-25T16:00:49.522" v="4368"/>
          <ac:spMkLst>
            <pc:docMk/>
            <pc:sldMk cId="222286871" sldId="459"/>
            <ac:spMk id="85" creationId="{F809B2CA-64AC-C5BF-D4D2-F1FA607EB364}"/>
          </ac:spMkLst>
        </pc:spChg>
        <pc:spChg chg="mod">
          <ac:chgData name="uzawaktr@outlook.jp" userId="9471b0887bca2b09" providerId="LiveId" clId="{E2EC0CC6-41E6-4BFA-BE71-0A464D55B656}" dt="2024-06-25T16:00:49.522" v="4368"/>
          <ac:spMkLst>
            <pc:docMk/>
            <pc:sldMk cId="222286871" sldId="459"/>
            <ac:spMk id="86" creationId="{28A2D593-AEE7-A42F-50A8-17BF089B2C80}"/>
          </ac:spMkLst>
        </pc:spChg>
        <pc:spChg chg="mod">
          <ac:chgData name="uzawaktr@outlook.jp" userId="9471b0887bca2b09" providerId="LiveId" clId="{E2EC0CC6-41E6-4BFA-BE71-0A464D55B656}" dt="2024-06-25T16:00:49.522" v="4368"/>
          <ac:spMkLst>
            <pc:docMk/>
            <pc:sldMk cId="222286871" sldId="459"/>
            <ac:spMk id="87" creationId="{9AADD219-A4EA-240D-67AA-01B7292FBC70}"/>
          </ac:spMkLst>
        </pc:spChg>
        <pc:spChg chg="mod">
          <ac:chgData name="uzawaktr@outlook.jp" userId="9471b0887bca2b09" providerId="LiveId" clId="{E2EC0CC6-41E6-4BFA-BE71-0A464D55B656}" dt="2024-06-25T16:00:49.522" v="4368"/>
          <ac:spMkLst>
            <pc:docMk/>
            <pc:sldMk cId="222286871" sldId="459"/>
            <ac:spMk id="88" creationId="{60E261FF-9623-BACB-2E89-908FEACD27B0}"/>
          </ac:spMkLst>
        </pc:spChg>
        <pc:spChg chg="mod">
          <ac:chgData name="uzawaktr@outlook.jp" userId="9471b0887bca2b09" providerId="LiveId" clId="{E2EC0CC6-41E6-4BFA-BE71-0A464D55B656}" dt="2024-06-25T16:00:49.522" v="4368"/>
          <ac:spMkLst>
            <pc:docMk/>
            <pc:sldMk cId="222286871" sldId="459"/>
            <ac:spMk id="89" creationId="{D6543B4F-AA32-B2CE-A273-0A17C3A3F108}"/>
          </ac:spMkLst>
        </pc:spChg>
        <pc:spChg chg="mod">
          <ac:chgData name="uzawaktr@outlook.jp" userId="9471b0887bca2b09" providerId="LiveId" clId="{E2EC0CC6-41E6-4BFA-BE71-0A464D55B656}" dt="2024-06-25T16:00:49.522" v="4368"/>
          <ac:spMkLst>
            <pc:docMk/>
            <pc:sldMk cId="222286871" sldId="459"/>
            <ac:spMk id="90" creationId="{69DCCF31-EF00-3011-9BE0-DB7165586784}"/>
          </ac:spMkLst>
        </pc:spChg>
        <pc:spChg chg="add mod">
          <ac:chgData name="uzawaktr@outlook.jp" userId="9471b0887bca2b09" providerId="LiveId" clId="{E2EC0CC6-41E6-4BFA-BE71-0A464D55B656}" dt="2024-06-25T16:01:12.740" v="4373" actId="1076"/>
          <ac:spMkLst>
            <pc:docMk/>
            <pc:sldMk cId="222286871" sldId="459"/>
            <ac:spMk id="91" creationId="{1455BF88-D86E-EE43-D202-224B223E7F2F}"/>
          </ac:spMkLst>
        </pc:spChg>
        <pc:spChg chg="mod">
          <ac:chgData name="uzawaktr@outlook.jp" userId="9471b0887bca2b09" providerId="LiveId" clId="{E2EC0CC6-41E6-4BFA-BE71-0A464D55B656}" dt="2024-06-25T16:01:06.022" v="4372"/>
          <ac:spMkLst>
            <pc:docMk/>
            <pc:sldMk cId="222286871" sldId="459"/>
            <ac:spMk id="94" creationId="{E8FF35C3-04DF-6613-3A6F-531E252EC933}"/>
          </ac:spMkLst>
        </pc:spChg>
        <pc:spChg chg="mod">
          <ac:chgData name="uzawaktr@outlook.jp" userId="9471b0887bca2b09" providerId="LiveId" clId="{E2EC0CC6-41E6-4BFA-BE71-0A464D55B656}" dt="2024-06-25T16:01:06.022" v="4372"/>
          <ac:spMkLst>
            <pc:docMk/>
            <pc:sldMk cId="222286871" sldId="459"/>
            <ac:spMk id="95" creationId="{28EACB5D-F007-E9D0-2AD5-20FE7159D90A}"/>
          </ac:spMkLst>
        </pc:spChg>
        <pc:spChg chg="mod">
          <ac:chgData name="uzawaktr@outlook.jp" userId="9471b0887bca2b09" providerId="LiveId" clId="{E2EC0CC6-41E6-4BFA-BE71-0A464D55B656}" dt="2024-06-25T16:01:06.022" v="4372"/>
          <ac:spMkLst>
            <pc:docMk/>
            <pc:sldMk cId="222286871" sldId="459"/>
            <ac:spMk id="97" creationId="{211B15A8-8538-C3AD-5463-3FEBD5AFEFA9}"/>
          </ac:spMkLst>
        </pc:spChg>
        <pc:spChg chg="mod">
          <ac:chgData name="uzawaktr@outlook.jp" userId="9471b0887bca2b09" providerId="LiveId" clId="{E2EC0CC6-41E6-4BFA-BE71-0A464D55B656}" dt="2024-06-25T16:01:06.022" v="4372"/>
          <ac:spMkLst>
            <pc:docMk/>
            <pc:sldMk cId="222286871" sldId="459"/>
            <ac:spMk id="98" creationId="{7462D4C5-2E79-B1B5-2C11-CF66AAACD71E}"/>
          </ac:spMkLst>
        </pc:spChg>
        <pc:spChg chg="mod">
          <ac:chgData name="uzawaktr@outlook.jp" userId="9471b0887bca2b09" providerId="LiveId" clId="{E2EC0CC6-41E6-4BFA-BE71-0A464D55B656}" dt="2024-06-25T16:01:06.022" v="4372"/>
          <ac:spMkLst>
            <pc:docMk/>
            <pc:sldMk cId="222286871" sldId="459"/>
            <ac:spMk id="99" creationId="{E0EF6618-AA60-760A-477E-0EE0B408BECB}"/>
          </ac:spMkLst>
        </pc:spChg>
        <pc:spChg chg="mod">
          <ac:chgData name="uzawaktr@outlook.jp" userId="9471b0887bca2b09" providerId="LiveId" clId="{E2EC0CC6-41E6-4BFA-BE71-0A464D55B656}" dt="2024-06-25T16:01:06.022" v="4372"/>
          <ac:spMkLst>
            <pc:docMk/>
            <pc:sldMk cId="222286871" sldId="459"/>
            <ac:spMk id="100" creationId="{D611CFB7-5F2D-6250-B0CD-AD3A44C6A003}"/>
          </ac:spMkLst>
        </pc:spChg>
        <pc:spChg chg="mod">
          <ac:chgData name="uzawaktr@outlook.jp" userId="9471b0887bca2b09" providerId="LiveId" clId="{E2EC0CC6-41E6-4BFA-BE71-0A464D55B656}" dt="2024-06-25T16:01:06.022" v="4372"/>
          <ac:spMkLst>
            <pc:docMk/>
            <pc:sldMk cId="222286871" sldId="459"/>
            <ac:spMk id="103" creationId="{77C51BEE-E922-0E15-8776-F142425FE763}"/>
          </ac:spMkLst>
        </pc:spChg>
        <pc:spChg chg="mod">
          <ac:chgData name="uzawaktr@outlook.jp" userId="9471b0887bca2b09" providerId="LiveId" clId="{E2EC0CC6-41E6-4BFA-BE71-0A464D55B656}" dt="2024-06-25T16:01:06.022" v="4372"/>
          <ac:spMkLst>
            <pc:docMk/>
            <pc:sldMk cId="222286871" sldId="459"/>
            <ac:spMk id="104" creationId="{F809B2CA-64AC-C5BF-D4D2-F1FA607EB364}"/>
          </ac:spMkLst>
        </pc:spChg>
        <pc:spChg chg="mod">
          <ac:chgData name="uzawaktr@outlook.jp" userId="9471b0887bca2b09" providerId="LiveId" clId="{E2EC0CC6-41E6-4BFA-BE71-0A464D55B656}" dt="2024-06-25T16:01:06.022" v="4372"/>
          <ac:spMkLst>
            <pc:docMk/>
            <pc:sldMk cId="222286871" sldId="459"/>
            <ac:spMk id="105" creationId="{28A2D593-AEE7-A42F-50A8-17BF089B2C80}"/>
          </ac:spMkLst>
        </pc:spChg>
        <pc:spChg chg="mod">
          <ac:chgData name="uzawaktr@outlook.jp" userId="9471b0887bca2b09" providerId="LiveId" clId="{E2EC0CC6-41E6-4BFA-BE71-0A464D55B656}" dt="2024-06-25T16:01:06.022" v="4372"/>
          <ac:spMkLst>
            <pc:docMk/>
            <pc:sldMk cId="222286871" sldId="459"/>
            <ac:spMk id="106" creationId="{9AADD219-A4EA-240D-67AA-01B7292FBC70}"/>
          </ac:spMkLst>
        </pc:spChg>
        <pc:spChg chg="mod">
          <ac:chgData name="uzawaktr@outlook.jp" userId="9471b0887bca2b09" providerId="LiveId" clId="{E2EC0CC6-41E6-4BFA-BE71-0A464D55B656}" dt="2024-06-25T16:01:06.022" v="4372"/>
          <ac:spMkLst>
            <pc:docMk/>
            <pc:sldMk cId="222286871" sldId="459"/>
            <ac:spMk id="107" creationId="{60E261FF-9623-BACB-2E89-908FEACD27B0}"/>
          </ac:spMkLst>
        </pc:spChg>
        <pc:spChg chg="mod">
          <ac:chgData name="uzawaktr@outlook.jp" userId="9471b0887bca2b09" providerId="LiveId" clId="{E2EC0CC6-41E6-4BFA-BE71-0A464D55B656}" dt="2024-06-25T16:01:06.022" v="4372"/>
          <ac:spMkLst>
            <pc:docMk/>
            <pc:sldMk cId="222286871" sldId="459"/>
            <ac:spMk id="108" creationId="{D6543B4F-AA32-B2CE-A273-0A17C3A3F108}"/>
          </ac:spMkLst>
        </pc:spChg>
        <pc:spChg chg="mod">
          <ac:chgData name="uzawaktr@outlook.jp" userId="9471b0887bca2b09" providerId="LiveId" clId="{E2EC0CC6-41E6-4BFA-BE71-0A464D55B656}" dt="2024-06-25T16:01:06.022" v="4372"/>
          <ac:spMkLst>
            <pc:docMk/>
            <pc:sldMk cId="222286871" sldId="459"/>
            <ac:spMk id="109" creationId="{69DCCF31-EF00-3011-9BE0-DB7165586784}"/>
          </ac:spMkLst>
        </pc:spChg>
        <pc:grpChg chg="del">
          <ac:chgData name="uzawaktr@outlook.jp" userId="9471b0887bca2b09" providerId="LiveId" clId="{E2EC0CC6-41E6-4BFA-BE71-0A464D55B656}" dt="2024-06-25T15:59:50.236" v="4347" actId="21"/>
          <ac:grpSpMkLst>
            <pc:docMk/>
            <pc:sldMk cId="222286871" sldId="459"/>
            <ac:grpSpMk id="4" creationId="{71D2562D-0BA7-FF82-FB25-E1C6A49D3489}"/>
          </ac:grpSpMkLst>
        </pc:grpChg>
        <pc:grpChg chg="del">
          <ac:chgData name="uzawaktr@outlook.jp" userId="9471b0887bca2b09" providerId="LiveId" clId="{E2EC0CC6-41E6-4BFA-BE71-0A464D55B656}" dt="2024-06-25T15:59:50.236" v="4347" actId="21"/>
          <ac:grpSpMkLst>
            <pc:docMk/>
            <pc:sldMk cId="222286871" sldId="459"/>
            <ac:grpSpMk id="18" creationId="{56863EAE-695F-F4C7-4742-56FE7A26DAB8}"/>
          </ac:grpSpMkLst>
        </pc:grpChg>
        <pc:grpChg chg="add del mod">
          <ac:chgData name="uzawaktr@outlook.jp" userId="9471b0887bca2b09" providerId="LiveId" clId="{E2EC0CC6-41E6-4BFA-BE71-0A464D55B656}" dt="2024-06-25T16:00:48.787" v="4367" actId="21"/>
          <ac:grpSpMkLst>
            <pc:docMk/>
            <pc:sldMk cId="222286871" sldId="459"/>
            <ac:grpSpMk id="21" creationId="{56863EAE-695F-F4C7-4742-56FE7A26DAB8}"/>
          </ac:grpSpMkLst>
        </pc:grpChg>
        <pc:grpChg chg="mod">
          <ac:chgData name="uzawaktr@outlook.jp" userId="9471b0887bca2b09" providerId="LiveId" clId="{E2EC0CC6-41E6-4BFA-BE71-0A464D55B656}" dt="2024-06-25T15:59:53.260" v="4348"/>
          <ac:grpSpMkLst>
            <pc:docMk/>
            <pc:sldMk cId="222286871" sldId="459"/>
            <ac:grpSpMk id="22" creationId="{906F4AD3-06D6-F385-6887-8E5047B91C82}"/>
          </ac:grpSpMkLst>
        </pc:grpChg>
        <pc:grpChg chg="mod">
          <ac:chgData name="uzawaktr@outlook.jp" userId="9471b0887bca2b09" providerId="LiveId" clId="{E2EC0CC6-41E6-4BFA-BE71-0A464D55B656}" dt="2024-06-25T15:59:53.260" v="4348"/>
          <ac:grpSpMkLst>
            <pc:docMk/>
            <pc:sldMk cId="222286871" sldId="459"/>
            <ac:grpSpMk id="25" creationId="{5B2D70D3-70DF-9DDA-6423-F709781BC3D2}"/>
          </ac:grpSpMkLst>
        </pc:grpChg>
        <pc:grpChg chg="mod">
          <ac:chgData name="uzawaktr@outlook.jp" userId="9471b0887bca2b09" providerId="LiveId" clId="{E2EC0CC6-41E6-4BFA-BE71-0A464D55B656}" dt="2024-06-25T15:59:53.260" v="4348"/>
          <ac:grpSpMkLst>
            <pc:docMk/>
            <pc:sldMk cId="222286871" sldId="459"/>
            <ac:grpSpMk id="30" creationId="{2E68CA05-BCA6-7DB4-FCFC-107064103987}"/>
          </ac:grpSpMkLst>
        </pc:grpChg>
        <pc:grpChg chg="mod">
          <ac:chgData name="uzawaktr@outlook.jp" userId="9471b0887bca2b09" providerId="LiveId" clId="{E2EC0CC6-41E6-4BFA-BE71-0A464D55B656}" dt="2024-06-25T15:59:53.260" v="4348"/>
          <ac:grpSpMkLst>
            <pc:docMk/>
            <pc:sldMk cId="222286871" sldId="459"/>
            <ac:grpSpMk id="31" creationId="{D6EBFEF0-8A05-F87D-0A88-04F19306ED12}"/>
          </ac:grpSpMkLst>
        </pc:grpChg>
        <pc:grpChg chg="add del mod">
          <ac:chgData name="uzawaktr@outlook.jp" userId="9471b0887bca2b09" providerId="LiveId" clId="{E2EC0CC6-41E6-4BFA-BE71-0A464D55B656}" dt="2024-06-25T16:00:06.842" v="4351" actId="21"/>
          <ac:grpSpMkLst>
            <pc:docMk/>
            <pc:sldMk cId="222286871" sldId="459"/>
            <ac:grpSpMk id="40" creationId="{71D2562D-0BA7-FF82-FB25-E1C6A49D3489}"/>
          </ac:grpSpMkLst>
        </pc:grpChg>
        <pc:grpChg chg="add mod">
          <ac:chgData name="uzawaktr@outlook.jp" userId="9471b0887bca2b09" providerId="LiveId" clId="{E2EC0CC6-41E6-4BFA-BE71-0A464D55B656}" dt="2024-06-25T16:00:07.155" v="4352"/>
          <ac:grpSpMkLst>
            <pc:docMk/>
            <pc:sldMk cId="222286871" sldId="459"/>
            <ac:grpSpMk id="44" creationId="{71D2562D-0BA7-FF82-FB25-E1C6A49D3489}"/>
          </ac:grpSpMkLst>
        </pc:grpChg>
        <pc:grpChg chg="add del mod">
          <ac:chgData name="uzawaktr@outlook.jp" userId="9471b0887bca2b09" providerId="LiveId" clId="{E2EC0CC6-41E6-4BFA-BE71-0A464D55B656}" dt="2024-06-25T16:00:25.759" v="4360" actId="21"/>
          <ac:grpSpMkLst>
            <pc:docMk/>
            <pc:sldMk cId="222286871" sldId="459"/>
            <ac:grpSpMk id="63" creationId="{D2AAFA8D-EC6B-8118-1492-2E27F179DBD3}"/>
          </ac:grpSpMkLst>
        </pc:grpChg>
        <pc:grpChg chg="add mod">
          <ac:chgData name="uzawaktr@outlook.jp" userId="9471b0887bca2b09" providerId="LiveId" clId="{E2EC0CC6-41E6-4BFA-BE71-0A464D55B656}" dt="2024-06-25T16:01:15.240" v="4374" actId="1076"/>
          <ac:grpSpMkLst>
            <pc:docMk/>
            <pc:sldMk cId="222286871" sldId="459"/>
            <ac:grpSpMk id="69" creationId="{D2AAFA8D-EC6B-8118-1492-2E27F179DBD3}"/>
          </ac:grpSpMkLst>
        </pc:grpChg>
        <pc:grpChg chg="add del mod">
          <ac:chgData name="uzawaktr@outlook.jp" userId="9471b0887bca2b09" providerId="LiveId" clId="{E2EC0CC6-41E6-4BFA-BE71-0A464D55B656}" dt="2024-06-25T16:01:05.772" v="4371" actId="21"/>
          <ac:grpSpMkLst>
            <pc:docMk/>
            <pc:sldMk cId="222286871" sldId="459"/>
            <ac:grpSpMk id="73" creationId="{56863EAE-695F-F4C7-4742-56FE7A26DAB8}"/>
          </ac:grpSpMkLst>
        </pc:grpChg>
        <pc:grpChg chg="mod">
          <ac:chgData name="uzawaktr@outlook.jp" userId="9471b0887bca2b09" providerId="LiveId" clId="{E2EC0CC6-41E6-4BFA-BE71-0A464D55B656}" dt="2024-06-25T16:00:49.522" v="4368"/>
          <ac:grpSpMkLst>
            <pc:docMk/>
            <pc:sldMk cId="222286871" sldId="459"/>
            <ac:grpSpMk id="74" creationId="{906F4AD3-06D6-F385-6887-8E5047B91C82}"/>
          </ac:grpSpMkLst>
        </pc:grpChg>
        <pc:grpChg chg="mod">
          <ac:chgData name="uzawaktr@outlook.jp" userId="9471b0887bca2b09" providerId="LiveId" clId="{E2EC0CC6-41E6-4BFA-BE71-0A464D55B656}" dt="2024-06-25T16:00:49.522" v="4368"/>
          <ac:grpSpMkLst>
            <pc:docMk/>
            <pc:sldMk cId="222286871" sldId="459"/>
            <ac:grpSpMk id="77" creationId="{5B2D70D3-70DF-9DDA-6423-F709781BC3D2}"/>
          </ac:grpSpMkLst>
        </pc:grpChg>
        <pc:grpChg chg="mod">
          <ac:chgData name="uzawaktr@outlook.jp" userId="9471b0887bca2b09" providerId="LiveId" clId="{E2EC0CC6-41E6-4BFA-BE71-0A464D55B656}" dt="2024-06-25T16:00:49.522" v="4368"/>
          <ac:grpSpMkLst>
            <pc:docMk/>
            <pc:sldMk cId="222286871" sldId="459"/>
            <ac:grpSpMk id="82" creationId="{2E68CA05-BCA6-7DB4-FCFC-107064103987}"/>
          </ac:grpSpMkLst>
        </pc:grpChg>
        <pc:grpChg chg="mod">
          <ac:chgData name="uzawaktr@outlook.jp" userId="9471b0887bca2b09" providerId="LiveId" clId="{E2EC0CC6-41E6-4BFA-BE71-0A464D55B656}" dt="2024-06-25T16:00:49.522" v="4368"/>
          <ac:grpSpMkLst>
            <pc:docMk/>
            <pc:sldMk cId="222286871" sldId="459"/>
            <ac:grpSpMk id="83" creationId="{D6EBFEF0-8A05-F87D-0A88-04F19306ED12}"/>
          </ac:grpSpMkLst>
        </pc:grpChg>
        <pc:grpChg chg="add mod">
          <ac:chgData name="uzawaktr@outlook.jp" userId="9471b0887bca2b09" providerId="LiveId" clId="{E2EC0CC6-41E6-4BFA-BE71-0A464D55B656}" dt="2024-06-25T16:01:12.740" v="4373" actId="1076"/>
          <ac:grpSpMkLst>
            <pc:docMk/>
            <pc:sldMk cId="222286871" sldId="459"/>
            <ac:grpSpMk id="92" creationId="{56863EAE-695F-F4C7-4742-56FE7A26DAB8}"/>
          </ac:grpSpMkLst>
        </pc:grpChg>
        <pc:grpChg chg="mod">
          <ac:chgData name="uzawaktr@outlook.jp" userId="9471b0887bca2b09" providerId="LiveId" clId="{E2EC0CC6-41E6-4BFA-BE71-0A464D55B656}" dt="2024-06-25T16:01:06.022" v="4372"/>
          <ac:grpSpMkLst>
            <pc:docMk/>
            <pc:sldMk cId="222286871" sldId="459"/>
            <ac:grpSpMk id="93" creationId="{906F4AD3-06D6-F385-6887-8E5047B91C82}"/>
          </ac:grpSpMkLst>
        </pc:grpChg>
        <pc:grpChg chg="mod">
          <ac:chgData name="uzawaktr@outlook.jp" userId="9471b0887bca2b09" providerId="LiveId" clId="{E2EC0CC6-41E6-4BFA-BE71-0A464D55B656}" dt="2024-06-25T16:01:06.022" v="4372"/>
          <ac:grpSpMkLst>
            <pc:docMk/>
            <pc:sldMk cId="222286871" sldId="459"/>
            <ac:grpSpMk id="96" creationId="{5B2D70D3-70DF-9DDA-6423-F709781BC3D2}"/>
          </ac:grpSpMkLst>
        </pc:grpChg>
        <pc:grpChg chg="mod">
          <ac:chgData name="uzawaktr@outlook.jp" userId="9471b0887bca2b09" providerId="LiveId" clId="{E2EC0CC6-41E6-4BFA-BE71-0A464D55B656}" dt="2024-06-25T16:01:06.022" v="4372"/>
          <ac:grpSpMkLst>
            <pc:docMk/>
            <pc:sldMk cId="222286871" sldId="459"/>
            <ac:grpSpMk id="101" creationId="{2E68CA05-BCA6-7DB4-FCFC-107064103987}"/>
          </ac:grpSpMkLst>
        </pc:grpChg>
        <pc:grpChg chg="mod">
          <ac:chgData name="uzawaktr@outlook.jp" userId="9471b0887bca2b09" providerId="LiveId" clId="{E2EC0CC6-41E6-4BFA-BE71-0A464D55B656}" dt="2024-06-25T16:01:06.022" v="4372"/>
          <ac:grpSpMkLst>
            <pc:docMk/>
            <pc:sldMk cId="222286871" sldId="459"/>
            <ac:grpSpMk id="102" creationId="{D6EBFEF0-8A05-F87D-0A88-04F19306ED12}"/>
          </ac:grpSpMkLst>
        </pc:grpChg>
        <pc:picChg chg="del">
          <ac:chgData name="uzawaktr@outlook.jp" userId="9471b0887bca2b09" providerId="LiveId" clId="{E2EC0CC6-41E6-4BFA-BE71-0A464D55B656}" dt="2024-06-25T15:53:20.463" v="4154" actId="478"/>
          <ac:picMkLst>
            <pc:docMk/>
            <pc:sldMk cId="222286871" sldId="459"/>
            <ac:picMk id="2" creationId="{46CD3AA1-41F8-AA84-E95F-AE68E24463A8}"/>
          </ac:picMkLst>
        </pc:picChg>
        <pc:picChg chg="add mod">
          <ac:chgData name="uzawaktr@outlook.jp" userId="9471b0887bca2b09" providerId="LiveId" clId="{E2EC0CC6-41E6-4BFA-BE71-0A464D55B656}" dt="2024-06-25T15:56:38.271" v="4160" actId="1076"/>
          <ac:picMkLst>
            <pc:docMk/>
            <pc:sldMk cId="222286871" sldId="459"/>
            <ac:picMk id="8" creationId="{12BD78C5-5DA9-1BDC-A33B-5181B8E4EFC1}"/>
          </ac:picMkLst>
        </pc:picChg>
        <pc:picChg chg="del">
          <ac:chgData name="uzawaktr@outlook.jp" userId="9471b0887bca2b09" providerId="LiveId" clId="{E2EC0CC6-41E6-4BFA-BE71-0A464D55B656}" dt="2024-06-25T15:53:20.463" v="4154" actId="478"/>
          <ac:picMkLst>
            <pc:docMk/>
            <pc:sldMk cId="222286871" sldId="459"/>
            <ac:picMk id="14" creationId="{DCD949B9-B3F3-62D7-A6FB-38B2499F706F}"/>
          </ac:picMkLst>
        </pc:picChg>
        <pc:picChg chg="mod">
          <ac:chgData name="uzawaktr@outlook.jp" userId="9471b0887bca2b09" providerId="LiveId" clId="{E2EC0CC6-41E6-4BFA-BE71-0A464D55B656}" dt="2024-06-25T15:59:53.260" v="4348"/>
          <ac:picMkLst>
            <pc:docMk/>
            <pc:sldMk cId="222286871" sldId="459"/>
            <ac:picMk id="41" creationId="{4E0E799F-5426-FD31-17EE-9474A468360B}"/>
          </ac:picMkLst>
        </pc:picChg>
        <pc:picChg chg="mod">
          <ac:chgData name="uzawaktr@outlook.jp" userId="9471b0887bca2b09" providerId="LiveId" clId="{E2EC0CC6-41E6-4BFA-BE71-0A464D55B656}" dt="2024-06-25T16:00:11.167" v="4354" actId="1076"/>
          <ac:picMkLst>
            <pc:docMk/>
            <pc:sldMk cId="222286871" sldId="459"/>
            <ac:picMk id="59" creationId="{4E0E799F-5426-FD31-17EE-9474A468360B}"/>
          </ac:picMkLst>
        </pc:picChg>
        <pc:picChg chg="mod">
          <ac:chgData name="uzawaktr@outlook.jp" userId="9471b0887bca2b09" providerId="LiveId" clId="{E2EC0CC6-41E6-4BFA-BE71-0A464D55B656}" dt="2024-06-25T16:00:12.618" v="4355"/>
          <ac:picMkLst>
            <pc:docMk/>
            <pc:sldMk cId="222286871" sldId="459"/>
            <ac:picMk id="66" creationId="{57A3133E-E68C-7AA6-98EB-085C7312A37E}"/>
          </ac:picMkLst>
        </pc:picChg>
        <pc:picChg chg="mod">
          <ac:chgData name="uzawaktr@outlook.jp" userId="9471b0887bca2b09" providerId="LiveId" clId="{E2EC0CC6-41E6-4BFA-BE71-0A464D55B656}" dt="2024-06-25T16:00:26.478" v="4361"/>
          <ac:picMkLst>
            <pc:docMk/>
            <pc:sldMk cId="222286871" sldId="459"/>
            <ac:picMk id="70" creationId="{57A3133E-E68C-7AA6-98EB-085C7312A37E}"/>
          </ac:picMkLst>
        </pc:picChg>
      </pc:sldChg>
      <pc:sldChg chg="modSp mod">
        <pc:chgData name="uzawaktr@outlook.jp" userId="9471b0887bca2b09" providerId="LiveId" clId="{E2EC0CC6-41E6-4BFA-BE71-0A464D55B656}" dt="2024-06-25T16:06:42.488" v="4547" actId="1076"/>
        <pc:sldMkLst>
          <pc:docMk/>
          <pc:sldMk cId="4057013642" sldId="462"/>
        </pc:sldMkLst>
        <pc:spChg chg="mod">
          <ac:chgData name="uzawaktr@outlook.jp" userId="9471b0887bca2b09" providerId="LiveId" clId="{E2EC0CC6-41E6-4BFA-BE71-0A464D55B656}" dt="2024-06-25T16:06:30.813" v="4542" actId="20577"/>
          <ac:spMkLst>
            <pc:docMk/>
            <pc:sldMk cId="4057013642" sldId="462"/>
            <ac:spMk id="11" creationId="{2D3352FC-D417-7E3F-A7A6-3B22C369B9C0}"/>
          </ac:spMkLst>
        </pc:spChg>
        <pc:spChg chg="mod">
          <ac:chgData name="uzawaktr@outlook.jp" userId="9471b0887bca2b09" providerId="LiveId" clId="{E2EC0CC6-41E6-4BFA-BE71-0A464D55B656}" dt="2024-06-25T16:06:42.488" v="4547" actId="1076"/>
          <ac:spMkLst>
            <pc:docMk/>
            <pc:sldMk cId="4057013642" sldId="462"/>
            <ac:spMk id="26" creationId="{8EC99E36-6893-2E1F-62BE-C34C5A7E20A5}"/>
          </ac:spMkLst>
        </pc:spChg>
      </pc:sldChg>
      <pc:sldChg chg="modSp add mod">
        <pc:chgData name="uzawaktr@outlook.jp" userId="9471b0887bca2b09" providerId="LiveId" clId="{E2EC0CC6-41E6-4BFA-BE71-0A464D55B656}" dt="2024-06-25T16:10:31.507" v="4573" actId="20577"/>
        <pc:sldMkLst>
          <pc:docMk/>
          <pc:sldMk cId="725313488" sldId="465"/>
        </pc:sldMkLst>
        <pc:spChg chg="mod">
          <ac:chgData name="uzawaktr@outlook.jp" userId="9471b0887bca2b09" providerId="LiveId" clId="{E2EC0CC6-41E6-4BFA-BE71-0A464D55B656}" dt="2024-06-25T12:28:01.813" v="2557" actId="14100"/>
          <ac:spMkLst>
            <pc:docMk/>
            <pc:sldMk cId="725313488" sldId="465"/>
            <ac:spMk id="23" creationId="{71C45284-BB00-B1E0-14E1-2DEDEBC3D21C}"/>
          </ac:spMkLst>
        </pc:spChg>
        <pc:spChg chg="mod">
          <ac:chgData name="uzawaktr@outlook.jp" userId="9471b0887bca2b09" providerId="LiveId" clId="{E2EC0CC6-41E6-4BFA-BE71-0A464D55B656}" dt="2024-06-25T12:28:30.534" v="2558" actId="14100"/>
          <ac:spMkLst>
            <pc:docMk/>
            <pc:sldMk cId="725313488" sldId="465"/>
            <ac:spMk id="52" creationId="{0D15375E-4912-415A-D342-BC39F098B702}"/>
          </ac:spMkLst>
        </pc:spChg>
        <pc:spChg chg="mod">
          <ac:chgData name="uzawaktr@outlook.jp" userId="9471b0887bca2b09" providerId="LiveId" clId="{E2EC0CC6-41E6-4BFA-BE71-0A464D55B656}" dt="2024-06-25T16:10:31.507" v="4573" actId="20577"/>
          <ac:spMkLst>
            <pc:docMk/>
            <pc:sldMk cId="725313488" sldId="465"/>
            <ac:spMk id="57" creationId="{00CD370C-CBC9-1F89-0717-A8A925390B52}"/>
          </ac:spMkLst>
        </pc:spChg>
        <pc:spChg chg="mod">
          <ac:chgData name="uzawaktr@outlook.jp" userId="9471b0887bca2b09" providerId="LiveId" clId="{E2EC0CC6-41E6-4BFA-BE71-0A464D55B656}" dt="2024-06-25T09:51:21.578" v="2221" actId="20577"/>
          <ac:spMkLst>
            <pc:docMk/>
            <pc:sldMk cId="725313488" sldId="465"/>
            <ac:spMk id="59" creationId="{78BB7D11-157B-86D6-5914-0E4D61BDAF93}"/>
          </ac:spMkLst>
        </pc:spChg>
        <pc:grpChg chg="mod">
          <ac:chgData name="uzawaktr@outlook.jp" userId="9471b0887bca2b09" providerId="LiveId" clId="{E2EC0CC6-41E6-4BFA-BE71-0A464D55B656}" dt="2024-06-25T09:52:06.897" v="2245" actId="1076"/>
          <ac:grpSpMkLst>
            <pc:docMk/>
            <pc:sldMk cId="725313488" sldId="465"/>
            <ac:grpSpMk id="5" creationId="{77F6BCAC-4D3A-CD7F-4D59-C6CBD0C3EFCD}"/>
          </ac:grpSpMkLst>
        </pc:grpChg>
      </pc:sldChg>
      <pc:sldChg chg="modSp mod">
        <pc:chgData name="uzawaktr@outlook.jp" userId="9471b0887bca2b09" providerId="LiveId" clId="{E2EC0CC6-41E6-4BFA-BE71-0A464D55B656}" dt="2024-06-25T09:54:48.006" v="2259" actId="1076"/>
        <pc:sldMkLst>
          <pc:docMk/>
          <pc:sldMk cId="1084673912" sldId="466"/>
        </pc:sldMkLst>
        <pc:grpChg chg="mod">
          <ac:chgData name="uzawaktr@outlook.jp" userId="9471b0887bca2b09" providerId="LiveId" clId="{E2EC0CC6-41E6-4BFA-BE71-0A464D55B656}" dt="2024-06-25T09:54:48.006" v="2259" actId="1076"/>
          <ac:grpSpMkLst>
            <pc:docMk/>
            <pc:sldMk cId="1084673912" sldId="466"/>
            <ac:grpSpMk id="2" creationId="{BC9ED104-E680-D7A8-1164-D5CAB2BE585D}"/>
          </ac:grpSpMkLst>
        </pc:grpChg>
      </pc:sldChg>
      <pc:sldChg chg="addSp modSp add mod">
        <pc:chgData name="uzawaktr@outlook.jp" userId="9471b0887bca2b09" providerId="LiveId" clId="{E2EC0CC6-41E6-4BFA-BE71-0A464D55B656}" dt="2024-06-25T16:19:51.790" v="4755" actId="1076"/>
        <pc:sldMkLst>
          <pc:docMk/>
          <pc:sldMk cId="217337987" sldId="469"/>
        </pc:sldMkLst>
        <pc:spChg chg="mod">
          <ac:chgData name="uzawaktr@outlook.jp" userId="9471b0887bca2b09" providerId="LiveId" clId="{E2EC0CC6-41E6-4BFA-BE71-0A464D55B656}" dt="2024-06-25T16:19:36.522" v="4753" actId="1076"/>
          <ac:spMkLst>
            <pc:docMk/>
            <pc:sldMk cId="217337987" sldId="469"/>
            <ac:spMk id="2" creationId="{5CAC5EC0-19FF-4770-036E-E4F9FF910D0C}"/>
          </ac:spMkLst>
        </pc:spChg>
        <pc:spChg chg="mod">
          <ac:chgData name="uzawaktr@outlook.jp" userId="9471b0887bca2b09" providerId="LiveId" clId="{E2EC0CC6-41E6-4BFA-BE71-0A464D55B656}" dt="2024-06-25T16:17:40.717" v="4734" actId="20577"/>
          <ac:spMkLst>
            <pc:docMk/>
            <pc:sldMk cId="217337987" sldId="469"/>
            <ac:spMk id="7" creationId="{A8FF4AF5-F8E0-99FB-AF47-AEC1C32D01A6}"/>
          </ac:spMkLst>
        </pc:spChg>
        <pc:spChg chg="mod">
          <ac:chgData name="uzawaktr@outlook.jp" userId="9471b0887bca2b09" providerId="LiveId" clId="{E2EC0CC6-41E6-4BFA-BE71-0A464D55B656}" dt="2024-06-25T16:17:04.278" v="4728" actId="20577"/>
          <ac:spMkLst>
            <pc:docMk/>
            <pc:sldMk cId="217337987" sldId="469"/>
            <ac:spMk id="9" creationId="{6AB7A21F-4838-7276-FCFD-E40F92CD9EF6}"/>
          </ac:spMkLst>
        </pc:spChg>
        <pc:spChg chg="mod">
          <ac:chgData name="uzawaktr@outlook.jp" userId="9471b0887bca2b09" providerId="LiveId" clId="{E2EC0CC6-41E6-4BFA-BE71-0A464D55B656}" dt="2024-06-25T16:19:51.790" v="4755" actId="1076"/>
          <ac:spMkLst>
            <pc:docMk/>
            <pc:sldMk cId="217337987" sldId="469"/>
            <ac:spMk id="10" creationId="{7D5842D5-2561-F18E-E7BD-E95C7015C24A}"/>
          </ac:spMkLst>
        </pc:spChg>
        <pc:spChg chg="add mod">
          <ac:chgData name="uzawaktr@outlook.jp" userId="9471b0887bca2b09" providerId="LiveId" clId="{E2EC0CC6-41E6-4BFA-BE71-0A464D55B656}" dt="2024-06-25T16:18:34.485" v="4741" actId="14100"/>
          <ac:spMkLst>
            <pc:docMk/>
            <pc:sldMk cId="217337987" sldId="469"/>
            <ac:spMk id="32" creationId="{8055841C-7CB3-4B09-F6EC-94C2EFF47B77}"/>
          </ac:spMkLst>
        </pc:spChg>
        <pc:grpChg chg="mod">
          <ac:chgData name="uzawaktr@outlook.jp" userId="9471b0887bca2b09" providerId="LiveId" clId="{E2EC0CC6-41E6-4BFA-BE71-0A464D55B656}" dt="2024-06-25T16:19:42.804" v="4754" actId="1076"/>
          <ac:grpSpMkLst>
            <pc:docMk/>
            <pc:sldMk cId="217337987" sldId="469"/>
            <ac:grpSpMk id="3" creationId="{014642D2-6E84-F3BB-94B1-1B41F9182618}"/>
          </ac:grpSpMkLst>
        </pc:grpChg>
      </pc:sldChg>
      <pc:sldChg chg="addSp delSp modSp del mod ord">
        <pc:chgData name="uzawaktr@outlook.jp" userId="9471b0887bca2b09" providerId="LiveId" clId="{E2EC0CC6-41E6-4BFA-BE71-0A464D55B656}" dt="2024-06-25T13:16:02.176" v="3779" actId="2696"/>
        <pc:sldMkLst>
          <pc:docMk/>
          <pc:sldMk cId="3630185009" sldId="472"/>
        </pc:sldMkLst>
        <pc:spChg chg="add del mod">
          <ac:chgData name="uzawaktr@outlook.jp" userId="9471b0887bca2b09" providerId="LiveId" clId="{E2EC0CC6-41E6-4BFA-BE71-0A464D55B656}" dt="2024-06-25T09:37:33.490" v="1694" actId="1076"/>
          <ac:spMkLst>
            <pc:docMk/>
            <pc:sldMk cId="3630185009" sldId="472"/>
            <ac:spMk id="10" creationId="{46F98024-BBE7-1452-FD25-BC9C85A56781}"/>
          </ac:spMkLst>
        </pc:spChg>
        <pc:spChg chg="add del mod">
          <ac:chgData name="uzawaktr@outlook.jp" userId="9471b0887bca2b09" providerId="LiveId" clId="{E2EC0CC6-41E6-4BFA-BE71-0A464D55B656}" dt="2024-06-25T09:37:33.490" v="1694" actId="1076"/>
          <ac:spMkLst>
            <pc:docMk/>
            <pc:sldMk cId="3630185009" sldId="472"/>
            <ac:spMk id="13" creationId="{B3F9AFE4-5707-B7B7-5893-2C151A70C80F}"/>
          </ac:spMkLst>
        </pc:spChg>
        <pc:picChg chg="add del mod">
          <ac:chgData name="uzawaktr@outlook.jp" userId="9471b0887bca2b09" providerId="LiveId" clId="{E2EC0CC6-41E6-4BFA-BE71-0A464D55B656}" dt="2024-06-25T09:37:37.528" v="1696" actId="21"/>
          <ac:picMkLst>
            <pc:docMk/>
            <pc:sldMk cId="3630185009" sldId="472"/>
            <ac:picMk id="9" creationId="{B55B49E0-8615-9C74-02A8-FB8C9C7023C8}"/>
          </ac:picMkLst>
        </pc:picChg>
      </pc:sldChg>
      <pc:sldChg chg="del">
        <pc:chgData name="uzawaktr@outlook.jp" userId="9471b0887bca2b09" providerId="LiveId" clId="{E2EC0CC6-41E6-4BFA-BE71-0A464D55B656}" dt="2024-06-25T09:38:04.726" v="1698" actId="2696"/>
        <pc:sldMkLst>
          <pc:docMk/>
          <pc:sldMk cId="1583061043" sldId="475"/>
        </pc:sldMkLst>
      </pc:sldChg>
      <pc:sldChg chg="delSp modSp add del mod">
        <pc:chgData name="uzawaktr@outlook.jp" userId="9471b0887bca2b09" providerId="LiveId" clId="{E2EC0CC6-41E6-4BFA-BE71-0A464D55B656}" dt="2024-06-25T13:03:07.123" v="3359" actId="2696"/>
        <pc:sldMkLst>
          <pc:docMk/>
          <pc:sldMk cId="275619561" sldId="479"/>
        </pc:sldMkLst>
        <pc:spChg chg="mod ord">
          <ac:chgData name="uzawaktr@outlook.jp" userId="9471b0887bca2b09" providerId="LiveId" clId="{E2EC0CC6-41E6-4BFA-BE71-0A464D55B656}" dt="2024-06-25T12:35:54.101" v="2728" actId="2085"/>
          <ac:spMkLst>
            <pc:docMk/>
            <pc:sldMk cId="275619561" sldId="479"/>
            <ac:spMk id="3" creationId="{6E45D025-5E83-982C-489B-17F80C634CB3}"/>
          </ac:spMkLst>
        </pc:spChg>
        <pc:spChg chg="del mod">
          <ac:chgData name="uzawaktr@outlook.jp" userId="9471b0887bca2b09" providerId="LiveId" clId="{E2EC0CC6-41E6-4BFA-BE71-0A464D55B656}" dt="2024-06-25T12:36:00.334" v="2729" actId="21"/>
          <ac:spMkLst>
            <pc:docMk/>
            <pc:sldMk cId="275619561" sldId="479"/>
            <ac:spMk id="5" creationId="{A871AB7F-E626-0F26-B4EB-1F534D9DC45F}"/>
          </ac:spMkLst>
        </pc:spChg>
        <pc:spChg chg="mod ord">
          <ac:chgData name="uzawaktr@outlook.jp" userId="9471b0887bca2b09" providerId="LiveId" clId="{E2EC0CC6-41E6-4BFA-BE71-0A464D55B656}" dt="2024-06-25T12:33:51.302" v="2680" actId="1076"/>
          <ac:spMkLst>
            <pc:docMk/>
            <pc:sldMk cId="275619561" sldId="479"/>
            <ac:spMk id="7" creationId="{ADA4D3DE-7FFC-B6CF-074D-64295DBDEEDF}"/>
          </ac:spMkLst>
        </pc:spChg>
        <pc:spChg chg="mod">
          <ac:chgData name="uzawaktr@outlook.jp" userId="9471b0887bca2b09" providerId="LiveId" clId="{E2EC0CC6-41E6-4BFA-BE71-0A464D55B656}" dt="2024-06-25T12:32:25.237" v="2667" actId="1076"/>
          <ac:spMkLst>
            <pc:docMk/>
            <pc:sldMk cId="275619561" sldId="479"/>
            <ac:spMk id="9" creationId="{2D576E1D-653A-3ACD-220B-28D46447D9B3}"/>
          </ac:spMkLst>
        </pc:spChg>
        <pc:spChg chg="mod">
          <ac:chgData name="uzawaktr@outlook.jp" userId="9471b0887bca2b09" providerId="LiveId" clId="{E2EC0CC6-41E6-4BFA-BE71-0A464D55B656}" dt="2024-06-25T12:34:47.267" v="2692" actId="1076"/>
          <ac:spMkLst>
            <pc:docMk/>
            <pc:sldMk cId="275619561" sldId="479"/>
            <ac:spMk id="11" creationId="{43173C04-FA07-7C26-7A27-32900D59088A}"/>
          </ac:spMkLst>
        </pc:spChg>
        <pc:spChg chg="mod">
          <ac:chgData name="uzawaktr@outlook.jp" userId="9471b0887bca2b09" providerId="LiveId" clId="{E2EC0CC6-41E6-4BFA-BE71-0A464D55B656}" dt="2024-06-25T12:35:37.853" v="2725" actId="14100"/>
          <ac:spMkLst>
            <pc:docMk/>
            <pc:sldMk cId="275619561" sldId="479"/>
            <ac:spMk id="13" creationId="{02266480-D92A-BE88-36E1-8CD5788C4499}"/>
          </ac:spMkLst>
        </pc:spChg>
        <pc:spChg chg="mod">
          <ac:chgData name="uzawaktr@outlook.jp" userId="9471b0887bca2b09" providerId="LiveId" clId="{E2EC0CC6-41E6-4BFA-BE71-0A464D55B656}" dt="2024-06-25T12:34:41.970" v="2691" actId="20577"/>
          <ac:spMkLst>
            <pc:docMk/>
            <pc:sldMk cId="275619561" sldId="479"/>
            <ac:spMk id="15" creationId="{2E6040D7-97B6-CEA3-7820-EB758AD47528}"/>
          </ac:spMkLst>
        </pc:spChg>
        <pc:grpChg chg="mod">
          <ac:chgData name="uzawaktr@outlook.jp" userId="9471b0887bca2b09" providerId="LiveId" clId="{E2EC0CC6-41E6-4BFA-BE71-0A464D55B656}" dt="2024-06-25T12:34:41.970" v="2691" actId="20577"/>
          <ac:grpSpMkLst>
            <pc:docMk/>
            <pc:sldMk cId="275619561" sldId="479"/>
            <ac:grpSpMk id="12" creationId="{583D322E-6DA5-F1EB-DC1C-EDE225152C8A}"/>
          </ac:grpSpMkLst>
        </pc:grpChg>
        <pc:grpChg chg="mod">
          <ac:chgData name="uzawaktr@outlook.jp" userId="9471b0887bca2b09" providerId="LiveId" clId="{E2EC0CC6-41E6-4BFA-BE71-0A464D55B656}" dt="2024-06-25T12:34:41.970" v="2691" actId="20577"/>
          <ac:grpSpMkLst>
            <pc:docMk/>
            <pc:sldMk cId="275619561" sldId="479"/>
            <ac:grpSpMk id="16" creationId="{1DE74F99-4E09-D8D0-A7D4-441936A32614}"/>
          </ac:grpSpMkLst>
        </pc:grpChg>
        <pc:picChg chg="mod">
          <ac:chgData name="uzawaktr@outlook.jp" userId="9471b0887bca2b09" providerId="LiveId" clId="{E2EC0CC6-41E6-4BFA-BE71-0A464D55B656}" dt="2024-06-25T12:34:41.970" v="2691" actId="20577"/>
          <ac:picMkLst>
            <pc:docMk/>
            <pc:sldMk cId="275619561" sldId="479"/>
            <ac:picMk id="10" creationId="{127F4943-8A3A-CBDB-9C93-2D30BCD82940}"/>
          </ac:picMkLst>
        </pc:picChg>
      </pc:sldChg>
      <pc:sldChg chg="delSp modSp add mod">
        <pc:chgData name="uzawaktr@outlook.jp" userId="9471b0887bca2b09" providerId="LiveId" clId="{E2EC0CC6-41E6-4BFA-BE71-0A464D55B656}" dt="2024-06-25T16:15:54.038" v="4712" actId="1076"/>
        <pc:sldMkLst>
          <pc:docMk/>
          <pc:sldMk cId="2082623716" sldId="486"/>
        </pc:sldMkLst>
        <pc:spChg chg="del">
          <ac:chgData name="uzawaktr@outlook.jp" userId="9471b0887bca2b09" providerId="LiveId" clId="{E2EC0CC6-41E6-4BFA-BE71-0A464D55B656}" dt="2024-06-25T16:14:26.321" v="4651" actId="21"/>
          <ac:spMkLst>
            <pc:docMk/>
            <pc:sldMk cId="2082623716" sldId="486"/>
            <ac:spMk id="5" creationId="{4B77C26F-6AB5-456C-E969-5C0B096C3307}"/>
          </ac:spMkLst>
        </pc:spChg>
        <pc:spChg chg="mod">
          <ac:chgData name="uzawaktr@outlook.jp" userId="9471b0887bca2b09" providerId="LiveId" clId="{E2EC0CC6-41E6-4BFA-BE71-0A464D55B656}" dt="2024-06-25T16:14:41.768" v="4669" actId="20577"/>
          <ac:spMkLst>
            <pc:docMk/>
            <pc:sldMk cId="2082623716" sldId="486"/>
            <ac:spMk id="12" creationId="{9C0D86A3-1448-BCDB-A630-FEECF3662678}"/>
          </ac:spMkLst>
        </pc:spChg>
        <pc:spChg chg="mod">
          <ac:chgData name="uzawaktr@outlook.jp" userId="9471b0887bca2b09" providerId="LiveId" clId="{E2EC0CC6-41E6-4BFA-BE71-0A464D55B656}" dt="2024-06-25T16:15:54.038" v="4712" actId="1076"/>
          <ac:spMkLst>
            <pc:docMk/>
            <pc:sldMk cId="2082623716" sldId="486"/>
            <ac:spMk id="14" creationId="{94F5D3DD-1CA4-AD8B-8A9A-F99ED928FD3A}"/>
          </ac:spMkLst>
        </pc:spChg>
      </pc:sldChg>
      <pc:sldChg chg="del">
        <pc:chgData name="uzawaktr@outlook.jp" userId="9471b0887bca2b09" providerId="LiveId" clId="{E2EC0CC6-41E6-4BFA-BE71-0A464D55B656}" dt="2024-06-25T09:38:04.726" v="1698" actId="2696"/>
        <pc:sldMkLst>
          <pc:docMk/>
          <pc:sldMk cId="76179849" sldId="487"/>
        </pc:sldMkLst>
      </pc:sldChg>
      <pc:sldChg chg="add del">
        <pc:chgData name="uzawaktr@outlook.jp" userId="9471b0887bca2b09" providerId="LiveId" clId="{E2EC0CC6-41E6-4BFA-BE71-0A464D55B656}" dt="2024-06-25T09:57:17.493" v="2376" actId="2696"/>
        <pc:sldMkLst>
          <pc:docMk/>
          <pc:sldMk cId="456169844" sldId="488"/>
        </pc:sldMkLst>
      </pc:sldChg>
      <pc:sldChg chg="addSp delSp modSp add mod">
        <pc:chgData name="uzawaktr@outlook.jp" userId="9471b0887bca2b09" providerId="LiveId" clId="{E2EC0CC6-41E6-4BFA-BE71-0A464D55B656}" dt="2024-06-25T16:21:47.945" v="4915" actId="20577"/>
        <pc:sldMkLst>
          <pc:docMk/>
          <pc:sldMk cId="804736392" sldId="490"/>
        </pc:sldMkLst>
        <pc:spChg chg="add mod">
          <ac:chgData name="uzawaktr@outlook.jp" userId="9471b0887bca2b09" providerId="LiveId" clId="{E2EC0CC6-41E6-4BFA-BE71-0A464D55B656}" dt="2024-06-25T12:50:51.273" v="3149" actId="164"/>
          <ac:spMkLst>
            <pc:docMk/>
            <pc:sldMk cId="804736392" sldId="490"/>
            <ac:spMk id="2" creationId="{24A715A5-A1F0-85FB-EF7F-2B3641AC16D6}"/>
          </ac:spMkLst>
        </pc:spChg>
        <pc:spChg chg="del">
          <ac:chgData name="uzawaktr@outlook.jp" userId="9471b0887bca2b09" providerId="LiveId" clId="{E2EC0CC6-41E6-4BFA-BE71-0A464D55B656}" dt="2024-06-25T09:57:32.929" v="2379" actId="21"/>
          <ac:spMkLst>
            <pc:docMk/>
            <pc:sldMk cId="804736392" sldId="490"/>
            <ac:spMk id="2" creationId="{B6B9630D-BE5C-19AB-C7CF-50F7215E8FA9}"/>
          </ac:spMkLst>
        </pc:spChg>
        <pc:spChg chg="add mod">
          <ac:chgData name="uzawaktr@outlook.jp" userId="9471b0887bca2b09" providerId="LiveId" clId="{E2EC0CC6-41E6-4BFA-BE71-0A464D55B656}" dt="2024-06-25T12:50:51.273" v="3149" actId="164"/>
          <ac:spMkLst>
            <pc:docMk/>
            <pc:sldMk cId="804736392" sldId="490"/>
            <ac:spMk id="3" creationId="{9538F03A-CCD5-689A-1531-CB61C8234473}"/>
          </ac:spMkLst>
        </pc:spChg>
        <pc:spChg chg="del">
          <ac:chgData name="uzawaktr@outlook.jp" userId="9471b0887bca2b09" providerId="LiveId" clId="{E2EC0CC6-41E6-4BFA-BE71-0A464D55B656}" dt="2024-06-25T09:57:23.790" v="2377" actId="478"/>
          <ac:spMkLst>
            <pc:docMk/>
            <pc:sldMk cId="804736392" sldId="490"/>
            <ac:spMk id="3" creationId="{A27609A6-4082-59ED-2430-37C8DA5E9EC6}"/>
          </ac:spMkLst>
        </pc:spChg>
        <pc:spChg chg="add mod">
          <ac:chgData name="uzawaktr@outlook.jp" userId="9471b0887bca2b09" providerId="LiveId" clId="{E2EC0CC6-41E6-4BFA-BE71-0A464D55B656}" dt="2024-06-25T16:21:47.945" v="4915" actId="20577"/>
          <ac:spMkLst>
            <pc:docMk/>
            <pc:sldMk cId="804736392" sldId="490"/>
            <ac:spMk id="4" creationId="{CE9AF580-70B5-9854-B570-C5DB33B09B74}"/>
          </ac:spMkLst>
        </pc:spChg>
        <pc:spChg chg="del mod">
          <ac:chgData name="uzawaktr@outlook.jp" userId="9471b0887bca2b09" providerId="LiveId" clId="{E2EC0CC6-41E6-4BFA-BE71-0A464D55B656}" dt="2024-06-25T12:53:09.975" v="3224"/>
          <ac:spMkLst>
            <pc:docMk/>
            <pc:sldMk cId="804736392" sldId="490"/>
            <ac:spMk id="9" creationId="{6AB7A21F-4838-7276-FCFD-E40F92CD9EF6}"/>
          </ac:spMkLst>
        </pc:spChg>
        <pc:spChg chg="add mod">
          <ac:chgData name="uzawaktr@outlook.jp" userId="9471b0887bca2b09" providerId="LiveId" clId="{E2EC0CC6-41E6-4BFA-BE71-0A464D55B656}" dt="2024-06-25T12:54:05.150" v="3293" actId="20577"/>
          <ac:spMkLst>
            <pc:docMk/>
            <pc:sldMk cId="804736392" sldId="490"/>
            <ac:spMk id="12" creationId="{B1AB94BC-57C5-78CF-7732-502CB915E0CE}"/>
          </ac:spMkLst>
        </pc:spChg>
        <pc:spChg chg="mod">
          <ac:chgData name="uzawaktr@outlook.jp" userId="9471b0887bca2b09" providerId="LiveId" clId="{E2EC0CC6-41E6-4BFA-BE71-0A464D55B656}" dt="2024-06-25T12:50:51.273" v="3149" actId="164"/>
          <ac:spMkLst>
            <pc:docMk/>
            <pc:sldMk cId="804736392" sldId="490"/>
            <ac:spMk id="13" creationId="{9C8110C6-C29C-E1A1-370E-DDF3CCFBB339}"/>
          </ac:spMkLst>
        </pc:spChg>
        <pc:spChg chg="add mod">
          <ac:chgData name="uzawaktr@outlook.jp" userId="9471b0887bca2b09" providerId="LiveId" clId="{E2EC0CC6-41E6-4BFA-BE71-0A464D55B656}" dt="2024-06-25T16:21:39.774" v="4908" actId="113"/>
          <ac:spMkLst>
            <pc:docMk/>
            <pc:sldMk cId="804736392" sldId="490"/>
            <ac:spMk id="14" creationId="{58FE25FB-8024-3597-0091-7BC1D72E6141}"/>
          </ac:spMkLst>
        </pc:spChg>
        <pc:spChg chg="del mod">
          <ac:chgData name="uzawaktr@outlook.jp" userId="9471b0887bca2b09" providerId="LiveId" clId="{E2EC0CC6-41E6-4BFA-BE71-0A464D55B656}" dt="2024-06-25T09:57:44.305" v="2383" actId="21"/>
          <ac:spMkLst>
            <pc:docMk/>
            <pc:sldMk cId="804736392" sldId="490"/>
            <ac:spMk id="14" creationId="{7DD82C2B-BDA3-A4A0-A9E3-40A8A6BE8060}"/>
          </ac:spMkLst>
        </pc:spChg>
        <pc:spChg chg="add del mod">
          <ac:chgData name="uzawaktr@outlook.jp" userId="9471b0887bca2b09" providerId="LiveId" clId="{E2EC0CC6-41E6-4BFA-BE71-0A464D55B656}" dt="2024-06-25T16:21:35.993" v="4907"/>
          <ac:spMkLst>
            <pc:docMk/>
            <pc:sldMk cId="804736392" sldId="490"/>
            <ac:spMk id="15" creationId="{66C6747B-E611-F6F9-CF65-5DC9301ECDC4}"/>
          </ac:spMkLst>
        </pc:spChg>
        <pc:spChg chg="del">
          <ac:chgData name="uzawaktr@outlook.jp" userId="9471b0887bca2b09" providerId="LiveId" clId="{E2EC0CC6-41E6-4BFA-BE71-0A464D55B656}" dt="2024-06-25T09:57:23.790" v="2377" actId="478"/>
          <ac:spMkLst>
            <pc:docMk/>
            <pc:sldMk cId="804736392" sldId="490"/>
            <ac:spMk id="15" creationId="{BB669C85-270A-E22D-6F83-52EF6AFF6DA8}"/>
          </ac:spMkLst>
        </pc:spChg>
        <pc:spChg chg="del mod">
          <ac:chgData name="uzawaktr@outlook.jp" userId="9471b0887bca2b09" providerId="LiveId" clId="{E2EC0CC6-41E6-4BFA-BE71-0A464D55B656}" dt="2024-06-25T09:57:44.305" v="2383" actId="21"/>
          <ac:spMkLst>
            <pc:docMk/>
            <pc:sldMk cId="804736392" sldId="490"/>
            <ac:spMk id="16" creationId="{1E1ADC4D-989B-CD2E-37B5-90A1B6E7C355}"/>
          </ac:spMkLst>
        </pc:spChg>
        <pc:spChg chg="mod">
          <ac:chgData name="uzawaktr@outlook.jp" userId="9471b0887bca2b09" providerId="LiveId" clId="{E2EC0CC6-41E6-4BFA-BE71-0A464D55B656}" dt="2024-06-25T12:53:43.571" v="3228" actId="1076"/>
          <ac:spMkLst>
            <pc:docMk/>
            <pc:sldMk cId="804736392" sldId="490"/>
            <ac:spMk id="17" creationId="{20419588-5F37-A491-81D3-D77E2CBE5B78}"/>
          </ac:spMkLst>
        </pc:spChg>
        <pc:grpChg chg="add mod">
          <ac:chgData name="uzawaktr@outlook.jp" userId="9471b0887bca2b09" providerId="LiveId" clId="{E2EC0CC6-41E6-4BFA-BE71-0A464D55B656}" dt="2024-06-25T12:52:00.996" v="3197" actId="1076"/>
          <ac:grpSpMkLst>
            <pc:docMk/>
            <pc:sldMk cId="804736392" sldId="490"/>
            <ac:grpSpMk id="5" creationId="{EDF703E4-90FF-0B1F-6F30-90E67A0F7BCF}"/>
          </ac:grpSpMkLst>
        </pc:grpChg>
        <pc:picChg chg="del">
          <ac:chgData name="uzawaktr@outlook.jp" userId="9471b0887bca2b09" providerId="LiveId" clId="{E2EC0CC6-41E6-4BFA-BE71-0A464D55B656}" dt="2024-06-25T09:57:26.025" v="2378" actId="21"/>
          <ac:picMkLst>
            <pc:docMk/>
            <pc:sldMk cId="804736392" sldId="490"/>
            <ac:picMk id="4" creationId="{2193B1BE-6584-569E-A713-72A30A3A72F1}"/>
          </ac:picMkLst>
        </pc:picChg>
        <pc:picChg chg="mod">
          <ac:chgData name="uzawaktr@outlook.jp" userId="9471b0887bca2b09" providerId="LiveId" clId="{E2EC0CC6-41E6-4BFA-BE71-0A464D55B656}" dt="2024-06-25T12:50:51.273" v="3149" actId="164"/>
          <ac:picMkLst>
            <pc:docMk/>
            <pc:sldMk cId="804736392" sldId="490"/>
            <ac:picMk id="6" creationId="{7E695C58-C667-10B8-C37D-11E90B9E9EBF}"/>
          </ac:picMkLst>
        </pc:picChg>
        <pc:picChg chg="add del mod">
          <ac:chgData name="uzawaktr@outlook.jp" userId="9471b0887bca2b09" providerId="LiveId" clId="{E2EC0CC6-41E6-4BFA-BE71-0A464D55B656}" dt="2024-06-25T10:02:26.803" v="2452" actId="21"/>
          <ac:picMkLst>
            <pc:docMk/>
            <pc:sldMk cId="804736392" sldId="490"/>
            <ac:picMk id="18" creationId="{ABCF0A2F-6826-F07B-A071-3601074F7217}"/>
          </ac:picMkLst>
        </pc:picChg>
        <pc:cxnChg chg="del">
          <ac:chgData name="uzawaktr@outlook.jp" userId="9471b0887bca2b09" providerId="LiveId" clId="{E2EC0CC6-41E6-4BFA-BE71-0A464D55B656}" dt="2024-06-25T09:57:23.790" v="2377" actId="478"/>
          <ac:cxnSpMkLst>
            <pc:docMk/>
            <pc:sldMk cId="804736392" sldId="490"/>
            <ac:cxnSpMk id="5" creationId="{6F6B431B-203A-A29B-D0A6-CD86F6AACC69}"/>
          </ac:cxnSpMkLst>
        </pc:cxnChg>
      </pc:sldChg>
      <pc:sldChg chg="del">
        <pc:chgData name="uzawaktr@outlook.jp" userId="9471b0887bca2b09" providerId="LiveId" clId="{E2EC0CC6-41E6-4BFA-BE71-0A464D55B656}" dt="2024-06-25T09:38:04.726" v="1698" actId="2696"/>
        <pc:sldMkLst>
          <pc:docMk/>
          <pc:sldMk cId="1485168895" sldId="491"/>
        </pc:sldMkLst>
      </pc:sldChg>
      <pc:sldChg chg="mod modShow">
        <pc:chgData name="uzawaktr@outlook.jp" userId="9471b0887bca2b09" providerId="LiveId" clId="{E2EC0CC6-41E6-4BFA-BE71-0A464D55B656}" dt="2024-06-25T16:04:46.368" v="4401" actId="729"/>
        <pc:sldMkLst>
          <pc:docMk/>
          <pc:sldMk cId="3187768845" sldId="495"/>
        </pc:sldMkLst>
      </pc:sldChg>
      <pc:sldChg chg="addSp delSp modSp mod">
        <pc:chgData name="uzawaktr@outlook.jp" userId="9471b0887bca2b09" providerId="LiveId" clId="{E2EC0CC6-41E6-4BFA-BE71-0A464D55B656}" dt="2024-06-25T16:09:11.797" v="4565" actId="1076"/>
        <pc:sldMkLst>
          <pc:docMk/>
          <pc:sldMk cId="2801225279" sldId="499"/>
        </pc:sldMkLst>
        <pc:spChg chg="mod">
          <ac:chgData name="uzawaktr@outlook.jp" userId="9471b0887bca2b09" providerId="LiveId" clId="{E2EC0CC6-41E6-4BFA-BE71-0A464D55B656}" dt="2024-06-25T16:09:04.094" v="4563" actId="1076"/>
          <ac:spMkLst>
            <pc:docMk/>
            <pc:sldMk cId="2801225279" sldId="499"/>
            <ac:spMk id="14" creationId="{9FEFEB79-1BC9-4072-9DA3-98E7CA7DD771}"/>
          </ac:spMkLst>
        </pc:spChg>
        <pc:spChg chg="del">
          <ac:chgData name="uzawaktr@outlook.jp" userId="9471b0887bca2b09" providerId="LiveId" clId="{E2EC0CC6-41E6-4BFA-BE71-0A464D55B656}" dt="2024-06-25T16:08:58.122" v="4562" actId="21"/>
          <ac:spMkLst>
            <pc:docMk/>
            <pc:sldMk cId="2801225279" sldId="499"/>
            <ac:spMk id="15" creationId="{82D69F82-71C8-F373-E1B2-539F7BB8F106}"/>
          </ac:spMkLst>
        </pc:spChg>
        <pc:spChg chg="mod">
          <ac:chgData name="uzawaktr@outlook.jp" userId="9471b0887bca2b09" providerId="LiveId" clId="{E2EC0CC6-41E6-4BFA-BE71-0A464D55B656}" dt="2024-06-25T16:09:11.797" v="4565" actId="1076"/>
          <ac:spMkLst>
            <pc:docMk/>
            <pc:sldMk cId="2801225279" sldId="499"/>
            <ac:spMk id="16" creationId="{9BE771DA-AB55-0E54-CF43-BE154791583B}"/>
          </ac:spMkLst>
        </pc:spChg>
        <pc:grpChg chg="add mod">
          <ac:chgData name="uzawaktr@outlook.jp" userId="9471b0887bca2b09" providerId="LiveId" clId="{E2EC0CC6-41E6-4BFA-BE71-0A464D55B656}" dt="2024-06-25T16:09:08.609" v="4564" actId="1076"/>
          <ac:grpSpMkLst>
            <pc:docMk/>
            <pc:sldMk cId="2801225279" sldId="499"/>
            <ac:grpSpMk id="33" creationId="{1EFB81F7-5555-B32B-5818-327035768AA1}"/>
          </ac:grpSpMkLst>
        </pc:grpChg>
        <pc:grpChg chg="mod">
          <ac:chgData name="uzawaktr@outlook.jp" userId="9471b0887bca2b09" providerId="LiveId" clId="{E2EC0CC6-41E6-4BFA-BE71-0A464D55B656}" dt="2024-06-25T16:08:49.641" v="4560" actId="1076"/>
          <ac:grpSpMkLst>
            <pc:docMk/>
            <pc:sldMk cId="2801225279" sldId="499"/>
            <ac:grpSpMk id="56" creationId="{31E99833-5C1D-EAC2-9838-1D09BB3157A3}"/>
          </ac:grpSpMkLst>
        </pc:grpChg>
        <pc:cxnChg chg="add mod">
          <ac:chgData name="uzawaktr@outlook.jp" userId="9471b0887bca2b09" providerId="LiveId" clId="{E2EC0CC6-41E6-4BFA-BE71-0A464D55B656}" dt="2024-06-25T16:08:35.974" v="4550"/>
          <ac:cxnSpMkLst>
            <pc:docMk/>
            <pc:sldMk cId="2801225279" sldId="499"/>
            <ac:cxnSpMk id="18" creationId="{CA97D72F-0577-1639-A095-730DE82A7136}"/>
          </ac:cxnSpMkLst>
        </pc:cxnChg>
        <pc:cxnChg chg="add mod">
          <ac:chgData name="uzawaktr@outlook.jp" userId="9471b0887bca2b09" providerId="LiveId" clId="{E2EC0CC6-41E6-4BFA-BE71-0A464D55B656}" dt="2024-06-25T16:08:35.974" v="4550"/>
          <ac:cxnSpMkLst>
            <pc:docMk/>
            <pc:sldMk cId="2801225279" sldId="499"/>
            <ac:cxnSpMk id="19" creationId="{955359B6-4D2C-6F56-3A6A-5AF147136D6E}"/>
          </ac:cxnSpMkLst>
        </pc:cxnChg>
        <pc:cxnChg chg="add mod">
          <ac:chgData name="uzawaktr@outlook.jp" userId="9471b0887bca2b09" providerId="LiveId" clId="{E2EC0CC6-41E6-4BFA-BE71-0A464D55B656}" dt="2024-06-25T16:08:35.974" v="4550"/>
          <ac:cxnSpMkLst>
            <pc:docMk/>
            <pc:sldMk cId="2801225279" sldId="499"/>
            <ac:cxnSpMk id="26" creationId="{1718524E-889E-211A-D41B-80B4172E7DDF}"/>
          </ac:cxnSpMkLst>
        </pc:cxnChg>
        <pc:cxnChg chg="add mod">
          <ac:chgData name="uzawaktr@outlook.jp" userId="9471b0887bca2b09" providerId="LiveId" clId="{E2EC0CC6-41E6-4BFA-BE71-0A464D55B656}" dt="2024-06-25T16:08:42.425" v="4554" actId="164"/>
          <ac:cxnSpMkLst>
            <pc:docMk/>
            <pc:sldMk cId="2801225279" sldId="499"/>
            <ac:cxnSpMk id="29" creationId="{51E6E91D-4E32-F660-2C55-F99DE4993B27}"/>
          </ac:cxnSpMkLst>
        </pc:cxnChg>
        <pc:cxnChg chg="add mod">
          <ac:chgData name="uzawaktr@outlook.jp" userId="9471b0887bca2b09" providerId="LiveId" clId="{E2EC0CC6-41E6-4BFA-BE71-0A464D55B656}" dt="2024-06-25T16:08:42.425" v="4554" actId="164"/>
          <ac:cxnSpMkLst>
            <pc:docMk/>
            <pc:sldMk cId="2801225279" sldId="499"/>
            <ac:cxnSpMk id="30" creationId="{461E1AF2-4241-FB1E-51B8-B0D4F3AAE731}"/>
          </ac:cxnSpMkLst>
        </pc:cxnChg>
        <pc:cxnChg chg="add mod">
          <ac:chgData name="uzawaktr@outlook.jp" userId="9471b0887bca2b09" providerId="LiveId" clId="{E2EC0CC6-41E6-4BFA-BE71-0A464D55B656}" dt="2024-06-25T16:08:42.425" v="4554" actId="164"/>
          <ac:cxnSpMkLst>
            <pc:docMk/>
            <pc:sldMk cId="2801225279" sldId="499"/>
            <ac:cxnSpMk id="31" creationId="{F7E3D1C5-841A-EFC6-DBB7-B70B20A68660}"/>
          </ac:cxnSpMkLst>
        </pc:cxnChg>
      </pc:sldChg>
      <pc:sldChg chg="modSp mod">
        <pc:chgData name="uzawaktr@outlook.jp" userId="9471b0887bca2b09" providerId="LiveId" clId="{E2EC0CC6-41E6-4BFA-BE71-0A464D55B656}" dt="2024-06-25T12:25:53.494" v="2530" actId="1076"/>
        <pc:sldMkLst>
          <pc:docMk/>
          <pc:sldMk cId="4234137008" sldId="502"/>
        </pc:sldMkLst>
        <pc:spChg chg="mod">
          <ac:chgData name="uzawaktr@outlook.jp" userId="9471b0887bca2b09" providerId="LiveId" clId="{E2EC0CC6-41E6-4BFA-BE71-0A464D55B656}" dt="2024-06-25T12:25:53.494" v="2530" actId="1076"/>
          <ac:spMkLst>
            <pc:docMk/>
            <pc:sldMk cId="4234137008" sldId="502"/>
            <ac:spMk id="3" creationId="{2B07F59D-768D-D01D-5C29-457F2F9DC7E5}"/>
          </ac:spMkLst>
        </pc:spChg>
      </pc:sldChg>
      <pc:sldChg chg="modSp mod">
        <pc:chgData name="uzawaktr@outlook.jp" userId="9471b0887bca2b09" providerId="LiveId" clId="{E2EC0CC6-41E6-4BFA-BE71-0A464D55B656}" dt="2024-06-25T13:03:18.610" v="3363" actId="20577"/>
        <pc:sldMkLst>
          <pc:docMk/>
          <pc:sldMk cId="789682304" sldId="503"/>
        </pc:sldMkLst>
        <pc:spChg chg="mod">
          <ac:chgData name="uzawaktr@outlook.jp" userId="9471b0887bca2b09" providerId="LiveId" clId="{E2EC0CC6-41E6-4BFA-BE71-0A464D55B656}" dt="2024-06-25T12:26:29.834" v="2548" actId="20577"/>
          <ac:spMkLst>
            <pc:docMk/>
            <pc:sldMk cId="789682304" sldId="503"/>
            <ac:spMk id="29" creationId="{F09CEE18-59CC-FB86-06E1-6ACF876C42A6}"/>
          </ac:spMkLst>
        </pc:spChg>
        <pc:spChg chg="mod">
          <ac:chgData name="uzawaktr@outlook.jp" userId="9471b0887bca2b09" providerId="LiveId" clId="{E2EC0CC6-41E6-4BFA-BE71-0A464D55B656}" dt="2024-06-25T13:03:18.610" v="3363" actId="20577"/>
          <ac:spMkLst>
            <pc:docMk/>
            <pc:sldMk cId="789682304" sldId="503"/>
            <ac:spMk id="30" creationId="{5DA1F9BA-EA6C-E48F-CC3B-36CF04E2E498}"/>
          </ac:spMkLst>
        </pc:spChg>
      </pc:sldChg>
      <pc:sldChg chg="mod ord modShow">
        <pc:chgData name="uzawaktr@outlook.jp" userId="9471b0887bca2b09" providerId="LiveId" clId="{E2EC0CC6-41E6-4BFA-BE71-0A464D55B656}" dt="2024-06-25T12:26:39.178" v="2550"/>
        <pc:sldMkLst>
          <pc:docMk/>
          <pc:sldMk cId="2509921746" sldId="505"/>
        </pc:sldMkLst>
      </pc:sldChg>
      <pc:sldChg chg="modSp add mod">
        <pc:chgData name="uzawaktr@outlook.jp" userId="9471b0887bca2b09" providerId="LiveId" clId="{E2EC0CC6-41E6-4BFA-BE71-0A464D55B656}" dt="2024-06-25T16:30:08.803" v="5179" actId="20577"/>
        <pc:sldMkLst>
          <pc:docMk/>
          <pc:sldMk cId="3833929509" sldId="506"/>
        </pc:sldMkLst>
        <pc:spChg chg="mod">
          <ac:chgData name="uzawaktr@outlook.jp" userId="9471b0887bca2b09" providerId="LiveId" clId="{E2EC0CC6-41E6-4BFA-BE71-0A464D55B656}" dt="2024-06-25T08:39:07.392" v="585" actId="20577"/>
          <ac:spMkLst>
            <pc:docMk/>
            <pc:sldMk cId="3833929509" sldId="506"/>
            <ac:spMk id="2" creationId="{F09CEE18-59CC-FB86-06E1-6ACF876C42A6}"/>
          </ac:spMkLst>
        </pc:spChg>
        <pc:spChg chg="mod">
          <ac:chgData name="uzawaktr@outlook.jp" userId="9471b0887bca2b09" providerId="LiveId" clId="{E2EC0CC6-41E6-4BFA-BE71-0A464D55B656}" dt="2024-06-25T16:30:08.803" v="5179" actId="20577"/>
          <ac:spMkLst>
            <pc:docMk/>
            <pc:sldMk cId="3833929509" sldId="506"/>
            <ac:spMk id="28" creationId="{994FF962-E9C5-DA1F-A88D-AAB48062A846}"/>
          </ac:spMkLst>
        </pc:spChg>
      </pc:sldChg>
      <pc:sldChg chg="del">
        <pc:chgData name="uzawaktr@outlook.jp" userId="9471b0887bca2b09" providerId="LiveId" clId="{E2EC0CC6-41E6-4BFA-BE71-0A464D55B656}" dt="2024-06-25T09:38:04.726" v="1698" actId="2696"/>
        <pc:sldMkLst>
          <pc:docMk/>
          <pc:sldMk cId="1812576325" sldId="507"/>
        </pc:sldMkLst>
      </pc:sldChg>
      <pc:sldChg chg="addSp delSp modSp add mod">
        <pc:chgData name="uzawaktr@outlook.jp" userId="9471b0887bca2b09" providerId="LiveId" clId="{E2EC0CC6-41E6-4BFA-BE71-0A464D55B656}" dt="2024-06-28T01:15:39.202" v="5404" actId="20577"/>
        <pc:sldMkLst>
          <pc:docMk/>
          <pc:sldMk cId="3767322861" sldId="508"/>
        </pc:sldMkLst>
        <pc:spChg chg="add mod">
          <ac:chgData name="uzawaktr@outlook.jp" userId="9471b0887bca2b09" providerId="LiveId" clId="{E2EC0CC6-41E6-4BFA-BE71-0A464D55B656}" dt="2024-06-28T01:14:46.805" v="5368" actId="14100"/>
          <ac:spMkLst>
            <pc:docMk/>
            <pc:sldMk cId="3767322861" sldId="508"/>
            <ac:spMk id="3" creationId="{7D79C930-138E-93D4-E2A5-0E239C477497}"/>
          </ac:spMkLst>
        </pc:spChg>
        <pc:spChg chg="add mod">
          <ac:chgData name="uzawaktr@outlook.jp" userId="9471b0887bca2b09" providerId="LiveId" clId="{E2EC0CC6-41E6-4BFA-BE71-0A464D55B656}" dt="2024-06-28T01:14:53.257" v="5370" actId="1076"/>
          <ac:spMkLst>
            <pc:docMk/>
            <pc:sldMk cId="3767322861" sldId="508"/>
            <ac:spMk id="4" creationId="{EE421DAA-5A7E-0972-4D50-EEA58CF57BAD}"/>
          </ac:spMkLst>
        </pc:spChg>
        <pc:spChg chg="del">
          <ac:chgData name="uzawaktr@outlook.jp" userId="9471b0887bca2b09" providerId="LiveId" clId="{E2EC0CC6-41E6-4BFA-BE71-0A464D55B656}" dt="2024-06-28T01:14:15.439" v="5357" actId="21"/>
          <ac:spMkLst>
            <pc:docMk/>
            <pc:sldMk cId="3767322861" sldId="508"/>
            <ac:spMk id="7" creationId="{67DF37E3-A8A1-2A2C-E99D-F4CA8585C5F2}"/>
          </ac:spMkLst>
        </pc:spChg>
        <pc:spChg chg="del">
          <ac:chgData name="uzawaktr@outlook.jp" userId="9471b0887bca2b09" providerId="LiveId" clId="{E2EC0CC6-41E6-4BFA-BE71-0A464D55B656}" dt="2024-06-28T01:14:11.108" v="5356" actId="21"/>
          <ac:spMkLst>
            <pc:docMk/>
            <pc:sldMk cId="3767322861" sldId="508"/>
            <ac:spMk id="13" creationId="{5C948C9D-9764-348F-C546-4F2D3D33B95F}"/>
          </ac:spMkLst>
        </pc:spChg>
        <pc:spChg chg="mod">
          <ac:chgData name="uzawaktr@outlook.jp" userId="9471b0887bca2b09" providerId="LiveId" clId="{E2EC0CC6-41E6-4BFA-BE71-0A464D55B656}" dt="2024-06-28T01:15:39.202" v="5404" actId="20577"/>
          <ac:spMkLst>
            <pc:docMk/>
            <pc:sldMk cId="3767322861" sldId="508"/>
            <ac:spMk id="14" creationId="{D1AF23F5-D471-C399-AD1A-4A900CCECEF9}"/>
          </ac:spMkLst>
        </pc:spChg>
        <pc:picChg chg="mod modCrop">
          <ac:chgData name="uzawaktr@outlook.jp" userId="9471b0887bca2b09" providerId="LiveId" clId="{E2EC0CC6-41E6-4BFA-BE71-0A464D55B656}" dt="2024-06-28T01:14:27.041" v="5363" actId="1076"/>
          <ac:picMkLst>
            <pc:docMk/>
            <pc:sldMk cId="3767322861" sldId="508"/>
            <ac:picMk id="6" creationId="{1D4AB83C-328C-025A-21D3-17EA71BC47AE}"/>
          </ac:picMkLst>
        </pc:picChg>
      </pc:sldChg>
      <pc:sldChg chg="add del">
        <pc:chgData name="uzawaktr@outlook.jp" userId="9471b0887bca2b09" providerId="LiveId" clId="{E2EC0CC6-41E6-4BFA-BE71-0A464D55B656}" dt="2024-06-25T15:34:51.739" v="3798"/>
        <pc:sldMkLst>
          <pc:docMk/>
          <pc:sldMk cId="1863404705" sldId="513"/>
        </pc:sldMkLst>
      </pc:sldChg>
      <pc:sldChg chg="del">
        <pc:chgData name="uzawaktr@outlook.jp" userId="9471b0887bca2b09" providerId="LiveId" clId="{E2EC0CC6-41E6-4BFA-BE71-0A464D55B656}" dt="2024-06-25T09:38:04.726" v="1698" actId="2696"/>
        <pc:sldMkLst>
          <pc:docMk/>
          <pc:sldMk cId="2059906742" sldId="514"/>
        </pc:sldMkLst>
      </pc:sldChg>
      <pc:sldChg chg="del">
        <pc:chgData name="uzawaktr@outlook.jp" userId="9471b0887bca2b09" providerId="LiveId" clId="{E2EC0CC6-41E6-4BFA-BE71-0A464D55B656}" dt="2024-06-25T09:38:04.726" v="1698" actId="2696"/>
        <pc:sldMkLst>
          <pc:docMk/>
          <pc:sldMk cId="1269003636" sldId="519"/>
        </pc:sldMkLst>
      </pc:sldChg>
      <pc:sldChg chg="del">
        <pc:chgData name="uzawaktr@outlook.jp" userId="9471b0887bca2b09" providerId="LiveId" clId="{E2EC0CC6-41E6-4BFA-BE71-0A464D55B656}" dt="2024-06-25T09:38:04.726" v="1698" actId="2696"/>
        <pc:sldMkLst>
          <pc:docMk/>
          <pc:sldMk cId="4098554576" sldId="521"/>
        </pc:sldMkLst>
      </pc:sldChg>
      <pc:sldChg chg="delSp modSp mod">
        <pc:chgData name="uzawaktr@outlook.jp" userId="9471b0887bca2b09" providerId="LiveId" clId="{E2EC0CC6-41E6-4BFA-BE71-0A464D55B656}" dt="2024-06-25T12:27:30.043" v="2556" actId="1076"/>
        <pc:sldMkLst>
          <pc:docMk/>
          <pc:sldMk cId="2950004778" sldId="523"/>
        </pc:sldMkLst>
        <pc:spChg chg="mod">
          <ac:chgData name="uzawaktr@outlook.jp" userId="9471b0887bca2b09" providerId="LiveId" clId="{E2EC0CC6-41E6-4BFA-BE71-0A464D55B656}" dt="2024-06-25T12:27:09.884" v="2551" actId="20577"/>
          <ac:spMkLst>
            <pc:docMk/>
            <pc:sldMk cId="2950004778" sldId="523"/>
            <ac:spMk id="14" creationId="{8DD5E977-ED6D-990B-BEFD-6A3034F84090}"/>
          </ac:spMkLst>
        </pc:spChg>
        <pc:spChg chg="mod">
          <ac:chgData name="uzawaktr@outlook.jp" userId="9471b0887bca2b09" providerId="LiveId" clId="{E2EC0CC6-41E6-4BFA-BE71-0A464D55B656}" dt="2024-06-25T12:27:09.884" v="2551" actId="20577"/>
          <ac:spMkLst>
            <pc:docMk/>
            <pc:sldMk cId="2950004778" sldId="523"/>
            <ac:spMk id="15" creationId="{8E6BFE4D-26F1-4AA7-361B-5A49E30934D2}"/>
          </ac:spMkLst>
        </pc:spChg>
        <pc:spChg chg="del mod">
          <ac:chgData name="uzawaktr@outlook.jp" userId="9471b0887bca2b09" providerId="LiveId" clId="{E2EC0CC6-41E6-4BFA-BE71-0A464D55B656}" dt="2024-06-25T12:27:14.275" v="2552" actId="21"/>
          <ac:spMkLst>
            <pc:docMk/>
            <pc:sldMk cId="2950004778" sldId="523"/>
            <ac:spMk id="17" creationId="{E1BE7D3F-B506-E5A1-9469-09E838F4B833}"/>
          </ac:spMkLst>
        </pc:spChg>
        <pc:spChg chg="mod">
          <ac:chgData name="uzawaktr@outlook.jp" userId="9471b0887bca2b09" providerId="LiveId" clId="{E2EC0CC6-41E6-4BFA-BE71-0A464D55B656}" dt="2024-06-25T12:27:09.884" v="2551" actId="20577"/>
          <ac:spMkLst>
            <pc:docMk/>
            <pc:sldMk cId="2950004778" sldId="523"/>
            <ac:spMk id="18" creationId="{3B498359-C119-3975-A6E4-77CBCF704166}"/>
          </ac:spMkLst>
        </pc:spChg>
        <pc:spChg chg="mod">
          <ac:chgData name="uzawaktr@outlook.jp" userId="9471b0887bca2b09" providerId="LiveId" clId="{E2EC0CC6-41E6-4BFA-BE71-0A464D55B656}" dt="2024-06-25T12:27:24.151" v="2555" actId="1076"/>
          <ac:spMkLst>
            <pc:docMk/>
            <pc:sldMk cId="2950004778" sldId="523"/>
            <ac:spMk id="20" creationId="{1FD62433-514B-E5C8-E376-3502563E737C}"/>
          </ac:spMkLst>
        </pc:spChg>
        <pc:grpChg chg="mod">
          <ac:chgData name="uzawaktr@outlook.jp" userId="9471b0887bca2b09" providerId="LiveId" clId="{E2EC0CC6-41E6-4BFA-BE71-0A464D55B656}" dt="2024-06-25T12:27:19.119" v="2553" actId="14100"/>
          <ac:grpSpMkLst>
            <pc:docMk/>
            <pc:sldMk cId="2950004778" sldId="523"/>
            <ac:grpSpMk id="19" creationId="{7774F096-6FD1-5808-19FC-E3695FBFA8CD}"/>
          </ac:grpSpMkLst>
        </pc:grpChg>
        <pc:grpChg chg="mod">
          <ac:chgData name="uzawaktr@outlook.jp" userId="9471b0887bca2b09" providerId="LiveId" clId="{E2EC0CC6-41E6-4BFA-BE71-0A464D55B656}" dt="2024-06-25T12:27:30.043" v="2556" actId="1076"/>
          <ac:grpSpMkLst>
            <pc:docMk/>
            <pc:sldMk cId="2950004778" sldId="523"/>
            <ac:grpSpMk id="23" creationId="{4ECA4692-3C4F-081F-7588-428577BEEDDD}"/>
          </ac:grpSpMkLst>
        </pc:grpChg>
      </pc:sldChg>
      <pc:sldChg chg="add del">
        <pc:chgData name="uzawaktr@outlook.jp" userId="9471b0887bca2b09" providerId="LiveId" clId="{E2EC0CC6-41E6-4BFA-BE71-0A464D55B656}" dt="2024-06-25T10:25:28.779" v="2501" actId="2696"/>
        <pc:sldMkLst>
          <pc:docMk/>
          <pc:sldMk cId="448109619" sldId="524"/>
        </pc:sldMkLst>
      </pc:sldChg>
      <pc:sldChg chg="modSp add mod">
        <pc:chgData name="uzawaktr@outlook.jp" userId="9471b0887bca2b09" providerId="LiveId" clId="{E2EC0CC6-41E6-4BFA-BE71-0A464D55B656}" dt="2024-06-25T13:02:52.638" v="3358"/>
        <pc:sldMkLst>
          <pc:docMk/>
          <pc:sldMk cId="3600245590" sldId="525"/>
        </pc:sldMkLst>
        <pc:spChg chg="mod">
          <ac:chgData name="uzawaktr@outlook.jp" userId="9471b0887bca2b09" providerId="LiveId" clId="{E2EC0CC6-41E6-4BFA-BE71-0A464D55B656}" dt="2024-06-25T13:02:43.542" v="3354" actId="14100"/>
          <ac:spMkLst>
            <pc:docMk/>
            <pc:sldMk cId="3600245590" sldId="525"/>
            <ac:spMk id="2" creationId="{F09CEE18-59CC-FB86-06E1-6ACF876C42A6}"/>
          </ac:spMkLst>
        </pc:spChg>
        <pc:spChg chg="mod">
          <ac:chgData name="uzawaktr@outlook.jp" userId="9471b0887bca2b09" providerId="LiveId" clId="{E2EC0CC6-41E6-4BFA-BE71-0A464D55B656}" dt="2024-06-25T13:02:52.638" v="3358"/>
          <ac:spMkLst>
            <pc:docMk/>
            <pc:sldMk cId="3600245590" sldId="525"/>
            <ac:spMk id="3" creationId="{5DA1F9BA-EA6C-E48F-CC3B-36CF04E2E498}"/>
          </ac:spMkLst>
        </pc:spChg>
        <pc:spChg chg="mod">
          <ac:chgData name="uzawaktr@outlook.jp" userId="9471b0887bca2b09" providerId="LiveId" clId="{E2EC0CC6-41E6-4BFA-BE71-0A464D55B656}" dt="2024-06-25T10:25:45.859" v="2508" actId="20577"/>
          <ac:spMkLst>
            <pc:docMk/>
            <pc:sldMk cId="3600245590" sldId="525"/>
            <ac:spMk id="5" creationId="{51BF5D5C-D068-2B9C-E47D-3C6B35D2849B}"/>
          </ac:spMkLst>
        </pc:spChg>
        <pc:spChg chg="mod">
          <ac:chgData name="uzawaktr@outlook.jp" userId="9471b0887bca2b09" providerId="LiveId" clId="{E2EC0CC6-41E6-4BFA-BE71-0A464D55B656}" dt="2024-06-25T10:25:33.327" v="2502" actId="1076"/>
          <ac:spMkLst>
            <pc:docMk/>
            <pc:sldMk cId="3600245590" sldId="525"/>
            <ac:spMk id="8" creationId="{11E9CDCE-4E4B-1447-FA65-1449397D2DC4}"/>
          </ac:spMkLst>
        </pc:spChg>
      </pc:sldChg>
      <pc:sldChg chg="modSp add ord">
        <pc:chgData name="uzawaktr@outlook.jp" userId="9471b0887bca2b09" providerId="LiveId" clId="{E2EC0CC6-41E6-4BFA-BE71-0A464D55B656}" dt="2024-06-25T16:28:56.800" v="5140" actId="20577"/>
        <pc:sldMkLst>
          <pc:docMk/>
          <pc:sldMk cId="1928027468" sldId="526"/>
        </pc:sldMkLst>
        <pc:spChg chg="mod">
          <ac:chgData name="uzawaktr@outlook.jp" userId="9471b0887bca2b09" providerId="LiveId" clId="{E2EC0CC6-41E6-4BFA-BE71-0A464D55B656}" dt="2024-06-25T16:28:56.800" v="5140" actId="20577"/>
          <ac:spMkLst>
            <pc:docMk/>
            <pc:sldMk cId="1928027468" sldId="526"/>
            <ac:spMk id="37" creationId="{9F6385C6-AA30-3630-AF85-63C1F377A2A5}"/>
          </ac:spMkLst>
        </pc:spChg>
      </pc:sldChg>
      <pc:sldChg chg="modSp add mod">
        <pc:chgData name="uzawaktr@outlook.jp" userId="9471b0887bca2b09" providerId="LiveId" clId="{E2EC0CC6-41E6-4BFA-BE71-0A464D55B656}" dt="2024-06-25T16:29:07.475" v="5144" actId="20577"/>
        <pc:sldMkLst>
          <pc:docMk/>
          <pc:sldMk cId="885210785" sldId="527"/>
        </pc:sldMkLst>
        <pc:spChg chg="mod">
          <ac:chgData name="uzawaktr@outlook.jp" userId="9471b0887bca2b09" providerId="LiveId" clId="{E2EC0CC6-41E6-4BFA-BE71-0A464D55B656}" dt="2024-06-25T16:29:07.475" v="5144" actId="20577"/>
          <ac:spMkLst>
            <pc:docMk/>
            <pc:sldMk cId="885210785" sldId="527"/>
            <ac:spMk id="37" creationId="{9F6385C6-AA30-3630-AF85-63C1F377A2A5}"/>
          </ac:spMkLst>
        </pc:spChg>
      </pc:sldChg>
      <pc:sldChg chg="addSp delSp modSp add mod ord">
        <pc:chgData name="uzawaktr@outlook.jp" userId="9471b0887bca2b09" providerId="LiveId" clId="{E2EC0CC6-41E6-4BFA-BE71-0A464D55B656}" dt="2024-06-28T01:13:34.258" v="5350" actId="21"/>
        <pc:sldMkLst>
          <pc:docMk/>
          <pc:sldMk cId="1057546390" sldId="528"/>
        </pc:sldMkLst>
        <pc:spChg chg="add mod">
          <ac:chgData name="uzawaktr@outlook.jp" userId="9471b0887bca2b09" providerId="LiveId" clId="{E2EC0CC6-41E6-4BFA-BE71-0A464D55B656}" dt="2024-06-25T16:31:54.474" v="5205" actId="14100"/>
          <ac:spMkLst>
            <pc:docMk/>
            <pc:sldMk cId="1057546390" sldId="528"/>
            <ac:spMk id="2" creationId="{3000AB6E-54AE-8AC4-4CFC-F016524016F7}"/>
          </ac:spMkLst>
        </pc:spChg>
        <pc:spChg chg="del">
          <ac:chgData name="uzawaktr@outlook.jp" userId="9471b0887bca2b09" providerId="LiveId" clId="{E2EC0CC6-41E6-4BFA-BE71-0A464D55B656}" dt="2024-06-25T09:05:38.736" v="1222" actId="21"/>
          <ac:spMkLst>
            <pc:docMk/>
            <pc:sldMk cId="1057546390" sldId="528"/>
            <ac:spMk id="2" creationId="{F09CEE18-59CC-FB86-06E1-6ACF876C42A6}"/>
          </ac:spMkLst>
        </pc:spChg>
        <pc:spChg chg="add mod ord">
          <ac:chgData name="uzawaktr@outlook.jp" userId="9471b0887bca2b09" providerId="LiveId" clId="{E2EC0CC6-41E6-4BFA-BE71-0A464D55B656}" dt="2024-06-25T16:31:44.583" v="5203" actId="14100"/>
          <ac:spMkLst>
            <pc:docMk/>
            <pc:sldMk cId="1057546390" sldId="528"/>
            <ac:spMk id="3" creationId="{DBE13686-D89A-A131-7862-BBA14276D459}"/>
          </ac:spMkLst>
        </pc:spChg>
        <pc:spChg chg="mod">
          <ac:chgData name="uzawaktr@outlook.jp" userId="9471b0887bca2b09" providerId="LiveId" clId="{E2EC0CC6-41E6-4BFA-BE71-0A464D55B656}" dt="2024-06-25T09:26:14.846" v="1512" actId="20577"/>
          <ac:spMkLst>
            <pc:docMk/>
            <pc:sldMk cId="1057546390" sldId="528"/>
            <ac:spMk id="9" creationId="{DE23096D-4225-2704-25EC-C70243552671}"/>
          </ac:spMkLst>
        </pc:spChg>
        <pc:spChg chg="add mod ord">
          <ac:chgData name="uzawaktr@outlook.jp" userId="9471b0887bca2b09" providerId="LiveId" clId="{E2EC0CC6-41E6-4BFA-BE71-0A464D55B656}" dt="2024-06-25T09:22:27.698" v="1501" actId="167"/>
          <ac:spMkLst>
            <pc:docMk/>
            <pc:sldMk cId="1057546390" sldId="528"/>
            <ac:spMk id="14" creationId="{1C9D631F-9C99-38FA-5B4D-90C98EB5ABD9}"/>
          </ac:spMkLst>
        </pc:spChg>
        <pc:spChg chg="add del mod">
          <ac:chgData name="uzawaktr@outlook.jp" userId="9471b0887bca2b09" providerId="LiveId" clId="{E2EC0CC6-41E6-4BFA-BE71-0A464D55B656}" dt="2024-06-25T16:30:57.867" v="5187" actId="21"/>
          <ac:spMkLst>
            <pc:docMk/>
            <pc:sldMk cId="1057546390" sldId="528"/>
            <ac:spMk id="15" creationId="{311FCC97-BB7A-3420-C800-B90008F8E840}"/>
          </ac:spMkLst>
        </pc:spChg>
        <pc:grpChg chg="add mod topLvl">
          <ac:chgData name="uzawaktr@outlook.jp" userId="9471b0887bca2b09" providerId="LiveId" clId="{E2EC0CC6-41E6-4BFA-BE71-0A464D55B656}" dt="2024-06-28T01:13:34.258" v="5350" actId="21"/>
          <ac:grpSpMkLst>
            <pc:docMk/>
            <pc:sldMk cId="1057546390" sldId="528"/>
            <ac:grpSpMk id="5" creationId="{9BB6919A-43DC-FE2B-836F-FF8D88C2916D}"/>
          </ac:grpSpMkLst>
        </pc:grpChg>
        <pc:grpChg chg="add del mod">
          <ac:chgData name="uzawaktr@outlook.jp" userId="9471b0887bca2b09" providerId="LiveId" clId="{E2EC0CC6-41E6-4BFA-BE71-0A464D55B656}" dt="2024-06-28T01:13:34.258" v="5350" actId="21"/>
          <ac:grpSpMkLst>
            <pc:docMk/>
            <pc:sldMk cId="1057546390" sldId="528"/>
            <ac:grpSpMk id="10" creationId="{941838F8-897C-49EF-3C3C-D38D07C29F5A}"/>
          </ac:grpSpMkLst>
        </pc:grpChg>
        <pc:grpChg chg="add mod">
          <ac:chgData name="uzawaktr@outlook.jp" userId="9471b0887bca2b09" providerId="LiveId" clId="{E2EC0CC6-41E6-4BFA-BE71-0A464D55B656}" dt="2024-06-25T13:16:58.352" v="3788" actId="164"/>
          <ac:grpSpMkLst>
            <pc:docMk/>
            <pc:sldMk cId="1057546390" sldId="528"/>
            <ac:grpSpMk id="13" creationId="{F8649E72-A7AD-20ED-6153-DB63276370AF}"/>
          </ac:grpSpMkLst>
        </pc:grpChg>
        <pc:picChg chg="add mod modCrop">
          <ac:chgData name="uzawaktr@outlook.jp" userId="9471b0887bca2b09" providerId="LiveId" clId="{E2EC0CC6-41E6-4BFA-BE71-0A464D55B656}" dt="2024-06-25T13:16:58.352" v="3788" actId="164"/>
          <ac:picMkLst>
            <pc:docMk/>
            <pc:sldMk cId="1057546390" sldId="528"/>
            <ac:picMk id="4" creationId="{935FAB97-1419-884E-2129-A6ACD0316659}"/>
          </ac:picMkLst>
        </pc:picChg>
        <pc:picChg chg="del">
          <ac:chgData name="uzawaktr@outlook.jp" userId="9471b0887bca2b09" providerId="LiveId" clId="{E2EC0CC6-41E6-4BFA-BE71-0A464D55B656}" dt="2024-06-25T09:06:00.951" v="1223" actId="21"/>
          <ac:picMkLst>
            <pc:docMk/>
            <pc:sldMk cId="1057546390" sldId="528"/>
            <ac:picMk id="4" creationId="{978E7A62-3DE6-05FD-24D4-33C0AEB69E56}"/>
          </ac:picMkLst>
        </pc:picChg>
        <pc:picChg chg="del">
          <ac:chgData name="uzawaktr@outlook.jp" userId="9471b0887bca2b09" providerId="LiveId" clId="{E2EC0CC6-41E6-4BFA-BE71-0A464D55B656}" dt="2024-06-25T09:06:03.095" v="1224" actId="21"/>
          <ac:picMkLst>
            <pc:docMk/>
            <pc:sldMk cId="1057546390" sldId="528"/>
            <ac:picMk id="5" creationId="{22C4A080-B827-670D-0811-0C487D5B0EE5}"/>
          </ac:picMkLst>
        </pc:picChg>
        <pc:picChg chg="add mod">
          <ac:chgData name="uzawaktr@outlook.jp" userId="9471b0887bca2b09" providerId="LiveId" clId="{E2EC0CC6-41E6-4BFA-BE71-0A464D55B656}" dt="2024-06-25T09:10:11.261" v="1277" actId="164"/>
          <ac:picMkLst>
            <pc:docMk/>
            <pc:sldMk cId="1057546390" sldId="528"/>
            <ac:picMk id="6" creationId="{DB62C3CC-0B85-6776-D3F3-9020A2826339}"/>
          </ac:picMkLst>
        </pc:picChg>
        <pc:picChg chg="add del mod topLvl modCrop">
          <ac:chgData name="uzawaktr@outlook.jp" userId="9471b0887bca2b09" providerId="LiveId" clId="{E2EC0CC6-41E6-4BFA-BE71-0A464D55B656}" dt="2024-06-28T01:13:34.258" v="5350" actId="21"/>
          <ac:picMkLst>
            <pc:docMk/>
            <pc:sldMk cId="1057546390" sldId="528"/>
            <ac:picMk id="7" creationId="{3405E222-70B9-E4B8-723A-A3DFAA26FB33}"/>
          </ac:picMkLst>
        </pc:picChg>
        <pc:picChg chg="mod modCrop">
          <ac:chgData name="uzawaktr@outlook.jp" userId="9471b0887bca2b09" providerId="LiveId" clId="{E2EC0CC6-41E6-4BFA-BE71-0A464D55B656}" dt="2024-06-25T09:10:11.261" v="1277" actId="164"/>
          <ac:picMkLst>
            <pc:docMk/>
            <pc:sldMk cId="1057546390" sldId="528"/>
            <ac:picMk id="8" creationId="{5D0B95B8-7708-6588-1C31-C561C5D6083C}"/>
          </ac:picMkLst>
        </pc:picChg>
        <pc:picChg chg="add mod">
          <ac:chgData name="uzawaktr@outlook.jp" userId="9471b0887bca2b09" providerId="LiveId" clId="{E2EC0CC6-41E6-4BFA-BE71-0A464D55B656}" dt="2024-06-25T09:06:41.905" v="1236" actId="1076"/>
          <ac:picMkLst>
            <pc:docMk/>
            <pc:sldMk cId="1057546390" sldId="528"/>
            <ac:picMk id="10" creationId="{2BF4F1EE-60FD-B868-6966-16AD170AF96B}"/>
          </ac:picMkLst>
        </pc:picChg>
        <pc:picChg chg="add del mod">
          <ac:chgData name="uzawaktr@outlook.jp" userId="9471b0887bca2b09" providerId="LiveId" clId="{E2EC0CC6-41E6-4BFA-BE71-0A464D55B656}" dt="2024-06-28T01:13:34.258" v="5350" actId="21"/>
          <ac:picMkLst>
            <pc:docMk/>
            <pc:sldMk cId="1057546390" sldId="528"/>
            <ac:picMk id="12" creationId="{FF993AFC-52CD-8592-AEC1-4F1E94CD7BA6}"/>
          </ac:picMkLst>
        </pc:picChg>
      </pc:sldChg>
      <pc:sldChg chg="addSp delSp modSp add mod">
        <pc:chgData name="uzawaktr@outlook.jp" userId="9471b0887bca2b09" providerId="LiveId" clId="{E2EC0CC6-41E6-4BFA-BE71-0A464D55B656}" dt="2024-06-25T16:28:09.924" v="5131" actId="1076"/>
        <pc:sldMkLst>
          <pc:docMk/>
          <pc:sldMk cId="782657336" sldId="529"/>
        </pc:sldMkLst>
        <pc:spChg chg="mod">
          <ac:chgData name="uzawaktr@outlook.jp" userId="9471b0887bca2b09" providerId="LiveId" clId="{E2EC0CC6-41E6-4BFA-BE71-0A464D55B656}" dt="2024-06-25T08:24:01.396" v="82" actId="21"/>
          <ac:spMkLst>
            <pc:docMk/>
            <pc:sldMk cId="782657336" sldId="529"/>
            <ac:spMk id="3" creationId="{AE535050-16EA-B457-AA87-E6CBC463AAA5}"/>
          </ac:spMkLst>
        </pc:spChg>
        <pc:spChg chg="del">
          <ac:chgData name="uzawaktr@outlook.jp" userId="9471b0887bca2b09" providerId="LiveId" clId="{E2EC0CC6-41E6-4BFA-BE71-0A464D55B656}" dt="2024-06-25T08:21:41.423" v="26" actId="21"/>
          <ac:spMkLst>
            <pc:docMk/>
            <pc:sldMk cId="782657336" sldId="529"/>
            <ac:spMk id="6" creationId="{D14C8D77-E119-4587-619F-42312E87BADC}"/>
          </ac:spMkLst>
        </pc:spChg>
        <pc:spChg chg="del mod">
          <ac:chgData name="uzawaktr@outlook.jp" userId="9471b0887bca2b09" providerId="LiveId" clId="{E2EC0CC6-41E6-4BFA-BE71-0A464D55B656}" dt="2024-06-25T08:21:54.156" v="29" actId="21"/>
          <ac:spMkLst>
            <pc:docMk/>
            <pc:sldMk cId="782657336" sldId="529"/>
            <ac:spMk id="7" creationId="{8B00CAC7-8732-FB77-D69A-57C446A54796}"/>
          </ac:spMkLst>
        </pc:spChg>
        <pc:spChg chg="mod">
          <ac:chgData name="uzawaktr@outlook.jp" userId="9471b0887bca2b09" providerId="LiveId" clId="{E2EC0CC6-41E6-4BFA-BE71-0A464D55B656}" dt="2024-06-25T16:28:09.924" v="5131" actId="1076"/>
          <ac:spMkLst>
            <pc:docMk/>
            <pc:sldMk cId="782657336" sldId="529"/>
            <ac:spMk id="9" creationId="{3BF86E81-559B-F4DD-ED2D-FA375060AAB9}"/>
          </ac:spMkLst>
        </pc:spChg>
        <pc:spChg chg="del">
          <ac:chgData name="uzawaktr@outlook.jp" userId="9471b0887bca2b09" providerId="LiveId" clId="{E2EC0CC6-41E6-4BFA-BE71-0A464D55B656}" dt="2024-06-25T08:21:55.516" v="30" actId="478"/>
          <ac:spMkLst>
            <pc:docMk/>
            <pc:sldMk cId="782657336" sldId="529"/>
            <ac:spMk id="10" creationId="{19753F5F-7244-FAFC-D5CC-E4C208716054}"/>
          </ac:spMkLst>
        </pc:spChg>
        <pc:spChg chg="add del mod">
          <ac:chgData name="uzawaktr@outlook.jp" userId="9471b0887bca2b09" providerId="LiveId" clId="{E2EC0CC6-41E6-4BFA-BE71-0A464D55B656}" dt="2024-06-25T08:23:53.196" v="80" actId="21"/>
          <ac:spMkLst>
            <pc:docMk/>
            <pc:sldMk cId="782657336" sldId="529"/>
            <ac:spMk id="11" creationId="{52AAB1F1-2C0E-C7F2-6AE1-487573E4BB5A}"/>
          </ac:spMkLst>
        </pc:spChg>
        <pc:spChg chg="add mod">
          <ac:chgData name="uzawaktr@outlook.jp" userId="9471b0887bca2b09" providerId="LiveId" clId="{E2EC0CC6-41E6-4BFA-BE71-0A464D55B656}" dt="2024-06-25T08:28:32.154" v="253" actId="21"/>
          <ac:spMkLst>
            <pc:docMk/>
            <pc:sldMk cId="782657336" sldId="529"/>
            <ac:spMk id="12" creationId="{47BE70B4-9530-6A86-ECA3-41F482F0B870}"/>
          </ac:spMkLst>
        </pc:spChg>
        <pc:spChg chg="add mod ord">
          <ac:chgData name="uzawaktr@outlook.jp" userId="9471b0887bca2b09" providerId="LiveId" clId="{E2EC0CC6-41E6-4BFA-BE71-0A464D55B656}" dt="2024-06-25T08:37:04.762" v="564" actId="20577"/>
          <ac:spMkLst>
            <pc:docMk/>
            <pc:sldMk cId="782657336" sldId="529"/>
            <ac:spMk id="15" creationId="{4DDEDABA-00E7-837A-C85D-CA4124B5A0B4}"/>
          </ac:spMkLst>
        </pc:spChg>
        <pc:spChg chg="del mod">
          <ac:chgData name="uzawaktr@outlook.jp" userId="9471b0887bca2b09" providerId="LiveId" clId="{E2EC0CC6-41E6-4BFA-BE71-0A464D55B656}" dt="2024-06-25T08:32:47.332" v="391" actId="21"/>
          <ac:spMkLst>
            <pc:docMk/>
            <pc:sldMk cId="782657336" sldId="529"/>
            <ac:spMk id="17" creationId="{1455BF88-D86E-EE43-D202-224B223E7F2F}"/>
          </ac:spMkLst>
        </pc:spChg>
        <pc:spChg chg="add mod">
          <ac:chgData name="uzawaktr@outlook.jp" userId="9471b0887bca2b09" providerId="LiveId" clId="{E2EC0CC6-41E6-4BFA-BE71-0A464D55B656}" dt="2024-06-25T08:29:28.393" v="289" actId="1076"/>
          <ac:spMkLst>
            <pc:docMk/>
            <pc:sldMk cId="782657336" sldId="529"/>
            <ac:spMk id="19" creationId="{20B5E3EC-09F6-2E78-73C8-10A70932C8A4}"/>
          </ac:spMkLst>
        </pc:spChg>
        <pc:spChg chg="add mod">
          <ac:chgData name="uzawaktr@outlook.jp" userId="9471b0887bca2b09" providerId="LiveId" clId="{E2EC0CC6-41E6-4BFA-BE71-0A464D55B656}" dt="2024-06-25T10:21:10.505" v="2491" actId="207"/>
          <ac:spMkLst>
            <pc:docMk/>
            <pc:sldMk cId="782657336" sldId="529"/>
            <ac:spMk id="20" creationId="{D77BA3F7-048F-6D02-F7D6-1126D3635E3F}"/>
          </ac:spMkLst>
        </pc:spChg>
        <pc:spChg chg="add mod">
          <ac:chgData name="uzawaktr@outlook.jp" userId="9471b0887bca2b09" providerId="LiveId" clId="{E2EC0CC6-41E6-4BFA-BE71-0A464D55B656}" dt="2024-06-25T13:01:50.175" v="3329" actId="14100"/>
          <ac:spMkLst>
            <pc:docMk/>
            <pc:sldMk cId="782657336" sldId="529"/>
            <ac:spMk id="21" creationId="{C3CEEF4F-CCA7-574C-3101-5906E16E69F9}"/>
          </ac:spMkLst>
        </pc:spChg>
        <pc:grpChg chg="del">
          <ac:chgData name="uzawaktr@outlook.jp" userId="9471b0887bca2b09" providerId="LiveId" clId="{E2EC0CC6-41E6-4BFA-BE71-0A464D55B656}" dt="2024-06-25T08:21:55.516" v="30" actId="478"/>
          <ac:grpSpMkLst>
            <pc:docMk/>
            <pc:sldMk cId="782657336" sldId="529"/>
            <ac:grpSpMk id="4" creationId="{71D2562D-0BA7-FF82-FB25-E1C6A49D3489}"/>
          </ac:grpSpMkLst>
        </pc:grpChg>
        <pc:grpChg chg="del">
          <ac:chgData name="uzawaktr@outlook.jp" userId="9471b0887bca2b09" providerId="LiveId" clId="{E2EC0CC6-41E6-4BFA-BE71-0A464D55B656}" dt="2024-06-25T08:21:57.736" v="31" actId="478"/>
          <ac:grpSpMkLst>
            <pc:docMk/>
            <pc:sldMk cId="782657336" sldId="529"/>
            <ac:grpSpMk id="18" creationId="{56863EAE-695F-F4C7-4742-56FE7A26DAB8}"/>
          </ac:grpSpMkLst>
        </pc:grpChg>
        <pc:picChg chg="del">
          <ac:chgData name="uzawaktr@outlook.jp" userId="9471b0887bca2b09" providerId="LiveId" clId="{E2EC0CC6-41E6-4BFA-BE71-0A464D55B656}" dt="2024-06-25T08:21:47.724" v="27" actId="21"/>
          <ac:picMkLst>
            <pc:docMk/>
            <pc:sldMk cId="782657336" sldId="529"/>
            <ac:picMk id="2" creationId="{46CD3AA1-41F8-AA84-E95F-AE68E24463A8}"/>
          </ac:picMkLst>
        </pc:picChg>
        <pc:picChg chg="add del mod">
          <ac:chgData name="uzawaktr@outlook.jp" userId="9471b0887bca2b09" providerId="LiveId" clId="{E2EC0CC6-41E6-4BFA-BE71-0A464D55B656}" dt="2024-06-25T08:26:45.744" v="235" actId="21"/>
          <ac:picMkLst>
            <pc:docMk/>
            <pc:sldMk cId="782657336" sldId="529"/>
            <ac:picMk id="8" creationId="{4B9E7423-63CB-1B58-0B01-AEFF30926973}"/>
          </ac:picMkLst>
        </pc:picChg>
        <pc:picChg chg="del">
          <ac:chgData name="uzawaktr@outlook.jp" userId="9471b0887bca2b09" providerId="LiveId" clId="{E2EC0CC6-41E6-4BFA-BE71-0A464D55B656}" dt="2024-06-25T08:21:47.724" v="27" actId="21"/>
          <ac:picMkLst>
            <pc:docMk/>
            <pc:sldMk cId="782657336" sldId="529"/>
            <ac:picMk id="14" creationId="{DCD949B9-B3F3-62D7-A6FB-38B2499F706F}"/>
          </ac:picMkLst>
        </pc:picChg>
        <pc:picChg chg="add del mod">
          <ac:chgData name="uzawaktr@outlook.jp" userId="9471b0887bca2b09" providerId="LiveId" clId="{E2EC0CC6-41E6-4BFA-BE71-0A464D55B656}" dt="2024-06-25T16:28:04.064" v="5130" actId="21"/>
          <ac:picMkLst>
            <pc:docMk/>
            <pc:sldMk cId="782657336" sldId="529"/>
            <ac:picMk id="23" creationId="{C3C1CEE1-80B3-D38D-830D-F2030BA3B128}"/>
          </ac:picMkLst>
        </pc:picChg>
      </pc:sldChg>
      <pc:sldChg chg="addSp delSp modSp add mod setBg">
        <pc:chgData name="uzawaktr@outlook.jp" userId="9471b0887bca2b09" providerId="LiveId" clId="{E2EC0CC6-41E6-4BFA-BE71-0A464D55B656}" dt="2024-06-25T16:30:43.570" v="5186" actId="20577"/>
        <pc:sldMkLst>
          <pc:docMk/>
          <pc:sldMk cId="2009428811" sldId="530"/>
        </pc:sldMkLst>
        <pc:spChg chg="del">
          <ac:chgData name="uzawaktr@outlook.jp" userId="9471b0887bca2b09" providerId="LiveId" clId="{E2EC0CC6-41E6-4BFA-BE71-0A464D55B656}" dt="2024-06-25T08:40:40.401" v="587" actId="21"/>
          <ac:spMkLst>
            <pc:docMk/>
            <pc:sldMk cId="2009428811" sldId="530"/>
            <ac:spMk id="2" creationId="{F09CEE18-59CC-FB86-06E1-6ACF876C42A6}"/>
          </ac:spMkLst>
        </pc:spChg>
        <pc:spChg chg="add mod">
          <ac:chgData name="uzawaktr@outlook.jp" userId="9471b0887bca2b09" providerId="LiveId" clId="{E2EC0CC6-41E6-4BFA-BE71-0A464D55B656}" dt="2024-06-25T08:55:29.147" v="817" actId="26606"/>
          <ac:spMkLst>
            <pc:docMk/>
            <pc:sldMk cId="2009428811" sldId="530"/>
            <ac:spMk id="3" creationId="{041E4F86-9938-1822-E49F-0EBF4A746FC9}"/>
          </ac:spMkLst>
        </pc:spChg>
        <pc:spChg chg="add mod">
          <ac:chgData name="uzawaktr@outlook.jp" userId="9471b0887bca2b09" providerId="LiveId" clId="{E2EC0CC6-41E6-4BFA-BE71-0A464D55B656}" dt="2024-06-25T08:49:26.689" v="718" actId="164"/>
          <ac:spMkLst>
            <pc:docMk/>
            <pc:sldMk cId="2009428811" sldId="530"/>
            <ac:spMk id="6" creationId="{F4BD56A4-8663-A3A2-36E9-6C99ED0C3BAC}"/>
          </ac:spMkLst>
        </pc:spChg>
        <pc:spChg chg="add mod">
          <ac:chgData name="uzawaktr@outlook.jp" userId="9471b0887bca2b09" providerId="LiveId" clId="{E2EC0CC6-41E6-4BFA-BE71-0A464D55B656}" dt="2024-06-25T08:49:26.689" v="718" actId="164"/>
          <ac:spMkLst>
            <pc:docMk/>
            <pc:sldMk cId="2009428811" sldId="530"/>
            <ac:spMk id="7" creationId="{F682D3F3-BBD9-F137-E317-4B239F3684DB}"/>
          </ac:spMkLst>
        </pc:spChg>
        <pc:spChg chg="del mod ord">
          <ac:chgData name="uzawaktr@outlook.jp" userId="9471b0887bca2b09" providerId="LiveId" clId="{E2EC0CC6-41E6-4BFA-BE71-0A464D55B656}" dt="2024-06-25T09:01:13.593" v="999" actId="21"/>
          <ac:spMkLst>
            <pc:docMk/>
            <pc:sldMk cId="2009428811" sldId="530"/>
            <ac:spMk id="9" creationId="{DE23096D-4225-2704-25EC-C70243552671}"/>
          </ac:spMkLst>
        </pc:spChg>
        <pc:spChg chg="add mod">
          <ac:chgData name="uzawaktr@outlook.jp" userId="9471b0887bca2b09" providerId="LiveId" clId="{E2EC0CC6-41E6-4BFA-BE71-0A464D55B656}" dt="2024-06-25T08:49:26.689" v="718" actId="164"/>
          <ac:spMkLst>
            <pc:docMk/>
            <pc:sldMk cId="2009428811" sldId="530"/>
            <ac:spMk id="10" creationId="{A53FE3FA-DDF7-6A39-DCE4-F0F3C83DAEEE}"/>
          </ac:spMkLst>
        </pc:spChg>
        <pc:spChg chg="add mod">
          <ac:chgData name="uzawaktr@outlook.jp" userId="9471b0887bca2b09" providerId="LiveId" clId="{E2EC0CC6-41E6-4BFA-BE71-0A464D55B656}" dt="2024-06-25T08:49:26.689" v="718" actId="164"/>
          <ac:spMkLst>
            <pc:docMk/>
            <pc:sldMk cId="2009428811" sldId="530"/>
            <ac:spMk id="16" creationId="{8DE16EAE-3265-CA43-5B47-C1E12005409C}"/>
          </ac:spMkLst>
        </pc:spChg>
        <pc:spChg chg="add mod">
          <ac:chgData name="uzawaktr@outlook.jp" userId="9471b0887bca2b09" providerId="LiveId" clId="{E2EC0CC6-41E6-4BFA-BE71-0A464D55B656}" dt="2024-06-25T09:05:13.348" v="1218" actId="113"/>
          <ac:spMkLst>
            <pc:docMk/>
            <pc:sldMk cId="2009428811" sldId="530"/>
            <ac:spMk id="17" creationId="{18BDBAA1-D810-99F5-EAD9-35B327B01B02}"/>
          </ac:spMkLst>
        </pc:spChg>
        <pc:spChg chg="add mod">
          <ac:chgData name="uzawaktr@outlook.jp" userId="9471b0887bca2b09" providerId="LiveId" clId="{E2EC0CC6-41E6-4BFA-BE71-0A464D55B656}" dt="2024-06-25T08:46:43.911" v="692" actId="164"/>
          <ac:spMkLst>
            <pc:docMk/>
            <pc:sldMk cId="2009428811" sldId="530"/>
            <ac:spMk id="18" creationId="{34D7D0A3-41E6-37AD-35D5-547EB550F626}"/>
          </ac:spMkLst>
        </pc:spChg>
        <pc:spChg chg="add mod">
          <ac:chgData name="uzawaktr@outlook.jp" userId="9471b0887bca2b09" providerId="LiveId" clId="{E2EC0CC6-41E6-4BFA-BE71-0A464D55B656}" dt="2024-06-25T08:46:43.911" v="692" actId="164"/>
          <ac:spMkLst>
            <pc:docMk/>
            <pc:sldMk cId="2009428811" sldId="530"/>
            <ac:spMk id="19" creationId="{AC940FD2-3DBC-053F-D510-C616006B57BD}"/>
          </ac:spMkLst>
        </pc:spChg>
        <pc:spChg chg="add mod">
          <ac:chgData name="uzawaktr@outlook.jp" userId="9471b0887bca2b09" providerId="LiveId" clId="{E2EC0CC6-41E6-4BFA-BE71-0A464D55B656}" dt="2024-06-25T08:49:26.689" v="718" actId="164"/>
          <ac:spMkLst>
            <pc:docMk/>
            <pc:sldMk cId="2009428811" sldId="530"/>
            <ac:spMk id="21" creationId="{F8FDF42E-603F-BA18-288D-18319103DE08}"/>
          </ac:spMkLst>
        </pc:spChg>
        <pc:spChg chg="add mod">
          <ac:chgData name="uzawaktr@outlook.jp" userId="9471b0887bca2b09" providerId="LiveId" clId="{E2EC0CC6-41E6-4BFA-BE71-0A464D55B656}" dt="2024-06-25T08:49:26.689" v="718" actId="164"/>
          <ac:spMkLst>
            <pc:docMk/>
            <pc:sldMk cId="2009428811" sldId="530"/>
            <ac:spMk id="22" creationId="{2EAD1467-9114-AC77-A4EC-F4EB142BA235}"/>
          </ac:spMkLst>
        </pc:spChg>
        <pc:spChg chg="add mod">
          <ac:chgData name="uzawaktr@outlook.jp" userId="9471b0887bca2b09" providerId="LiveId" clId="{E2EC0CC6-41E6-4BFA-BE71-0A464D55B656}" dt="2024-06-25T08:49:26.689" v="718" actId="164"/>
          <ac:spMkLst>
            <pc:docMk/>
            <pc:sldMk cId="2009428811" sldId="530"/>
            <ac:spMk id="23" creationId="{B594812A-2A59-56DF-1C1C-0D23BF247456}"/>
          </ac:spMkLst>
        </pc:spChg>
        <pc:spChg chg="add mod">
          <ac:chgData name="uzawaktr@outlook.jp" userId="9471b0887bca2b09" providerId="LiveId" clId="{E2EC0CC6-41E6-4BFA-BE71-0A464D55B656}" dt="2024-06-25T08:49:26.689" v="718" actId="164"/>
          <ac:spMkLst>
            <pc:docMk/>
            <pc:sldMk cId="2009428811" sldId="530"/>
            <ac:spMk id="24" creationId="{D853A907-5938-AC93-F06C-C115C34BD52A}"/>
          </ac:spMkLst>
        </pc:spChg>
        <pc:spChg chg="add mod">
          <ac:chgData name="uzawaktr@outlook.jp" userId="9471b0887bca2b09" providerId="LiveId" clId="{E2EC0CC6-41E6-4BFA-BE71-0A464D55B656}" dt="2024-06-25T08:49:26.689" v="718" actId="164"/>
          <ac:spMkLst>
            <pc:docMk/>
            <pc:sldMk cId="2009428811" sldId="530"/>
            <ac:spMk id="25" creationId="{DD9BFD7A-D3C1-64EE-6394-AF72C4155339}"/>
          </ac:spMkLst>
        </pc:spChg>
        <pc:spChg chg="add mod">
          <ac:chgData name="uzawaktr@outlook.jp" userId="9471b0887bca2b09" providerId="LiveId" clId="{E2EC0CC6-41E6-4BFA-BE71-0A464D55B656}" dt="2024-06-25T08:50:51.052" v="724" actId="1076"/>
          <ac:spMkLst>
            <pc:docMk/>
            <pc:sldMk cId="2009428811" sldId="530"/>
            <ac:spMk id="26" creationId="{8441A5DB-04BC-563F-C6B9-C286B0003229}"/>
          </ac:spMkLst>
        </pc:spChg>
        <pc:spChg chg="add mod ord">
          <ac:chgData name="uzawaktr@outlook.jp" userId="9471b0887bca2b09" providerId="LiveId" clId="{E2EC0CC6-41E6-4BFA-BE71-0A464D55B656}" dt="2024-06-25T08:55:39.744" v="825" actId="1076"/>
          <ac:spMkLst>
            <pc:docMk/>
            <pc:sldMk cId="2009428811" sldId="530"/>
            <ac:spMk id="28" creationId="{0C03A893-99FD-80E1-C1FA-96624E2A44CD}"/>
          </ac:spMkLst>
        </pc:spChg>
        <pc:spChg chg="add mod">
          <ac:chgData name="uzawaktr@outlook.jp" userId="9471b0887bca2b09" providerId="LiveId" clId="{E2EC0CC6-41E6-4BFA-BE71-0A464D55B656}" dt="2024-06-25T16:30:43.570" v="5186" actId="20577"/>
          <ac:spMkLst>
            <pc:docMk/>
            <pc:sldMk cId="2009428811" sldId="530"/>
            <ac:spMk id="34" creationId="{84919F36-8403-328B-382D-9ECEBD265EE7}"/>
          </ac:spMkLst>
        </pc:spChg>
        <pc:spChg chg="add del">
          <ac:chgData name="uzawaktr@outlook.jp" userId="9471b0887bca2b09" providerId="LiveId" clId="{E2EC0CC6-41E6-4BFA-BE71-0A464D55B656}" dt="2024-06-25T08:55:29.147" v="817" actId="26606"/>
          <ac:spMkLst>
            <pc:docMk/>
            <pc:sldMk cId="2009428811" sldId="530"/>
            <ac:spMk id="36" creationId="{6D24BC9E-AC6A-42EE-AFD8-B290720B841F}"/>
          </ac:spMkLst>
        </pc:spChg>
        <pc:spChg chg="add del">
          <ac:chgData name="uzawaktr@outlook.jp" userId="9471b0887bca2b09" providerId="LiveId" clId="{E2EC0CC6-41E6-4BFA-BE71-0A464D55B656}" dt="2024-06-25T08:55:29.147" v="817" actId="26606"/>
          <ac:spMkLst>
            <pc:docMk/>
            <pc:sldMk cId="2009428811" sldId="530"/>
            <ac:spMk id="38" creationId="{0990C621-3B8B-4820-8328-D47EF7CE823C}"/>
          </ac:spMkLst>
        </pc:spChg>
        <pc:spChg chg="add del">
          <ac:chgData name="uzawaktr@outlook.jp" userId="9471b0887bca2b09" providerId="LiveId" clId="{E2EC0CC6-41E6-4BFA-BE71-0A464D55B656}" dt="2024-06-25T08:55:29.147" v="817" actId="26606"/>
          <ac:spMkLst>
            <pc:docMk/>
            <pc:sldMk cId="2009428811" sldId="530"/>
            <ac:spMk id="40" creationId="{C1A2385B-1D2A-4E17-84FA-6CB7F0AAE473}"/>
          </ac:spMkLst>
        </pc:spChg>
        <pc:spChg chg="add del">
          <ac:chgData name="uzawaktr@outlook.jp" userId="9471b0887bca2b09" providerId="LiveId" clId="{E2EC0CC6-41E6-4BFA-BE71-0A464D55B656}" dt="2024-06-25T08:55:29.147" v="817" actId="26606"/>
          <ac:spMkLst>
            <pc:docMk/>
            <pc:sldMk cId="2009428811" sldId="530"/>
            <ac:spMk id="42" creationId="{5E791F2F-79DB-4CC0-9FA1-001E3E91E8B7}"/>
          </ac:spMkLst>
        </pc:spChg>
        <pc:grpChg chg="add mod">
          <ac:chgData name="uzawaktr@outlook.jp" userId="9471b0887bca2b09" providerId="LiveId" clId="{E2EC0CC6-41E6-4BFA-BE71-0A464D55B656}" dt="2024-06-25T08:49:26.689" v="718" actId="164"/>
          <ac:grpSpMkLst>
            <pc:docMk/>
            <pc:sldMk cId="2009428811" sldId="530"/>
            <ac:grpSpMk id="20" creationId="{0A7EA5BF-B3BC-57A6-F41B-0666AAD9A4F4}"/>
          </ac:grpSpMkLst>
        </pc:grpChg>
        <pc:grpChg chg="add mod ord">
          <ac:chgData name="uzawaktr@outlook.jp" userId="9471b0887bca2b09" providerId="LiveId" clId="{E2EC0CC6-41E6-4BFA-BE71-0A464D55B656}" dt="2024-06-25T08:55:41.916" v="828" actId="1076"/>
          <ac:grpSpMkLst>
            <pc:docMk/>
            <pc:sldMk cId="2009428811" sldId="530"/>
            <ac:grpSpMk id="29" creationId="{F2186D8D-92C2-D575-F792-B31E9CCD8FE9}"/>
          </ac:grpSpMkLst>
        </pc:grpChg>
        <pc:picChg chg="del mod">
          <ac:chgData name="uzawaktr@outlook.jp" userId="9471b0887bca2b09" providerId="LiveId" clId="{E2EC0CC6-41E6-4BFA-BE71-0A464D55B656}" dt="2024-06-25T08:41:17.687" v="624" actId="21"/>
          <ac:picMkLst>
            <pc:docMk/>
            <pc:sldMk cId="2009428811" sldId="530"/>
            <ac:picMk id="4" creationId="{978E7A62-3DE6-05FD-24D4-33C0AEB69E56}"/>
          </ac:picMkLst>
        </pc:picChg>
        <pc:picChg chg="del mod">
          <ac:chgData name="uzawaktr@outlook.jp" userId="9471b0887bca2b09" providerId="LiveId" clId="{E2EC0CC6-41E6-4BFA-BE71-0A464D55B656}" dt="2024-06-25T08:41:19.438" v="625" actId="21"/>
          <ac:picMkLst>
            <pc:docMk/>
            <pc:sldMk cId="2009428811" sldId="530"/>
            <ac:picMk id="5" creationId="{22C4A080-B827-670D-0811-0C487D5B0EE5}"/>
          </ac:picMkLst>
        </pc:picChg>
        <pc:picChg chg="del">
          <ac:chgData name="uzawaktr@outlook.jp" userId="9471b0887bca2b09" providerId="LiveId" clId="{E2EC0CC6-41E6-4BFA-BE71-0A464D55B656}" dt="2024-06-25T08:41:22.361" v="626" actId="21"/>
          <ac:picMkLst>
            <pc:docMk/>
            <pc:sldMk cId="2009428811" sldId="530"/>
            <ac:picMk id="8" creationId="{5D0B95B8-7708-6588-1C31-C561C5D6083C}"/>
          </ac:picMkLst>
        </pc:picChg>
        <pc:picChg chg="add del mod ord">
          <ac:chgData name="uzawaktr@outlook.jp" userId="9471b0887bca2b09" providerId="LiveId" clId="{E2EC0CC6-41E6-4BFA-BE71-0A464D55B656}" dt="2024-06-25T08:59:20.705" v="899" actId="21"/>
          <ac:picMkLst>
            <pc:docMk/>
            <pc:sldMk cId="2009428811" sldId="530"/>
            <ac:picMk id="31" creationId="{B63E0F40-835D-4086-64A6-2D1FB4928032}"/>
          </ac:picMkLst>
        </pc:picChg>
        <pc:picChg chg="add mod">
          <ac:chgData name="uzawaktr@outlook.jp" userId="9471b0887bca2b09" providerId="LiveId" clId="{E2EC0CC6-41E6-4BFA-BE71-0A464D55B656}" dt="2024-06-25T13:06:31.324" v="3535" actId="1076"/>
          <ac:picMkLst>
            <pc:docMk/>
            <pc:sldMk cId="2009428811" sldId="530"/>
            <ac:picMk id="33" creationId="{B031FC35-A70A-A859-C7EC-F9C795DEA4F5}"/>
          </ac:picMkLst>
        </pc:picChg>
        <pc:cxnChg chg="add mod">
          <ac:chgData name="uzawaktr@outlook.jp" userId="9471b0887bca2b09" providerId="LiveId" clId="{E2EC0CC6-41E6-4BFA-BE71-0A464D55B656}" dt="2024-06-25T08:49:26.689" v="718" actId="164"/>
          <ac:cxnSpMkLst>
            <pc:docMk/>
            <pc:sldMk cId="2009428811" sldId="530"/>
            <ac:cxnSpMk id="12" creationId="{5906E66F-3784-36CD-5F6B-91F959B24FB2}"/>
          </ac:cxnSpMkLst>
        </pc:cxnChg>
        <pc:cxnChg chg="add mod">
          <ac:chgData name="uzawaktr@outlook.jp" userId="9471b0887bca2b09" providerId="LiveId" clId="{E2EC0CC6-41E6-4BFA-BE71-0A464D55B656}" dt="2024-06-25T08:49:26.689" v="718" actId="164"/>
          <ac:cxnSpMkLst>
            <pc:docMk/>
            <pc:sldMk cId="2009428811" sldId="530"/>
            <ac:cxnSpMk id="13" creationId="{DF682E81-81A2-36F7-74A5-3079862207C3}"/>
          </ac:cxnSpMkLst>
        </pc:cxnChg>
      </pc:sldChg>
      <pc:sldChg chg="add del">
        <pc:chgData name="uzawaktr@outlook.jp" userId="9471b0887bca2b09" providerId="LiveId" clId="{E2EC0CC6-41E6-4BFA-BE71-0A464D55B656}" dt="2024-06-25T09:36:30.433" v="1685" actId="2696"/>
        <pc:sldMkLst>
          <pc:docMk/>
          <pc:sldMk cId="564111888" sldId="531"/>
        </pc:sldMkLst>
      </pc:sldChg>
      <pc:sldChg chg="add del">
        <pc:chgData name="uzawaktr@outlook.jp" userId="9471b0887bca2b09" providerId="LiveId" clId="{E2EC0CC6-41E6-4BFA-BE71-0A464D55B656}" dt="2024-06-25T09:36:28.163" v="1684" actId="2696"/>
        <pc:sldMkLst>
          <pc:docMk/>
          <pc:sldMk cId="492602754" sldId="532"/>
        </pc:sldMkLst>
      </pc:sldChg>
      <pc:sldChg chg="addSp delSp modSp add mod setBg">
        <pc:chgData name="uzawaktr@outlook.jp" userId="9471b0887bca2b09" providerId="LiveId" clId="{E2EC0CC6-41E6-4BFA-BE71-0A464D55B656}" dt="2024-06-25T13:12:41.886" v="3731" actId="20577"/>
        <pc:sldMkLst>
          <pc:docMk/>
          <pc:sldMk cId="922331419" sldId="533"/>
        </pc:sldMkLst>
        <pc:spChg chg="mod">
          <ac:chgData name="uzawaktr@outlook.jp" userId="9471b0887bca2b09" providerId="LiveId" clId="{E2EC0CC6-41E6-4BFA-BE71-0A464D55B656}" dt="2024-06-25T09:36:56.554" v="1689" actId="1076"/>
          <ac:spMkLst>
            <pc:docMk/>
            <pc:sldMk cId="922331419" sldId="533"/>
            <ac:spMk id="3" creationId="{041E4F86-9938-1822-E49F-0EBF4A746FC9}"/>
          </ac:spMkLst>
        </pc:spChg>
        <pc:spChg chg="add mod">
          <ac:chgData name="uzawaktr@outlook.jp" userId="9471b0887bca2b09" providerId="LiveId" clId="{E2EC0CC6-41E6-4BFA-BE71-0A464D55B656}" dt="2024-06-25T09:36:14.283" v="1683" actId="14100"/>
          <ac:spMkLst>
            <pc:docMk/>
            <pc:sldMk cId="922331419" sldId="533"/>
            <ac:spMk id="11" creationId="{E5D83406-DE9E-87B1-ECF6-B4E31B50A8B1}"/>
          </ac:spMkLst>
        </pc:spChg>
        <pc:spChg chg="mod">
          <ac:chgData name="uzawaktr@outlook.jp" userId="9471b0887bca2b09" providerId="LiveId" clId="{E2EC0CC6-41E6-4BFA-BE71-0A464D55B656}" dt="2024-06-25T13:12:41.886" v="3731" actId="20577"/>
          <ac:spMkLst>
            <pc:docMk/>
            <pc:sldMk cId="922331419" sldId="533"/>
            <ac:spMk id="34" creationId="{84919F36-8403-328B-382D-9ECEBD265EE7}"/>
          </ac:spMkLst>
        </pc:spChg>
        <pc:spChg chg="add del">
          <ac:chgData name="uzawaktr@outlook.jp" userId="9471b0887bca2b09" providerId="LiveId" clId="{E2EC0CC6-41E6-4BFA-BE71-0A464D55B656}" dt="2024-06-25T09:33:30.192" v="1611" actId="26606"/>
          <ac:spMkLst>
            <pc:docMk/>
            <pc:sldMk cId="922331419" sldId="533"/>
            <ac:spMk id="39" creationId="{0550F5B9-399F-4FAD-AE6C-ED65F9A43A74}"/>
          </ac:spMkLst>
        </pc:spChg>
        <pc:spChg chg="add del">
          <ac:chgData name="uzawaktr@outlook.jp" userId="9471b0887bca2b09" providerId="LiveId" clId="{E2EC0CC6-41E6-4BFA-BE71-0A464D55B656}" dt="2024-06-25T09:33:30.192" v="1611" actId="26606"/>
          <ac:spMkLst>
            <pc:docMk/>
            <pc:sldMk cId="922331419" sldId="533"/>
            <ac:spMk id="41" creationId="{C062E60F-5CD4-4268-8359-8076634680E5}"/>
          </ac:spMkLst>
        </pc:spChg>
        <pc:spChg chg="add del">
          <ac:chgData name="uzawaktr@outlook.jp" userId="9471b0887bca2b09" providerId="LiveId" clId="{E2EC0CC6-41E6-4BFA-BE71-0A464D55B656}" dt="2024-06-25T09:33:30.192" v="1611" actId="26606"/>
          <ac:spMkLst>
            <pc:docMk/>
            <pc:sldMk cId="922331419" sldId="533"/>
            <ac:spMk id="43" creationId="{BB341EC3-1810-4D33-BA3F-E2D0AA0ECFB6}"/>
          </ac:spMkLst>
        </pc:spChg>
        <pc:spChg chg="add del">
          <ac:chgData name="uzawaktr@outlook.jp" userId="9471b0887bca2b09" providerId="LiveId" clId="{E2EC0CC6-41E6-4BFA-BE71-0A464D55B656}" dt="2024-06-25T09:33:30.192" v="1611" actId="26606"/>
          <ac:spMkLst>
            <pc:docMk/>
            <pc:sldMk cId="922331419" sldId="533"/>
            <ac:spMk id="45" creationId="{10127CDE-2B99-47A8-BB3C-7D17519105E0}"/>
          </ac:spMkLst>
        </pc:spChg>
        <pc:grpChg chg="add mod">
          <ac:chgData name="uzawaktr@outlook.jp" userId="9471b0887bca2b09" providerId="LiveId" clId="{E2EC0CC6-41E6-4BFA-BE71-0A464D55B656}" dt="2024-06-25T09:36:00.703" v="1681" actId="1076"/>
          <ac:grpSpMkLst>
            <pc:docMk/>
            <pc:sldMk cId="922331419" sldId="533"/>
            <ac:grpSpMk id="9" creationId="{0B0669D8-67CC-3F44-8E0A-4DA81ED90EEC}"/>
          </ac:grpSpMkLst>
        </pc:grpChg>
        <pc:grpChg chg="del">
          <ac:chgData name="uzawaktr@outlook.jp" userId="9471b0887bca2b09" providerId="LiveId" clId="{E2EC0CC6-41E6-4BFA-BE71-0A464D55B656}" dt="2024-06-25T09:27:05.488" v="1520" actId="478"/>
          <ac:grpSpMkLst>
            <pc:docMk/>
            <pc:sldMk cId="922331419" sldId="533"/>
            <ac:grpSpMk id="29" creationId="{F2186D8D-92C2-D575-F792-B31E9CCD8FE9}"/>
          </ac:grpSpMkLst>
        </pc:grpChg>
        <pc:picChg chg="add del mod">
          <ac:chgData name="uzawaktr@outlook.jp" userId="9471b0887bca2b09" providerId="LiveId" clId="{E2EC0CC6-41E6-4BFA-BE71-0A464D55B656}" dt="2024-06-25T09:27:28.556" v="1523" actId="21"/>
          <ac:picMkLst>
            <pc:docMk/>
            <pc:sldMk cId="922331419" sldId="533"/>
            <ac:picMk id="2" creationId="{7BF6F52E-6A0D-0202-9360-50FA7DBA63A8}"/>
          </ac:picMkLst>
        </pc:picChg>
        <pc:picChg chg="add mod">
          <ac:chgData name="uzawaktr@outlook.jp" userId="9471b0887bca2b09" providerId="LiveId" clId="{E2EC0CC6-41E6-4BFA-BE71-0A464D55B656}" dt="2024-06-25T09:34:15.878" v="1614" actId="164"/>
          <ac:picMkLst>
            <pc:docMk/>
            <pc:sldMk cId="922331419" sldId="533"/>
            <ac:picMk id="4" creationId="{AB3B66BF-A5E1-E566-8230-912D63A7BDC6}"/>
          </ac:picMkLst>
        </pc:picChg>
        <pc:picChg chg="add mod">
          <ac:chgData name="uzawaktr@outlook.jp" userId="9471b0887bca2b09" providerId="LiveId" clId="{E2EC0CC6-41E6-4BFA-BE71-0A464D55B656}" dt="2024-06-25T09:34:15.878" v="1614" actId="164"/>
          <ac:picMkLst>
            <pc:docMk/>
            <pc:sldMk cId="922331419" sldId="533"/>
            <ac:picMk id="5" creationId="{03618658-4970-FAAC-4790-E08F0B8AF29F}"/>
          </ac:picMkLst>
        </pc:picChg>
        <pc:picChg chg="add mod">
          <ac:chgData name="uzawaktr@outlook.jp" userId="9471b0887bca2b09" providerId="LiveId" clId="{E2EC0CC6-41E6-4BFA-BE71-0A464D55B656}" dt="2024-06-25T09:34:15.878" v="1614" actId="164"/>
          <ac:picMkLst>
            <pc:docMk/>
            <pc:sldMk cId="922331419" sldId="533"/>
            <ac:picMk id="8" creationId="{0AFCF8B2-F3C5-C678-3970-614CA2E41E16}"/>
          </ac:picMkLst>
        </pc:picChg>
        <pc:picChg chg="del">
          <ac:chgData name="uzawaktr@outlook.jp" userId="9471b0887bca2b09" providerId="LiveId" clId="{E2EC0CC6-41E6-4BFA-BE71-0A464D55B656}" dt="2024-06-25T09:27:50.724" v="1547" actId="21"/>
          <ac:picMkLst>
            <pc:docMk/>
            <pc:sldMk cId="922331419" sldId="533"/>
            <ac:picMk id="33" creationId="{B031FC35-A70A-A859-C7EC-F9C795DEA4F5}"/>
          </ac:picMkLst>
        </pc:picChg>
        <pc:cxnChg chg="mod">
          <ac:chgData name="uzawaktr@outlook.jp" userId="9471b0887bca2b09" providerId="LiveId" clId="{E2EC0CC6-41E6-4BFA-BE71-0A464D55B656}" dt="2024-06-25T09:27:05.488" v="1520" actId="478"/>
          <ac:cxnSpMkLst>
            <pc:docMk/>
            <pc:sldMk cId="922331419" sldId="533"/>
            <ac:cxnSpMk id="12" creationId="{5906E66F-3784-36CD-5F6B-91F959B24FB2}"/>
          </ac:cxnSpMkLst>
        </pc:cxnChg>
        <pc:cxnChg chg="mod">
          <ac:chgData name="uzawaktr@outlook.jp" userId="9471b0887bca2b09" providerId="LiveId" clId="{E2EC0CC6-41E6-4BFA-BE71-0A464D55B656}" dt="2024-06-25T09:27:05.488" v="1520" actId="478"/>
          <ac:cxnSpMkLst>
            <pc:docMk/>
            <pc:sldMk cId="922331419" sldId="533"/>
            <ac:cxnSpMk id="13" creationId="{DF682E81-81A2-36F7-74A5-3079862207C3}"/>
          </ac:cxnSpMkLst>
        </pc:cxnChg>
      </pc:sldChg>
      <pc:sldChg chg="addSp delSp modSp add mod">
        <pc:chgData name="uzawaktr@outlook.jp" userId="9471b0887bca2b09" providerId="LiveId" clId="{E2EC0CC6-41E6-4BFA-BE71-0A464D55B656}" dt="2024-06-25T13:15:47.175" v="3778" actId="20577"/>
        <pc:sldMkLst>
          <pc:docMk/>
          <pc:sldMk cId="3048856650" sldId="534"/>
        </pc:sldMkLst>
        <pc:spChg chg="add del mod">
          <ac:chgData name="uzawaktr@outlook.jp" userId="9471b0887bca2b09" providerId="LiveId" clId="{E2EC0CC6-41E6-4BFA-BE71-0A464D55B656}" dt="2024-06-25T13:15:12.162" v="3773" actId="21"/>
          <ac:spMkLst>
            <pc:docMk/>
            <pc:sldMk cId="3048856650" sldId="534"/>
            <ac:spMk id="2" creationId="{B3F9AFE4-5707-B7B7-5893-2C151A70C80F}"/>
          </ac:spMkLst>
        </pc:spChg>
        <pc:spChg chg="del mod">
          <ac:chgData name="uzawaktr@outlook.jp" userId="9471b0887bca2b09" providerId="LiveId" clId="{E2EC0CC6-41E6-4BFA-BE71-0A464D55B656}" dt="2024-06-25T09:39:27.427" v="1791" actId="21"/>
          <ac:spMkLst>
            <pc:docMk/>
            <pc:sldMk cId="3048856650" sldId="534"/>
            <ac:spMk id="3" creationId="{AE535050-16EA-B457-AA87-E6CBC463AAA5}"/>
          </ac:spMkLst>
        </pc:spChg>
        <pc:spChg chg="mod">
          <ac:chgData name="uzawaktr@outlook.jp" userId="9471b0887bca2b09" providerId="LiveId" clId="{E2EC0CC6-41E6-4BFA-BE71-0A464D55B656}" dt="2024-06-25T13:15:07.284" v="3771" actId="20577"/>
          <ac:spMkLst>
            <pc:docMk/>
            <pc:sldMk cId="3048856650" sldId="534"/>
            <ac:spMk id="4" creationId="{B36168E8-320F-D848-754E-7410DDE0C0E4}"/>
          </ac:spMkLst>
        </pc:spChg>
        <pc:spChg chg="add del mod">
          <ac:chgData name="uzawaktr@outlook.jp" userId="9471b0887bca2b09" providerId="LiveId" clId="{E2EC0CC6-41E6-4BFA-BE71-0A464D55B656}" dt="2024-06-25T13:15:14.817" v="3774" actId="21"/>
          <ac:spMkLst>
            <pc:docMk/>
            <pc:sldMk cId="3048856650" sldId="534"/>
            <ac:spMk id="5" creationId="{AE535050-16EA-B457-AA87-E6CBC463AAA5}"/>
          </ac:spMkLst>
        </pc:spChg>
        <pc:spChg chg="add del mod">
          <ac:chgData name="uzawaktr@outlook.jp" userId="9471b0887bca2b09" providerId="LiveId" clId="{E2EC0CC6-41E6-4BFA-BE71-0A464D55B656}" dt="2024-06-25T13:15:10.067" v="3772" actId="21"/>
          <ac:spMkLst>
            <pc:docMk/>
            <pc:sldMk cId="3048856650" sldId="534"/>
            <ac:spMk id="6" creationId="{46F98024-BBE7-1452-FD25-BC9C85A56781}"/>
          </ac:spMkLst>
        </pc:spChg>
        <pc:spChg chg="add mod">
          <ac:chgData name="uzawaktr@outlook.jp" userId="9471b0887bca2b09" providerId="LiveId" clId="{E2EC0CC6-41E6-4BFA-BE71-0A464D55B656}" dt="2024-06-25T09:39:43.513" v="1794"/>
          <ac:spMkLst>
            <pc:docMk/>
            <pc:sldMk cId="3048856650" sldId="534"/>
            <ac:spMk id="7" creationId="{8864CC1E-012A-CA38-8F7F-5A035743636D}"/>
          </ac:spMkLst>
        </pc:spChg>
        <pc:spChg chg="add mod">
          <ac:chgData name="uzawaktr@outlook.jp" userId="9471b0887bca2b09" providerId="LiveId" clId="{E2EC0CC6-41E6-4BFA-BE71-0A464D55B656}" dt="2024-06-25T09:39:48.500" v="1797" actId="113"/>
          <ac:spMkLst>
            <pc:docMk/>
            <pc:sldMk cId="3048856650" sldId="534"/>
            <ac:spMk id="8" creationId="{CC2D14A2-80DC-3877-C35E-69B296F1885E}"/>
          </ac:spMkLst>
        </pc:spChg>
        <pc:spChg chg="mod">
          <ac:chgData name="uzawaktr@outlook.jp" userId="9471b0887bca2b09" providerId="LiveId" clId="{E2EC0CC6-41E6-4BFA-BE71-0A464D55B656}" dt="2024-06-25T13:15:33.816" v="3776"/>
          <ac:spMkLst>
            <pc:docMk/>
            <pc:sldMk cId="3048856650" sldId="534"/>
            <ac:spMk id="8" creationId="{DA1839F9-BF65-6042-38E3-2FA5D168363C}"/>
          </ac:spMkLst>
        </pc:spChg>
        <pc:spChg chg="mod">
          <ac:chgData name="uzawaktr@outlook.jp" userId="9471b0887bca2b09" providerId="LiveId" clId="{E2EC0CC6-41E6-4BFA-BE71-0A464D55B656}" dt="2024-06-25T13:15:33.816" v="3776"/>
          <ac:spMkLst>
            <pc:docMk/>
            <pc:sldMk cId="3048856650" sldId="534"/>
            <ac:spMk id="9" creationId="{70311249-BA4A-13C0-4AA4-005EB6165558}"/>
          </ac:spMkLst>
        </pc:spChg>
        <pc:spChg chg="del mod">
          <ac:chgData name="uzawaktr@outlook.jp" userId="9471b0887bca2b09" providerId="LiveId" clId="{E2EC0CC6-41E6-4BFA-BE71-0A464D55B656}" dt="2024-06-25T09:39:27.427" v="1791" actId="21"/>
          <ac:spMkLst>
            <pc:docMk/>
            <pc:sldMk cId="3048856650" sldId="534"/>
            <ac:spMk id="10" creationId="{46F98024-BBE7-1452-FD25-BC9C85A56781}"/>
          </ac:spMkLst>
        </pc:spChg>
        <pc:spChg chg="add del mod">
          <ac:chgData name="uzawaktr@outlook.jp" userId="9471b0887bca2b09" providerId="LiveId" clId="{E2EC0CC6-41E6-4BFA-BE71-0A464D55B656}" dt="2024-06-25T09:46:25.835" v="2074" actId="21"/>
          <ac:spMkLst>
            <pc:docMk/>
            <pc:sldMk cId="3048856650" sldId="534"/>
            <ac:spMk id="11" creationId="{3BC362C6-3B76-3955-5ADB-FCEE3065C89B}"/>
          </ac:spMkLst>
        </pc:spChg>
        <pc:spChg chg="add del mod">
          <ac:chgData name="uzawaktr@outlook.jp" userId="9471b0887bca2b09" providerId="LiveId" clId="{E2EC0CC6-41E6-4BFA-BE71-0A464D55B656}" dt="2024-06-25T09:46:25.835" v="2074" actId="21"/>
          <ac:spMkLst>
            <pc:docMk/>
            <pc:sldMk cId="3048856650" sldId="534"/>
            <ac:spMk id="12" creationId="{F7D86D94-46E2-5E2E-298C-E802CBC0C13F}"/>
          </ac:spMkLst>
        </pc:spChg>
        <pc:spChg chg="del">
          <ac:chgData name="uzawaktr@outlook.jp" userId="9471b0887bca2b09" providerId="LiveId" clId="{E2EC0CC6-41E6-4BFA-BE71-0A464D55B656}" dt="2024-06-25T09:39:27.427" v="1791" actId="21"/>
          <ac:spMkLst>
            <pc:docMk/>
            <pc:sldMk cId="3048856650" sldId="534"/>
            <ac:spMk id="13" creationId="{B3F9AFE4-5707-B7B7-5893-2C151A70C80F}"/>
          </ac:spMkLst>
        </pc:spChg>
        <pc:spChg chg="add del mod">
          <ac:chgData name="uzawaktr@outlook.jp" userId="9471b0887bca2b09" providerId="LiveId" clId="{E2EC0CC6-41E6-4BFA-BE71-0A464D55B656}" dt="2024-06-25T09:42:51.984" v="1927" actId="21"/>
          <ac:spMkLst>
            <pc:docMk/>
            <pc:sldMk cId="3048856650" sldId="534"/>
            <ac:spMk id="14" creationId="{25D1456C-97BF-1B3F-8413-6F2A274E1B63}"/>
          </ac:spMkLst>
        </pc:spChg>
        <pc:spChg chg="add del mod">
          <ac:chgData name="uzawaktr@outlook.jp" userId="9471b0887bca2b09" providerId="LiveId" clId="{E2EC0CC6-41E6-4BFA-BE71-0A464D55B656}" dt="2024-06-25T09:46:25.835" v="2074" actId="21"/>
          <ac:spMkLst>
            <pc:docMk/>
            <pc:sldMk cId="3048856650" sldId="534"/>
            <ac:spMk id="15" creationId="{228E674E-E4F8-8745-366F-236B36475DAD}"/>
          </ac:spMkLst>
        </pc:spChg>
        <pc:spChg chg="mod">
          <ac:chgData name="uzawaktr@outlook.jp" userId="9471b0887bca2b09" providerId="LiveId" clId="{E2EC0CC6-41E6-4BFA-BE71-0A464D55B656}" dt="2024-06-25T13:15:33.816" v="3776"/>
          <ac:spMkLst>
            <pc:docMk/>
            <pc:sldMk cId="3048856650" sldId="534"/>
            <ac:spMk id="15" creationId="{5C12CB48-261B-6899-8E86-A49D7C0BA83B}"/>
          </ac:spMkLst>
        </pc:spChg>
        <pc:spChg chg="add mod">
          <ac:chgData name="uzawaktr@outlook.jp" userId="9471b0887bca2b09" providerId="LiveId" clId="{E2EC0CC6-41E6-4BFA-BE71-0A464D55B656}" dt="2024-06-25T09:46:28.764" v="2076" actId="1076"/>
          <ac:spMkLst>
            <pc:docMk/>
            <pc:sldMk cId="3048856650" sldId="534"/>
            <ac:spMk id="16" creationId="{3BC362C6-3B76-3955-5ADB-FCEE3065C89B}"/>
          </ac:spMkLst>
        </pc:spChg>
        <pc:spChg chg="add mod">
          <ac:chgData name="uzawaktr@outlook.jp" userId="9471b0887bca2b09" providerId="LiveId" clId="{E2EC0CC6-41E6-4BFA-BE71-0A464D55B656}" dt="2024-06-25T13:15:47.175" v="3778" actId="20577"/>
          <ac:spMkLst>
            <pc:docMk/>
            <pc:sldMk cId="3048856650" sldId="534"/>
            <ac:spMk id="17" creationId="{F7D86D94-46E2-5E2E-298C-E802CBC0C13F}"/>
          </ac:spMkLst>
        </pc:spChg>
        <pc:spChg chg="add mod ord">
          <ac:chgData name="uzawaktr@outlook.jp" userId="9471b0887bca2b09" providerId="LiveId" clId="{E2EC0CC6-41E6-4BFA-BE71-0A464D55B656}" dt="2024-06-25T09:46:38.726" v="2077" actId="167"/>
          <ac:spMkLst>
            <pc:docMk/>
            <pc:sldMk cId="3048856650" sldId="534"/>
            <ac:spMk id="18" creationId="{228E674E-E4F8-8745-366F-236B36475DAD}"/>
          </ac:spMkLst>
        </pc:spChg>
        <pc:spChg chg="add mod">
          <ac:chgData name="uzawaktr@outlook.jp" userId="9471b0887bca2b09" providerId="LiveId" clId="{E2EC0CC6-41E6-4BFA-BE71-0A464D55B656}" dt="2024-06-25T13:15:39.486" v="3777" actId="1076"/>
          <ac:spMkLst>
            <pc:docMk/>
            <pc:sldMk cId="3048856650" sldId="534"/>
            <ac:spMk id="20" creationId="{B200F296-17C0-2389-33AD-A4797429FDC1}"/>
          </ac:spMkLst>
        </pc:spChg>
        <pc:spChg chg="mod">
          <ac:chgData name="uzawaktr@outlook.jp" userId="9471b0887bca2b09" providerId="LiveId" clId="{E2EC0CC6-41E6-4BFA-BE71-0A464D55B656}" dt="2024-06-25T13:15:33.816" v="3776"/>
          <ac:spMkLst>
            <pc:docMk/>
            <pc:sldMk cId="3048856650" sldId="534"/>
            <ac:spMk id="29" creationId="{443CA253-F820-809C-6786-64814FCF8FB9}"/>
          </ac:spMkLst>
        </pc:spChg>
        <pc:spChg chg="add mod">
          <ac:chgData name="uzawaktr@outlook.jp" userId="9471b0887bca2b09" providerId="LiveId" clId="{E2EC0CC6-41E6-4BFA-BE71-0A464D55B656}" dt="2024-06-25T13:15:39.486" v="3777" actId="1076"/>
          <ac:spMkLst>
            <pc:docMk/>
            <pc:sldMk cId="3048856650" sldId="534"/>
            <ac:spMk id="31" creationId="{D2BE3689-0533-54B5-F04C-F2A5EFE97156}"/>
          </ac:spMkLst>
        </pc:spChg>
        <pc:spChg chg="add mod">
          <ac:chgData name="uzawaktr@outlook.jp" userId="9471b0887bca2b09" providerId="LiveId" clId="{E2EC0CC6-41E6-4BFA-BE71-0A464D55B656}" dt="2024-06-25T13:15:39.486" v="3777" actId="1076"/>
          <ac:spMkLst>
            <pc:docMk/>
            <pc:sldMk cId="3048856650" sldId="534"/>
            <ac:spMk id="33" creationId="{DB13EB2A-14B7-9C38-A82E-178CF413FE89}"/>
          </ac:spMkLst>
        </pc:spChg>
        <pc:grpChg chg="add mod">
          <ac:chgData name="uzawaktr@outlook.jp" userId="9471b0887bca2b09" providerId="LiveId" clId="{E2EC0CC6-41E6-4BFA-BE71-0A464D55B656}" dt="2024-06-25T13:15:39.486" v="3777" actId="1076"/>
          <ac:grpSpMkLst>
            <pc:docMk/>
            <pc:sldMk cId="3048856650" sldId="534"/>
            <ac:grpSpMk id="3" creationId="{15D7EE20-15B1-646C-79CC-4888BB5DFD76}"/>
          </ac:grpSpMkLst>
        </pc:grpChg>
        <pc:grpChg chg="mod">
          <ac:chgData name="uzawaktr@outlook.jp" userId="9471b0887bca2b09" providerId="LiveId" clId="{E2EC0CC6-41E6-4BFA-BE71-0A464D55B656}" dt="2024-06-25T13:15:33.816" v="3776"/>
          <ac:grpSpMkLst>
            <pc:docMk/>
            <pc:sldMk cId="3048856650" sldId="534"/>
            <ac:grpSpMk id="7" creationId="{80F9C882-7014-4858-C4B3-D66B5AF47093}"/>
          </ac:grpSpMkLst>
        </pc:grpChg>
        <pc:grpChg chg="add mod">
          <ac:chgData name="uzawaktr@outlook.jp" userId="9471b0887bca2b09" providerId="LiveId" clId="{E2EC0CC6-41E6-4BFA-BE71-0A464D55B656}" dt="2024-06-25T13:15:39.486" v="3777" actId="1076"/>
          <ac:grpSpMkLst>
            <pc:docMk/>
            <pc:sldMk cId="3048856650" sldId="534"/>
            <ac:grpSpMk id="23" creationId="{18CDDCB6-7F50-BFF1-08C8-C7D653C6FC75}"/>
          </ac:grpSpMkLst>
        </pc:grpChg>
        <pc:picChg chg="del">
          <ac:chgData name="uzawaktr@outlook.jp" userId="9471b0887bca2b09" providerId="LiveId" clId="{E2EC0CC6-41E6-4BFA-BE71-0A464D55B656}" dt="2024-06-25T09:38:07.111" v="1699" actId="21"/>
          <ac:picMkLst>
            <pc:docMk/>
            <pc:sldMk cId="3048856650" sldId="534"/>
            <ac:picMk id="9" creationId="{B55B49E0-8615-9C74-02A8-FB8C9C7023C8}"/>
          </ac:picMkLst>
        </pc:picChg>
        <pc:cxnChg chg="mod">
          <ac:chgData name="uzawaktr@outlook.jp" userId="9471b0887bca2b09" providerId="LiveId" clId="{E2EC0CC6-41E6-4BFA-BE71-0A464D55B656}" dt="2024-06-25T13:15:33.816" v="3776"/>
          <ac:cxnSpMkLst>
            <pc:docMk/>
            <pc:sldMk cId="3048856650" sldId="534"/>
            <ac:cxnSpMk id="10" creationId="{0A738159-164C-8286-C5E8-B9EB31C34056}"/>
          </ac:cxnSpMkLst>
        </pc:cxnChg>
        <pc:cxnChg chg="mod">
          <ac:chgData name="uzawaktr@outlook.jp" userId="9471b0887bca2b09" providerId="LiveId" clId="{E2EC0CC6-41E6-4BFA-BE71-0A464D55B656}" dt="2024-06-25T13:15:33.816" v="3776"/>
          <ac:cxnSpMkLst>
            <pc:docMk/>
            <pc:sldMk cId="3048856650" sldId="534"/>
            <ac:cxnSpMk id="11" creationId="{856CF76D-9133-13B1-C1FC-A5FFF01F7D3E}"/>
          </ac:cxnSpMkLst>
        </pc:cxnChg>
        <pc:cxnChg chg="mod">
          <ac:chgData name="uzawaktr@outlook.jp" userId="9471b0887bca2b09" providerId="LiveId" clId="{E2EC0CC6-41E6-4BFA-BE71-0A464D55B656}" dt="2024-06-25T13:15:33.816" v="3776"/>
          <ac:cxnSpMkLst>
            <pc:docMk/>
            <pc:sldMk cId="3048856650" sldId="534"/>
            <ac:cxnSpMk id="12" creationId="{CB30BBDA-D4D1-29D9-6986-29B7ED0C291B}"/>
          </ac:cxnSpMkLst>
        </pc:cxnChg>
        <pc:cxnChg chg="mod">
          <ac:chgData name="uzawaktr@outlook.jp" userId="9471b0887bca2b09" providerId="LiveId" clId="{E2EC0CC6-41E6-4BFA-BE71-0A464D55B656}" dt="2024-06-25T13:15:33.816" v="3776"/>
          <ac:cxnSpMkLst>
            <pc:docMk/>
            <pc:sldMk cId="3048856650" sldId="534"/>
            <ac:cxnSpMk id="13" creationId="{30789619-0DE7-6BF8-8001-84C723B945A2}"/>
          </ac:cxnSpMkLst>
        </pc:cxnChg>
        <pc:cxnChg chg="mod">
          <ac:chgData name="uzawaktr@outlook.jp" userId="9471b0887bca2b09" providerId="LiveId" clId="{E2EC0CC6-41E6-4BFA-BE71-0A464D55B656}" dt="2024-06-25T13:15:33.816" v="3776"/>
          <ac:cxnSpMkLst>
            <pc:docMk/>
            <pc:sldMk cId="3048856650" sldId="534"/>
            <ac:cxnSpMk id="14" creationId="{F2EC8B30-B484-7AC1-E647-C0DB6E29BD12}"/>
          </ac:cxnSpMkLst>
        </pc:cxnChg>
        <pc:cxnChg chg="mod">
          <ac:chgData name="uzawaktr@outlook.jp" userId="9471b0887bca2b09" providerId="LiveId" clId="{E2EC0CC6-41E6-4BFA-BE71-0A464D55B656}" dt="2024-06-25T13:15:33.816" v="3776"/>
          <ac:cxnSpMkLst>
            <pc:docMk/>
            <pc:sldMk cId="3048856650" sldId="534"/>
            <ac:cxnSpMk id="19" creationId="{A654C3BD-4715-F82B-E02B-275AB5638C5D}"/>
          </ac:cxnSpMkLst>
        </pc:cxnChg>
        <pc:cxnChg chg="add mod">
          <ac:chgData name="uzawaktr@outlook.jp" userId="9471b0887bca2b09" providerId="LiveId" clId="{E2EC0CC6-41E6-4BFA-BE71-0A464D55B656}" dt="2024-06-25T13:15:39.486" v="3777" actId="1076"/>
          <ac:cxnSpMkLst>
            <pc:docMk/>
            <pc:sldMk cId="3048856650" sldId="534"/>
            <ac:cxnSpMk id="21" creationId="{C08E958A-C356-D8E3-58A7-BBD64E576CEE}"/>
          </ac:cxnSpMkLst>
        </pc:cxnChg>
        <pc:cxnChg chg="add mod">
          <ac:chgData name="uzawaktr@outlook.jp" userId="9471b0887bca2b09" providerId="LiveId" clId="{E2EC0CC6-41E6-4BFA-BE71-0A464D55B656}" dt="2024-06-25T13:15:39.486" v="3777" actId="1076"/>
          <ac:cxnSpMkLst>
            <pc:docMk/>
            <pc:sldMk cId="3048856650" sldId="534"/>
            <ac:cxnSpMk id="22" creationId="{977B003A-5997-3003-71B5-E95AD947F6A9}"/>
          </ac:cxnSpMkLst>
        </pc:cxnChg>
        <pc:cxnChg chg="mod">
          <ac:chgData name="uzawaktr@outlook.jp" userId="9471b0887bca2b09" providerId="LiveId" clId="{E2EC0CC6-41E6-4BFA-BE71-0A464D55B656}" dt="2024-06-25T13:15:33.816" v="3776"/>
          <ac:cxnSpMkLst>
            <pc:docMk/>
            <pc:sldMk cId="3048856650" sldId="534"/>
            <ac:cxnSpMk id="24" creationId="{D0C7BAAA-8246-62B0-8405-3913D10256D3}"/>
          </ac:cxnSpMkLst>
        </pc:cxnChg>
        <pc:cxnChg chg="mod">
          <ac:chgData name="uzawaktr@outlook.jp" userId="9471b0887bca2b09" providerId="LiveId" clId="{E2EC0CC6-41E6-4BFA-BE71-0A464D55B656}" dt="2024-06-25T13:15:33.816" v="3776"/>
          <ac:cxnSpMkLst>
            <pc:docMk/>
            <pc:sldMk cId="3048856650" sldId="534"/>
            <ac:cxnSpMk id="25" creationId="{E994BC61-0EB0-EA38-02AB-A353431D6236}"/>
          </ac:cxnSpMkLst>
        </pc:cxnChg>
        <pc:cxnChg chg="mod">
          <ac:chgData name="uzawaktr@outlook.jp" userId="9471b0887bca2b09" providerId="LiveId" clId="{E2EC0CC6-41E6-4BFA-BE71-0A464D55B656}" dt="2024-06-25T13:15:33.816" v="3776"/>
          <ac:cxnSpMkLst>
            <pc:docMk/>
            <pc:sldMk cId="3048856650" sldId="534"/>
            <ac:cxnSpMk id="26" creationId="{519C7065-11BD-072C-191A-D33B99C202ED}"/>
          </ac:cxnSpMkLst>
        </pc:cxnChg>
        <pc:cxnChg chg="mod">
          <ac:chgData name="uzawaktr@outlook.jp" userId="9471b0887bca2b09" providerId="LiveId" clId="{E2EC0CC6-41E6-4BFA-BE71-0A464D55B656}" dt="2024-06-25T13:15:33.816" v="3776"/>
          <ac:cxnSpMkLst>
            <pc:docMk/>
            <pc:sldMk cId="3048856650" sldId="534"/>
            <ac:cxnSpMk id="27" creationId="{E7C2EC00-5EEF-8CA2-A3E3-684B17B96164}"/>
          </ac:cxnSpMkLst>
        </pc:cxnChg>
        <pc:cxnChg chg="mod">
          <ac:chgData name="uzawaktr@outlook.jp" userId="9471b0887bca2b09" providerId="LiveId" clId="{E2EC0CC6-41E6-4BFA-BE71-0A464D55B656}" dt="2024-06-25T13:15:33.816" v="3776"/>
          <ac:cxnSpMkLst>
            <pc:docMk/>
            <pc:sldMk cId="3048856650" sldId="534"/>
            <ac:cxnSpMk id="28" creationId="{9BC102CD-DD0B-C0D4-F354-71B13B57278E}"/>
          </ac:cxnSpMkLst>
        </pc:cxnChg>
        <pc:cxnChg chg="mod">
          <ac:chgData name="uzawaktr@outlook.jp" userId="9471b0887bca2b09" providerId="LiveId" clId="{E2EC0CC6-41E6-4BFA-BE71-0A464D55B656}" dt="2024-06-25T13:15:33.816" v="3776"/>
          <ac:cxnSpMkLst>
            <pc:docMk/>
            <pc:sldMk cId="3048856650" sldId="534"/>
            <ac:cxnSpMk id="30" creationId="{723AA72A-E764-B892-E477-66E55168BA49}"/>
          </ac:cxnSpMkLst>
        </pc:cxnChg>
        <pc:cxnChg chg="add mod">
          <ac:chgData name="uzawaktr@outlook.jp" userId="9471b0887bca2b09" providerId="LiveId" clId="{E2EC0CC6-41E6-4BFA-BE71-0A464D55B656}" dt="2024-06-25T13:15:39.486" v="3777" actId="1076"/>
          <ac:cxnSpMkLst>
            <pc:docMk/>
            <pc:sldMk cId="3048856650" sldId="534"/>
            <ac:cxnSpMk id="32" creationId="{EE268DF5-BE01-5CC9-EC50-ABDA1BE74B99}"/>
          </ac:cxnSpMkLst>
        </pc:cxnChg>
      </pc:sldChg>
      <pc:sldChg chg="addSp delSp modSp add mod">
        <pc:chgData name="uzawaktr@outlook.jp" userId="9471b0887bca2b09" providerId="LiveId" clId="{E2EC0CC6-41E6-4BFA-BE71-0A464D55B656}" dt="2024-06-25T16:13:47.599" v="4650" actId="20577"/>
        <pc:sldMkLst>
          <pc:docMk/>
          <pc:sldMk cId="387406538" sldId="535"/>
        </pc:sldMkLst>
        <pc:spChg chg="add mod">
          <ac:chgData name="uzawaktr@outlook.jp" userId="9471b0887bca2b09" providerId="LiveId" clId="{E2EC0CC6-41E6-4BFA-BE71-0A464D55B656}" dt="2024-06-25T16:13:47.599" v="4650" actId="20577"/>
          <ac:spMkLst>
            <pc:docMk/>
            <pc:sldMk cId="387406538" sldId="535"/>
            <ac:spMk id="4" creationId="{86100182-076A-8C58-5986-1CBD7F8ECB33}"/>
          </ac:spMkLst>
        </pc:spChg>
        <pc:spChg chg="mod">
          <ac:chgData name="uzawaktr@outlook.jp" userId="9471b0887bca2b09" providerId="LiveId" clId="{E2EC0CC6-41E6-4BFA-BE71-0A464D55B656}" dt="2024-06-25T13:00:31.478" v="3296" actId="1076"/>
          <ac:spMkLst>
            <pc:docMk/>
            <pc:sldMk cId="387406538" sldId="535"/>
            <ac:spMk id="5" creationId="{A871AB7F-E626-0F26-B4EB-1F534D9DC45F}"/>
          </ac:spMkLst>
        </pc:spChg>
        <pc:spChg chg="add mod">
          <ac:chgData name="uzawaktr@outlook.jp" userId="9471b0887bca2b09" providerId="LiveId" clId="{E2EC0CC6-41E6-4BFA-BE71-0A464D55B656}" dt="2024-06-25T13:00:51.434" v="3312" actId="20577"/>
          <ac:spMkLst>
            <pc:docMk/>
            <pc:sldMk cId="387406538" sldId="535"/>
            <ac:spMk id="6" creationId="{76871E81-BAE7-BFD7-D2F2-D6F77D455CD9}"/>
          </ac:spMkLst>
        </pc:spChg>
        <pc:spChg chg="del mod topLvl">
          <ac:chgData name="uzawaktr@outlook.jp" userId="9471b0887bca2b09" providerId="LiveId" clId="{E2EC0CC6-41E6-4BFA-BE71-0A464D55B656}" dt="2024-06-25T09:54:59.914" v="2261" actId="21"/>
          <ac:spMkLst>
            <pc:docMk/>
            <pc:sldMk cId="387406538" sldId="535"/>
            <ac:spMk id="6" creationId="{8EBB9D49-230C-ABBC-D7A1-7D86D45C1628}"/>
          </ac:spMkLst>
        </pc:spChg>
        <pc:spChg chg="add del mod">
          <ac:chgData name="uzawaktr@outlook.jp" userId="9471b0887bca2b09" providerId="LiveId" clId="{E2EC0CC6-41E6-4BFA-BE71-0A464D55B656}" dt="2024-06-25T13:00:37.823" v="3302" actId="1076"/>
          <ac:spMkLst>
            <pc:docMk/>
            <pc:sldMk cId="387406538" sldId="535"/>
            <ac:spMk id="8" creationId="{3DB25861-0FA5-4BD8-FC13-04F49A82A200}"/>
          </ac:spMkLst>
        </pc:spChg>
        <pc:spChg chg="del">
          <ac:chgData name="uzawaktr@outlook.jp" userId="9471b0887bca2b09" providerId="LiveId" clId="{E2EC0CC6-41E6-4BFA-BE71-0A464D55B656}" dt="2024-06-25T09:53:57.838" v="2251" actId="21"/>
          <ac:spMkLst>
            <pc:docMk/>
            <pc:sldMk cId="387406538" sldId="535"/>
            <ac:spMk id="9" creationId="{6AB7A21F-4838-7276-FCFD-E40F92CD9EF6}"/>
          </ac:spMkLst>
        </pc:spChg>
        <pc:spChg chg="del">
          <ac:chgData name="uzawaktr@outlook.jp" userId="9471b0887bca2b09" providerId="LiveId" clId="{E2EC0CC6-41E6-4BFA-BE71-0A464D55B656}" dt="2024-06-25T09:54:02.326" v="2253" actId="21"/>
          <ac:spMkLst>
            <pc:docMk/>
            <pc:sldMk cId="387406538" sldId="535"/>
            <ac:spMk id="15" creationId="{2BD9EFBD-E71B-413C-6EA1-03E1CC81EBDD}"/>
          </ac:spMkLst>
        </pc:spChg>
        <pc:spChg chg="mod">
          <ac:chgData name="uzawaktr@outlook.jp" userId="9471b0887bca2b09" providerId="LiveId" clId="{E2EC0CC6-41E6-4BFA-BE71-0A464D55B656}" dt="2024-06-25T13:00:42.246" v="3304" actId="1076"/>
          <ac:spMkLst>
            <pc:docMk/>
            <pc:sldMk cId="387406538" sldId="535"/>
            <ac:spMk id="17" creationId="{581F80FB-5CBF-5EB0-44C2-3BCA52F4B483}"/>
          </ac:spMkLst>
        </pc:spChg>
        <pc:grpChg chg="add del mod">
          <ac:chgData name="uzawaktr@outlook.jp" userId="9471b0887bca2b09" providerId="LiveId" clId="{E2EC0CC6-41E6-4BFA-BE71-0A464D55B656}" dt="2024-06-25T09:54:59.914" v="2261" actId="21"/>
          <ac:grpSpMkLst>
            <pc:docMk/>
            <pc:sldMk cId="387406538" sldId="535"/>
            <ac:grpSpMk id="4" creationId="{2ED2ECCE-2CB0-8779-AC53-C810726C93F6}"/>
          </ac:grpSpMkLst>
        </pc:grpChg>
        <pc:picChg chg="add mod ord">
          <ac:chgData name="uzawaktr@outlook.jp" userId="9471b0887bca2b09" providerId="LiveId" clId="{E2EC0CC6-41E6-4BFA-BE71-0A464D55B656}" dt="2024-06-25T13:00:35.964" v="3301" actId="1076"/>
          <ac:picMkLst>
            <pc:docMk/>
            <pc:sldMk cId="387406538" sldId="535"/>
            <ac:picMk id="3" creationId="{E54C16BD-F8C8-DF4E-8D8D-0350515EEC5C}"/>
          </ac:picMkLst>
        </pc:picChg>
        <pc:picChg chg="del">
          <ac:chgData name="uzawaktr@outlook.jp" userId="9471b0887bca2b09" providerId="LiveId" clId="{E2EC0CC6-41E6-4BFA-BE71-0A464D55B656}" dt="2024-06-25T09:53:44.974" v="2247" actId="21"/>
          <ac:picMkLst>
            <pc:docMk/>
            <pc:sldMk cId="387406538" sldId="535"/>
            <ac:picMk id="11" creationId="{07B9119B-5BAA-4EDE-A382-5BC15F553794}"/>
          </ac:picMkLst>
        </pc:picChg>
        <pc:cxnChg chg="add del mod topLvl">
          <ac:chgData name="uzawaktr@outlook.jp" userId="9471b0887bca2b09" providerId="LiveId" clId="{E2EC0CC6-41E6-4BFA-BE71-0A464D55B656}" dt="2024-06-25T16:13:36.281" v="4639" actId="1076"/>
          <ac:cxnSpMkLst>
            <pc:docMk/>
            <pc:sldMk cId="387406538" sldId="535"/>
            <ac:cxnSpMk id="7" creationId="{AFA7EE03-B3B1-3052-1542-52CC9C76F115}"/>
          </ac:cxnSpMkLst>
        </pc:cxnChg>
        <pc:cxnChg chg="del">
          <ac:chgData name="uzawaktr@outlook.jp" userId="9471b0887bca2b09" providerId="LiveId" clId="{E2EC0CC6-41E6-4BFA-BE71-0A464D55B656}" dt="2024-06-25T09:54:04.044" v="2254" actId="21"/>
          <ac:cxnSpMkLst>
            <pc:docMk/>
            <pc:sldMk cId="387406538" sldId="535"/>
            <ac:cxnSpMk id="13" creationId="{FB2FAAA3-0386-94A7-BAB2-F65671E42CDE}"/>
          </ac:cxnSpMkLst>
        </pc:cxnChg>
      </pc:sldChg>
      <pc:sldChg chg="addSp delSp modSp add mod">
        <pc:chgData name="uzawaktr@outlook.jp" userId="9471b0887bca2b09" providerId="LiveId" clId="{E2EC0CC6-41E6-4BFA-BE71-0A464D55B656}" dt="2024-06-25T16:13:09.054" v="4637" actId="20577"/>
        <pc:sldMkLst>
          <pc:docMk/>
          <pc:sldMk cId="2913644391" sldId="536"/>
        </pc:sldMkLst>
        <pc:spChg chg="mod">
          <ac:chgData name="uzawaktr@outlook.jp" userId="9471b0887bca2b09" providerId="LiveId" clId="{E2EC0CC6-41E6-4BFA-BE71-0A464D55B656}" dt="2024-06-25T16:12:41.869" v="4620" actId="20577"/>
          <ac:spMkLst>
            <pc:docMk/>
            <pc:sldMk cId="2913644391" sldId="536"/>
            <ac:spMk id="3" creationId="{6E45D025-5E83-982C-489B-17F80C634CB3}"/>
          </ac:spMkLst>
        </pc:spChg>
        <pc:spChg chg="add mod">
          <ac:chgData name="uzawaktr@outlook.jp" userId="9471b0887bca2b09" providerId="LiveId" clId="{E2EC0CC6-41E6-4BFA-BE71-0A464D55B656}" dt="2024-06-25T16:13:09.054" v="4637" actId="20577"/>
          <ac:spMkLst>
            <pc:docMk/>
            <pc:sldMk cId="2913644391" sldId="536"/>
            <ac:spMk id="4" creationId="{9BC7F641-0AA6-877F-A0C8-68344BA5A0BE}"/>
          </ac:spMkLst>
        </pc:spChg>
        <pc:spChg chg="add mod">
          <ac:chgData name="uzawaktr@outlook.jp" userId="9471b0887bca2b09" providerId="LiveId" clId="{E2EC0CC6-41E6-4BFA-BE71-0A464D55B656}" dt="2024-06-25T16:12:13.724" v="4609" actId="20577"/>
          <ac:spMkLst>
            <pc:docMk/>
            <pc:sldMk cId="2913644391" sldId="536"/>
            <ac:spMk id="5" creationId="{122211A7-5F17-BF39-799B-ED48FD3057AE}"/>
          </ac:spMkLst>
        </pc:spChg>
        <pc:spChg chg="add mod">
          <ac:chgData name="uzawaktr@outlook.jp" userId="9471b0887bca2b09" providerId="LiveId" clId="{E2EC0CC6-41E6-4BFA-BE71-0A464D55B656}" dt="2024-06-25T16:12:53.549" v="4622" actId="1076"/>
          <ac:spMkLst>
            <pc:docMk/>
            <pc:sldMk cId="2913644391" sldId="536"/>
            <ac:spMk id="6" creationId="{2DA6924A-1CB7-541E-85B0-FB23CB625A43}"/>
          </ac:spMkLst>
        </pc:spChg>
        <pc:spChg chg="mod">
          <ac:chgData name="uzawaktr@outlook.jp" userId="9471b0887bca2b09" providerId="LiveId" clId="{E2EC0CC6-41E6-4BFA-BE71-0A464D55B656}" dt="2024-06-25T12:38:11.579" v="2785" actId="1076"/>
          <ac:spMkLst>
            <pc:docMk/>
            <pc:sldMk cId="2913644391" sldId="536"/>
            <ac:spMk id="7" creationId="{ADA4D3DE-7FFC-B6CF-074D-64295DBDEEDF}"/>
          </ac:spMkLst>
        </pc:spChg>
        <pc:spChg chg="add mod">
          <ac:chgData name="uzawaktr@outlook.jp" userId="9471b0887bca2b09" providerId="LiveId" clId="{E2EC0CC6-41E6-4BFA-BE71-0A464D55B656}" dt="2024-06-25T12:39:16.088" v="2808" actId="14100"/>
          <ac:spMkLst>
            <pc:docMk/>
            <pc:sldMk cId="2913644391" sldId="536"/>
            <ac:spMk id="8" creationId="{896A34D9-176F-DBF0-4159-7C7F57977C7D}"/>
          </ac:spMkLst>
        </pc:spChg>
        <pc:spChg chg="del">
          <ac:chgData name="uzawaktr@outlook.jp" userId="9471b0887bca2b09" providerId="LiveId" clId="{E2EC0CC6-41E6-4BFA-BE71-0A464D55B656}" dt="2024-06-25T12:36:21.196" v="2739" actId="21"/>
          <ac:spMkLst>
            <pc:docMk/>
            <pc:sldMk cId="2913644391" sldId="536"/>
            <ac:spMk id="9" creationId="{2D576E1D-653A-3ACD-220B-28D46447D9B3}"/>
          </ac:spMkLst>
        </pc:spChg>
        <pc:spChg chg="del">
          <ac:chgData name="uzawaktr@outlook.jp" userId="9471b0887bca2b09" providerId="LiveId" clId="{E2EC0CC6-41E6-4BFA-BE71-0A464D55B656}" dt="2024-06-25T12:36:18.821" v="2738" actId="21"/>
          <ac:spMkLst>
            <pc:docMk/>
            <pc:sldMk cId="2913644391" sldId="536"/>
            <ac:spMk id="13" creationId="{02266480-D92A-BE88-36E1-8CD5788C4499}"/>
          </ac:spMkLst>
        </pc:spChg>
        <pc:grpChg chg="mod">
          <ac:chgData name="uzawaktr@outlook.jp" userId="9471b0887bca2b09" providerId="LiveId" clId="{E2EC0CC6-41E6-4BFA-BE71-0A464D55B656}" dt="2024-06-25T12:38:47.946" v="2803" actId="1076"/>
          <ac:grpSpMkLst>
            <pc:docMk/>
            <pc:sldMk cId="2913644391" sldId="536"/>
            <ac:grpSpMk id="16" creationId="{1DE74F99-4E09-D8D0-A7D4-441936A32614}"/>
          </ac:grpSpMkLst>
        </pc:grpChg>
      </pc:sldChg>
      <pc:sldChg chg="modSp add mod">
        <pc:chgData name="uzawaktr@outlook.jp" userId="9471b0887bca2b09" providerId="LiveId" clId="{E2EC0CC6-41E6-4BFA-BE71-0A464D55B656}" dt="2024-06-25T16:23:17.822" v="5007" actId="20577"/>
        <pc:sldMkLst>
          <pc:docMk/>
          <pc:sldMk cId="297434188" sldId="537"/>
        </pc:sldMkLst>
        <pc:spChg chg="mod">
          <ac:chgData name="uzawaktr@outlook.jp" userId="9471b0887bca2b09" providerId="LiveId" clId="{E2EC0CC6-41E6-4BFA-BE71-0A464D55B656}" dt="2024-06-25T16:23:17.822" v="5007" actId="20577"/>
          <ac:spMkLst>
            <pc:docMk/>
            <pc:sldMk cId="297434188" sldId="537"/>
            <ac:spMk id="3" creationId="{AE535050-16EA-B457-AA87-E6CBC463AAA5}"/>
          </ac:spMkLst>
        </pc:spChg>
        <pc:spChg chg="mod">
          <ac:chgData name="uzawaktr@outlook.jp" userId="9471b0887bca2b09" providerId="LiveId" clId="{E2EC0CC6-41E6-4BFA-BE71-0A464D55B656}" dt="2024-06-25T13:14:52.001" v="3750" actId="20577"/>
          <ac:spMkLst>
            <pc:docMk/>
            <pc:sldMk cId="297434188" sldId="537"/>
            <ac:spMk id="4" creationId="{B36168E8-320F-D848-754E-7410DDE0C0E4}"/>
          </ac:spMkLst>
        </pc:spChg>
        <pc:spChg chg="ord">
          <ac:chgData name="uzawaktr@outlook.jp" userId="9471b0887bca2b09" providerId="LiveId" clId="{E2EC0CC6-41E6-4BFA-BE71-0A464D55B656}" dt="2024-06-25T16:22:15.523" v="4916" actId="167"/>
          <ac:spMkLst>
            <pc:docMk/>
            <pc:sldMk cId="297434188" sldId="537"/>
            <ac:spMk id="10" creationId="{46F98024-BBE7-1452-FD25-BC9C85A56781}"/>
          </ac:spMkLst>
        </pc:spChg>
      </pc:sldChg>
      <pc:sldChg chg="addSp delSp modSp add mod ord">
        <pc:chgData name="uzawaktr@outlook.jp" userId="9471b0887bca2b09" providerId="LiveId" clId="{E2EC0CC6-41E6-4BFA-BE71-0A464D55B656}" dt="2024-06-25T15:50:24.622" v="4150"/>
        <pc:sldMkLst>
          <pc:docMk/>
          <pc:sldMk cId="2501371710" sldId="538"/>
        </pc:sldMkLst>
        <pc:spChg chg="mod">
          <ac:chgData name="uzawaktr@outlook.jp" userId="9471b0887bca2b09" providerId="LiveId" clId="{E2EC0CC6-41E6-4BFA-BE71-0A464D55B656}" dt="2024-06-25T15:40:20.441" v="3819" actId="1076"/>
          <ac:spMkLst>
            <pc:docMk/>
            <pc:sldMk cId="2501371710" sldId="538"/>
            <ac:spMk id="6" creationId="{D14C8D77-E119-4587-619F-42312E87BADC}"/>
          </ac:spMkLst>
        </pc:spChg>
        <pc:spChg chg="del">
          <ac:chgData name="uzawaktr@outlook.jp" userId="9471b0887bca2b09" providerId="LiveId" clId="{E2EC0CC6-41E6-4BFA-BE71-0A464D55B656}" dt="2024-06-25T15:35:02.592" v="3800" actId="478"/>
          <ac:spMkLst>
            <pc:docMk/>
            <pc:sldMk cId="2501371710" sldId="538"/>
            <ac:spMk id="9" creationId="{3BF86E81-559B-F4DD-ED2D-FA375060AAB9}"/>
          </ac:spMkLst>
        </pc:spChg>
        <pc:spChg chg="del">
          <ac:chgData name="uzawaktr@outlook.jp" userId="9471b0887bca2b09" providerId="LiveId" clId="{E2EC0CC6-41E6-4BFA-BE71-0A464D55B656}" dt="2024-06-25T15:35:02.592" v="3800" actId="478"/>
          <ac:spMkLst>
            <pc:docMk/>
            <pc:sldMk cId="2501371710" sldId="538"/>
            <ac:spMk id="10" creationId="{19753F5F-7244-FAFC-D5CC-E4C208716054}"/>
          </ac:spMkLst>
        </pc:spChg>
        <pc:spChg chg="del">
          <ac:chgData name="uzawaktr@outlook.jp" userId="9471b0887bca2b09" providerId="LiveId" clId="{E2EC0CC6-41E6-4BFA-BE71-0A464D55B656}" dt="2024-06-25T15:35:02.592" v="3800" actId="478"/>
          <ac:spMkLst>
            <pc:docMk/>
            <pc:sldMk cId="2501371710" sldId="538"/>
            <ac:spMk id="13" creationId="{B3F9AFE4-5707-B7B7-5893-2C151A70C80F}"/>
          </ac:spMkLst>
        </pc:spChg>
        <pc:spChg chg="add mod">
          <ac:chgData name="uzawaktr@outlook.jp" userId="9471b0887bca2b09" providerId="LiveId" clId="{E2EC0CC6-41E6-4BFA-BE71-0A464D55B656}" dt="2024-06-25T15:50:15.181" v="4148" actId="20577"/>
          <ac:spMkLst>
            <pc:docMk/>
            <pc:sldMk cId="2501371710" sldId="538"/>
            <ac:spMk id="15" creationId="{EF2A9EC9-D2EA-6A29-5CF7-A867EC68F5FE}"/>
          </ac:spMkLst>
        </pc:spChg>
        <pc:spChg chg="del">
          <ac:chgData name="uzawaktr@outlook.jp" userId="9471b0887bca2b09" providerId="LiveId" clId="{E2EC0CC6-41E6-4BFA-BE71-0A464D55B656}" dt="2024-06-25T15:35:04.405" v="3801" actId="478"/>
          <ac:spMkLst>
            <pc:docMk/>
            <pc:sldMk cId="2501371710" sldId="538"/>
            <ac:spMk id="17" creationId="{1455BF88-D86E-EE43-D202-224B223E7F2F}"/>
          </ac:spMkLst>
        </pc:spChg>
        <pc:spChg chg="add del mod">
          <ac:chgData name="uzawaktr@outlook.jp" userId="9471b0887bca2b09" providerId="LiveId" clId="{E2EC0CC6-41E6-4BFA-BE71-0A464D55B656}" dt="2024-06-25T15:48:39.300" v="4101" actId="21"/>
          <ac:spMkLst>
            <pc:docMk/>
            <pc:sldMk cId="2501371710" sldId="538"/>
            <ac:spMk id="19" creationId="{F4519B4E-9417-7A28-9680-A6FC154D38AC}"/>
          </ac:spMkLst>
        </pc:spChg>
        <pc:grpChg chg="del">
          <ac:chgData name="uzawaktr@outlook.jp" userId="9471b0887bca2b09" providerId="LiveId" clId="{E2EC0CC6-41E6-4BFA-BE71-0A464D55B656}" dt="2024-06-25T15:35:02.592" v="3800" actId="478"/>
          <ac:grpSpMkLst>
            <pc:docMk/>
            <pc:sldMk cId="2501371710" sldId="538"/>
            <ac:grpSpMk id="4" creationId="{71D2562D-0BA7-FF82-FB25-E1C6A49D3489}"/>
          </ac:grpSpMkLst>
        </pc:grpChg>
        <pc:grpChg chg="del">
          <ac:chgData name="uzawaktr@outlook.jp" userId="9471b0887bca2b09" providerId="LiveId" clId="{E2EC0CC6-41E6-4BFA-BE71-0A464D55B656}" dt="2024-06-25T15:35:04.405" v="3801" actId="478"/>
          <ac:grpSpMkLst>
            <pc:docMk/>
            <pc:sldMk cId="2501371710" sldId="538"/>
            <ac:grpSpMk id="18" creationId="{56863EAE-695F-F4C7-4742-56FE7A26DAB8}"/>
          </ac:grpSpMkLst>
        </pc:grpChg>
        <pc:picChg chg="add del mod">
          <ac:chgData name="uzawaktr@outlook.jp" userId="9471b0887bca2b09" providerId="LiveId" clId="{E2EC0CC6-41E6-4BFA-BE71-0A464D55B656}" dt="2024-06-25T15:38:09.784" v="3811" actId="21"/>
          <ac:picMkLst>
            <pc:docMk/>
            <pc:sldMk cId="2501371710" sldId="538"/>
            <ac:picMk id="8" creationId="{7A0D1E5D-D512-AFF6-AF57-65C2DEA0FB50}"/>
          </ac:picMkLst>
        </pc:picChg>
        <pc:picChg chg="add mod ord">
          <ac:chgData name="uzawaktr@outlook.jp" userId="9471b0887bca2b09" providerId="LiveId" clId="{E2EC0CC6-41E6-4BFA-BE71-0A464D55B656}" dt="2024-06-25T15:48:26.870" v="4099" actId="1076"/>
          <ac:picMkLst>
            <pc:docMk/>
            <pc:sldMk cId="2501371710" sldId="538"/>
            <ac:picMk id="12" creationId="{A5B5F9B7-CD77-B459-2ADD-7D842B383552}"/>
          </ac:picMkLst>
        </pc:picChg>
        <pc:picChg chg="mod">
          <ac:chgData name="uzawaktr@outlook.jp" userId="9471b0887bca2b09" providerId="LiveId" clId="{E2EC0CC6-41E6-4BFA-BE71-0A464D55B656}" dt="2024-06-25T15:40:21.942" v="3821" actId="1076"/>
          <ac:picMkLst>
            <pc:docMk/>
            <pc:sldMk cId="2501371710" sldId="538"/>
            <ac:picMk id="14" creationId="{DCD949B9-B3F3-62D7-A6FB-38B2499F706F}"/>
          </ac:picMkLst>
        </pc:picChg>
      </pc:sldChg>
      <pc:sldChg chg="addSp delSp modSp add mod">
        <pc:chgData name="uzawaktr@outlook.jp" userId="9471b0887bca2b09" providerId="LiveId" clId="{E2EC0CC6-41E6-4BFA-BE71-0A464D55B656}" dt="2024-06-25T16:06:55.878" v="4549" actId="20577"/>
        <pc:sldMkLst>
          <pc:docMk/>
          <pc:sldMk cId="365424653" sldId="539"/>
        </pc:sldMkLst>
        <pc:spChg chg="add mod">
          <ac:chgData name="uzawaktr@outlook.jp" userId="9471b0887bca2b09" providerId="LiveId" clId="{E2EC0CC6-41E6-4BFA-BE71-0A464D55B656}" dt="2024-06-25T16:03:26.976" v="4384" actId="1076"/>
          <ac:spMkLst>
            <pc:docMk/>
            <pc:sldMk cId="365424653" sldId="539"/>
            <ac:spMk id="2" creationId="{E986A695-D4F2-9B81-84D7-51EE3ED1A176}"/>
          </ac:spMkLst>
        </pc:spChg>
        <pc:spChg chg="add mod">
          <ac:chgData name="uzawaktr@outlook.jp" userId="9471b0887bca2b09" providerId="LiveId" clId="{E2EC0CC6-41E6-4BFA-BE71-0A464D55B656}" dt="2024-06-25T16:03:14.166" v="4383" actId="1076"/>
          <ac:spMkLst>
            <pc:docMk/>
            <pc:sldMk cId="365424653" sldId="539"/>
            <ac:spMk id="4" creationId="{5067D778-8FDD-539A-7B84-BF9782C8E0F4}"/>
          </ac:spMkLst>
        </pc:spChg>
        <pc:spChg chg="mod">
          <ac:chgData name="uzawaktr@outlook.jp" userId="9471b0887bca2b09" providerId="LiveId" clId="{E2EC0CC6-41E6-4BFA-BE71-0A464D55B656}" dt="2024-06-25T16:03:09.793" v="4382"/>
          <ac:spMkLst>
            <pc:docMk/>
            <pc:sldMk cId="365424653" sldId="539"/>
            <ac:spMk id="6" creationId="{801F9021-8CAA-6F72-5282-425C1E184165}"/>
          </ac:spMkLst>
        </pc:spChg>
        <pc:spChg chg="mod">
          <ac:chgData name="uzawaktr@outlook.jp" userId="9471b0887bca2b09" providerId="LiveId" clId="{E2EC0CC6-41E6-4BFA-BE71-0A464D55B656}" dt="2024-06-25T16:03:09.793" v="4382"/>
          <ac:spMkLst>
            <pc:docMk/>
            <pc:sldMk cId="365424653" sldId="539"/>
            <ac:spMk id="7" creationId="{CF13C7F0-58D8-2BC0-A805-42E3E0EE3CA3}"/>
          </ac:spMkLst>
        </pc:spChg>
        <pc:spChg chg="mod">
          <ac:chgData name="uzawaktr@outlook.jp" userId="9471b0887bca2b09" providerId="LiveId" clId="{E2EC0CC6-41E6-4BFA-BE71-0A464D55B656}" dt="2024-06-25T16:03:09.793" v="4382"/>
          <ac:spMkLst>
            <pc:docMk/>
            <pc:sldMk cId="365424653" sldId="539"/>
            <ac:spMk id="10" creationId="{0BF664FA-2B98-21E6-D684-87B7962D809E}"/>
          </ac:spMkLst>
        </pc:spChg>
        <pc:spChg chg="mod">
          <ac:chgData name="uzawaktr@outlook.jp" userId="9471b0887bca2b09" providerId="LiveId" clId="{E2EC0CC6-41E6-4BFA-BE71-0A464D55B656}" dt="2024-06-25T16:06:55.878" v="4549" actId="20577"/>
          <ac:spMkLst>
            <pc:docMk/>
            <pc:sldMk cId="365424653" sldId="539"/>
            <ac:spMk id="12" creationId="{E5C51C6C-E95C-9060-E218-1BD4D8B1F4FF}"/>
          </ac:spMkLst>
        </pc:spChg>
        <pc:spChg chg="mod">
          <ac:chgData name="uzawaktr@outlook.jp" userId="9471b0887bca2b09" providerId="LiveId" clId="{E2EC0CC6-41E6-4BFA-BE71-0A464D55B656}" dt="2024-06-25T16:03:09.793" v="4382"/>
          <ac:spMkLst>
            <pc:docMk/>
            <pc:sldMk cId="365424653" sldId="539"/>
            <ac:spMk id="13" creationId="{9D022DE4-2447-B2FD-9216-218ED4D3D3E6}"/>
          </ac:spMkLst>
        </pc:spChg>
        <pc:spChg chg="mod">
          <ac:chgData name="uzawaktr@outlook.jp" userId="9471b0887bca2b09" providerId="LiveId" clId="{E2EC0CC6-41E6-4BFA-BE71-0A464D55B656}" dt="2024-06-25T16:03:09.793" v="4382"/>
          <ac:spMkLst>
            <pc:docMk/>
            <pc:sldMk cId="365424653" sldId="539"/>
            <ac:spMk id="14" creationId="{EC88641B-D285-E9ED-77DF-DE5B5D531B9D}"/>
          </ac:spMkLst>
        </pc:spChg>
        <pc:spChg chg="del">
          <ac:chgData name="uzawaktr@outlook.jp" userId="9471b0887bca2b09" providerId="LiveId" clId="{E2EC0CC6-41E6-4BFA-BE71-0A464D55B656}" dt="2024-06-25T16:02:52.639" v="4378" actId="478"/>
          <ac:spMkLst>
            <pc:docMk/>
            <pc:sldMk cId="365424653" sldId="539"/>
            <ac:spMk id="15" creationId="{B3F9AFE4-5707-B7B7-5893-2C151A70C80F}"/>
          </ac:spMkLst>
        </pc:spChg>
        <pc:spChg chg="mod">
          <ac:chgData name="uzawaktr@outlook.jp" userId="9471b0887bca2b09" providerId="LiveId" clId="{E2EC0CC6-41E6-4BFA-BE71-0A464D55B656}" dt="2024-06-25T16:03:09.793" v="4382"/>
          <ac:spMkLst>
            <pc:docMk/>
            <pc:sldMk cId="365424653" sldId="539"/>
            <ac:spMk id="16" creationId="{1FD7C20B-3729-76C0-7AEF-3B69E8A1A457}"/>
          </ac:spMkLst>
        </pc:spChg>
        <pc:spChg chg="del">
          <ac:chgData name="uzawaktr@outlook.jp" userId="9471b0887bca2b09" providerId="LiveId" clId="{E2EC0CC6-41E6-4BFA-BE71-0A464D55B656}" dt="2024-06-25T16:02:52.639" v="4378" actId="478"/>
          <ac:spMkLst>
            <pc:docMk/>
            <pc:sldMk cId="365424653" sldId="539"/>
            <ac:spMk id="19" creationId="{3BF86E81-559B-F4DD-ED2D-FA375060AAB9}"/>
          </ac:spMkLst>
        </pc:spChg>
        <pc:spChg chg="mod">
          <ac:chgData name="uzawaktr@outlook.jp" userId="9471b0887bca2b09" providerId="LiveId" clId="{E2EC0CC6-41E6-4BFA-BE71-0A464D55B656}" dt="2024-06-25T16:03:09.793" v="4382"/>
          <ac:spMkLst>
            <pc:docMk/>
            <pc:sldMk cId="365424653" sldId="539"/>
            <ac:spMk id="20" creationId="{2CAAE5CB-F67C-B8D2-8DBA-33B5003D0588}"/>
          </ac:spMkLst>
        </pc:spChg>
        <pc:spChg chg="mod">
          <ac:chgData name="uzawaktr@outlook.jp" userId="9471b0887bca2b09" providerId="LiveId" clId="{E2EC0CC6-41E6-4BFA-BE71-0A464D55B656}" dt="2024-06-25T16:03:09.793" v="4382"/>
          <ac:spMkLst>
            <pc:docMk/>
            <pc:sldMk cId="365424653" sldId="539"/>
            <ac:spMk id="21" creationId="{668A6751-0477-F45B-E318-9E7988E5066B}"/>
          </ac:spMkLst>
        </pc:spChg>
        <pc:spChg chg="mod">
          <ac:chgData name="uzawaktr@outlook.jp" userId="9471b0887bca2b09" providerId="LiveId" clId="{E2EC0CC6-41E6-4BFA-BE71-0A464D55B656}" dt="2024-06-25T16:03:09.793" v="4382"/>
          <ac:spMkLst>
            <pc:docMk/>
            <pc:sldMk cId="365424653" sldId="539"/>
            <ac:spMk id="22" creationId="{14BD6E2B-A96B-F9E2-7906-0B499D4C00FB}"/>
          </ac:spMkLst>
        </pc:spChg>
        <pc:spChg chg="mod">
          <ac:chgData name="uzawaktr@outlook.jp" userId="9471b0887bca2b09" providerId="LiveId" clId="{E2EC0CC6-41E6-4BFA-BE71-0A464D55B656}" dt="2024-06-25T16:03:09.793" v="4382"/>
          <ac:spMkLst>
            <pc:docMk/>
            <pc:sldMk cId="365424653" sldId="539"/>
            <ac:spMk id="23" creationId="{6A50F578-CC90-63D0-ACBE-72566773C409}"/>
          </ac:spMkLst>
        </pc:spChg>
        <pc:spChg chg="add mod">
          <ac:chgData name="uzawaktr@outlook.jp" userId="9471b0887bca2b09" providerId="LiveId" clId="{E2EC0CC6-41E6-4BFA-BE71-0A464D55B656}" dt="2024-06-25T16:03:14.166" v="4383" actId="1076"/>
          <ac:spMkLst>
            <pc:docMk/>
            <pc:sldMk cId="365424653" sldId="539"/>
            <ac:spMk id="24" creationId="{827B7B3A-E3C1-BB45-CF59-6A9E7B6DE51B}"/>
          </ac:spMkLst>
        </pc:spChg>
        <pc:spChg chg="add mod">
          <ac:chgData name="uzawaktr@outlook.jp" userId="9471b0887bca2b09" providerId="LiveId" clId="{E2EC0CC6-41E6-4BFA-BE71-0A464D55B656}" dt="2024-06-25T16:03:14.166" v="4383" actId="1076"/>
          <ac:spMkLst>
            <pc:docMk/>
            <pc:sldMk cId="365424653" sldId="539"/>
            <ac:spMk id="25" creationId="{20FA3349-F234-0004-17B7-1C5B3A542619}"/>
          </ac:spMkLst>
        </pc:spChg>
        <pc:spChg chg="mod">
          <ac:chgData name="uzawaktr@outlook.jp" userId="9471b0887bca2b09" providerId="LiveId" clId="{E2EC0CC6-41E6-4BFA-BE71-0A464D55B656}" dt="2024-06-25T16:03:09.793" v="4382"/>
          <ac:spMkLst>
            <pc:docMk/>
            <pc:sldMk cId="365424653" sldId="539"/>
            <ac:spMk id="27" creationId="{1F397AD7-6764-FA72-2579-F81A4E2F7521}"/>
          </ac:spMkLst>
        </pc:spChg>
        <pc:spChg chg="mod">
          <ac:chgData name="uzawaktr@outlook.jp" userId="9471b0887bca2b09" providerId="LiveId" clId="{E2EC0CC6-41E6-4BFA-BE71-0A464D55B656}" dt="2024-06-25T16:03:09.793" v="4382"/>
          <ac:spMkLst>
            <pc:docMk/>
            <pc:sldMk cId="365424653" sldId="539"/>
            <ac:spMk id="28" creationId="{212CAE4B-5FC6-AF81-B9A6-E24B42893615}"/>
          </ac:spMkLst>
        </pc:spChg>
        <pc:spChg chg="add mod">
          <ac:chgData name="uzawaktr@outlook.jp" userId="9471b0887bca2b09" providerId="LiveId" clId="{E2EC0CC6-41E6-4BFA-BE71-0A464D55B656}" dt="2024-06-25T16:03:33.351" v="4386" actId="1076"/>
          <ac:spMkLst>
            <pc:docMk/>
            <pc:sldMk cId="365424653" sldId="539"/>
            <ac:spMk id="29" creationId="{6B72BFA6-3673-FB9D-4838-F4CF8D7D5664}"/>
          </ac:spMkLst>
        </pc:spChg>
        <pc:spChg chg="add del mod">
          <ac:chgData name="uzawaktr@outlook.jp" userId="9471b0887bca2b09" providerId="LiveId" clId="{E2EC0CC6-41E6-4BFA-BE71-0A464D55B656}" dt="2024-06-25T16:04:05.871" v="4396" actId="21"/>
          <ac:spMkLst>
            <pc:docMk/>
            <pc:sldMk cId="365424653" sldId="539"/>
            <ac:spMk id="31" creationId="{72E50A3A-1369-D2C6-5D14-84ACC7D04535}"/>
          </ac:spMkLst>
        </pc:spChg>
        <pc:spChg chg="add del mod">
          <ac:chgData name="uzawaktr@outlook.jp" userId="9471b0887bca2b09" providerId="LiveId" clId="{E2EC0CC6-41E6-4BFA-BE71-0A464D55B656}" dt="2024-06-25T16:04:05.871" v="4396" actId="21"/>
          <ac:spMkLst>
            <pc:docMk/>
            <pc:sldMk cId="365424653" sldId="539"/>
            <ac:spMk id="32" creationId="{608665C0-78D3-A92A-16EA-5373930438AA}"/>
          </ac:spMkLst>
        </pc:spChg>
        <pc:spChg chg="add del mod">
          <ac:chgData name="uzawaktr@outlook.jp" userId="9471b0887bca2b09" providerId="LiveId" clId="{E2EC0CC6-41E6-4BFA-BE71-0A464D55B656}" dt="2024-06-25T16:04:05.871" v="4396" actId="21"/>
          <ac:spMkLst>
            <pc:docMk/>
            <pc:sldMk cId="365424653" sldId="539"/>
            <ac:spMk id="33" creationId="{B9079C39-28BE-FDC8-F6C9-F82D4FF6FF9B}"/>
          </ac:spMkLst>
        </pc:spChg>
        <pc:spChg chg="add del mod">
          <ac:chgData name="uzawaktr@outlook.jp" userId="9471b0887bca2b09" providerId="LiveId" clId="{E2EC0CC6-41E6-4BFA-BE71-0A464D55B656}" dt="2024-06-25T16:04:05.871" v="4396" actId="21"/>
          <ac:spMkLst>
            <pc:docMk/>
            <pc:sldMk cId="365424653" sldId="539"/>
            <ac:spMk id="34" creationId="{1A881FFA-89E4-702B-A1C1-F162D15FF927}"/>
          </ac:spMkLst>
        </pc:spChg>
        <pc:spChg chg="add mod">
          <ac:chgData name="uzawaktr@outlook.jp" userId="9471b0887bca2b09" providerId="LiveId" clId="{E2EC0CC6-41E6-4BFA-BE71-0A464D55B656}" dt="2024-06-25T16:04:18.100" v="4400" actId="1076"/>
          <ac:spMkLst>
            <pc:docMk/>
            <pc:sldMk cId="365424653" sldId="539"/>
            <ac:spMk id="36" creationId="{72E50A3A-1369-D2C6-5D14-84ACC7D04535}"/>
          </ac:spMkLst>
        </pc:spChg>
        <pc:spChg chg="add mod">
          <ac:chgData name="uzawaktr@outlook.jp" userId="9471b0887bca2b09" providerId="LiveId" clId="{E2EC0CC6-41E6-4BFA-BE71-0A464D55B656}" dt="2024-06-25T16:04:13.352" v="4399" actId="1076"/>
          <ac:spMkLst>
            <pc:docMk/>
            <pc:sldMk cId="365424653" sldId="539"/>
            <ac:spMk id="37" creationId="{608665C0-78D3-A92A-16EA-5373930438AA}"/>
          </ac:spMkLst>
        </pc:spChg>
        <pc:spChg chg="add mod">
          <ac:chgData name="uzawaktr@outlook.jp" userId="9471b0887bca2b09" providerId="LiveId" clId="{E2EC0CC6-41E6-4BFA-BE71-0A464D55B656}" dt="2024-06-25T16:04:09.572" v="4398" actId="1076"/>
          <ac:spMkLst>
            <pc:docMk/>
            <pc:sldMk cId="365424653" sldId="539"/>
            <ac:spMk id="38" creationId="{B9079C39-28BE-FDC8-F6C9-F82D4FF6FF9B}"/>
          </ac:spMkLst>
        </pc:spChg>
        <pc:spChg chg="add mod">
          <ac:chgData name="uzawaktr@outlook.jp" userId="9471b0887bca2b09" providerId="LiveId" clId="{E2EC0CC6-41E6-4BFA-BE71-0A464D55B656}" dt="2024-06-25T16:04:09.572" v="4398" actId="1076"/>
          <ac:spMkLst>
            <pc:docMk/>
            <pc:sldMk cId="365424653" sldId="539"/>
            <ac:spMk id="39" creationId="{1A881FFA-89E4-702B-A1C1-F162D15FF927}"/>
          </ac:spMkLst>
        </pc:spChg>
        <pc:spChg chg="del">
          <ac:chgData name="uzawaktr@outlook.jp" userId="9471b0887bca2b09" providerId="LiveId" clId="{E2EC0CC6-41E6-4BFA-BE71-0A464D55B656}" dt="2024-06-25T16:02:52.639" v="4378" actId="478"/>
          <ac:spMkLst>
            <pc:docMk/>
            <pc:sldMk cId="365424653" sldId="539"/>
            <ac:spMk id="68" creationId="{A3E9BA28-A39E-1E71-93E1-F48F63583289}"/>
          </ac:spMkLst>
        </pc:spChg>
        <pc:spChg chg="del mod topLvl">
          <ac:chgData name="uzawaktr@outlook.jp" userId="9471b0887bca2b09" providerId="LiveId" clId="{E2EC0CC6-41E6-4BFA-BE71-0A464D55B656}" dt="2024-06-25T16:02:58.745" v="4381" actId="21"/>
          <ac:spMkLst>
            <pc:docMk/>
            <pc:sldMk cId="365424653" sldId="539"/>
            <ac:spMk id="71" creationId="{89796B3C-11A0-59C4-E279-E0950507DF04}"/>
          </ac:spMkLst>
        </pc:spChg>
        <pc:spChg chg="del">
          <ac:chgData name="uzawaktr@outlook.jp" userId="9471b0887bca2b09" providerId="LiveId" clId="{E2EC0CC6-41E6-4BFA-BE71-0A464D55B656}" dt="2024-06-25T16:02:52.639" v="4378" actId="478"/>
          <ac:spMkLst>
            <pc:docMk/>
            <pc:sldMk cId="365424653" sldId="539"/>
            <ac:spMk id="91" creationId="{1455BF88-D86E-EE43-D202-224B223E7F2F}"/>
          </ac:spMkLst>
        </pc:spChg>
        <pc:grpChg chg="add mod">
          <ac:chgData name="uzawaktr@outlook.jp" userId="9471b0887bca2b09" providerId="LiveId" clId="{E2EC0CC6-41E6-4BFA-BE71-0A464D55B656}" dt="2024-06-25T16:03:14.166" v="4383" actId="1076"/>
          <ac:grpSpMkLst>
            <pc:docMk/>
            <pc:sldMk cId="365424653" sldId="539"/>
            <ac:grpSpMk id="5" creationId="{3CFB12DA-1848-0B8F-8215-646C83210F53}"/>
          </ac:grpSpMkLst>
        </pc:grpChg>
        <pc:grpChg chg="mod">
          <ac:chgData name="uzawaktr@outlook.jp" userId="9471b0887bca2b09" providerId="LiveId" clId="{E2EC0CC6-41E6-4BFA-BE71-0A464D55B656}" dt="2024-06-25T16:03:09.793" v="4382"/>
          <ac:grpSpMkLst>
            <pc:docMk/>
            <pc:sldMk cId="365424653" sldId="539"/>
            <ac:grpSpMk id="9" creationId="{8F212E34-1471-1B15-14F5-08648B2669F5}"/>
          </ac:grpSpMkLst>
        </pc:grpChg>
        <pc:grpChg chg="mod">
          <ac:chgData name="uzawaktr@outlook.jp" userId="9471b0887bca2b09" providerId="LiveId" clId="{E2EC0CC6-41E6-4BFA-BE71-0A464D55B656}" dt="2024-06-25T16:03:09.793" v="4382"/>
          <ac:grpSpMkLst>
            <pc:docMk/>
            <pc:sldMk cId="365424653" sldId="539"/>
            <ac:grpSpMk id="17" creationId="{84A92E40-0533-E372-E347-E39BD9187F38}"/>
          </ac:grpSpMkLst>
        </pc:grpChg>
        <pc:grpChg chg="mod">
          <ac:chgData name="uzawaktr@outlook.jp" userId="9471b0887bca2b09" providerId="LiveId" clId="{E2EC0CC6-41E6-4BFA-BE71-0A464D55B656}" dt="2024-06-25T16:03:09.793" v="4382"/>
          <ac:grpSpMkLst>
            <pc:docMk/>
            <pc:sldMk cId="365424653" sldId="539"/>
            <ac:grpSpMk id="18" creationId="{35F2E4B7-838E-92A3-B3DF-ACAF03694B0E}"/>
          </ac:grpSpMkLst>
        </pc:grpChg>
        <pc:grpChg chg="add mod">
          <ac:chgData name="uzawaktr@outlook.jp" userId="9471b0887bca2b09" providerId="LiveId" clId="{E2EC0CC6-41E6-4BFA-BE71-0A464D55B656}" dt="2024-06-25T16:03:29.929" v="4385" actId="1076"/>
          <ac:grpSpMkLst>
            <pc:docMk/>
            <pc:sldMk cId="365424653" sldId="539"/>
            <ac:grpSpMk id="26" creationId="{3B622008-87F8-F87D-F229-E69B3D32C896}"/>
          </ac:grpSpMkLst>
        </pc:grpChg>
        <pc:grpChg chg="del">
          <ac:chgData name="uzawaktr@outlook.jp" userId="9471b0887bca2b09" providerId="LiveId" clId="{E2EC0CC6-41E6-4BFA-BE71-0A464D55B656}" dt="2024-06-25T16:02:56.200" v="4379" actId="21"/>
          <ac:grpSpMkLst>
            <pc:docMk/>
            <pc:sldMk cId="365424653" sldId="539"/>
            <ac:grpSpMk id="69" creationId="{D2AAFA8D-EC6B-8118-1492-2E27F179DBD3}"/>
          </ac:grpSpMkLst>
        </pc:grpChg>
        <pc:grpChg chg="del">
          <ac:chgData name="uzawaktr@outlook.jp" userId="9471b0887bca2b09" providerId="LiveId" clId="{E2EC0CC6-41E6-4BFA-BE71-0A464D55B656}" dt="2024-06-25T16:02:52.639" v="4378" actId="478"/>
          <ac:grpSpMkLst>
            <pc:docMk/>
            <pc:sldMk cId="365424653" sldId="539"/>
            <ac:grpSpMk id="92" creationId="{56863EAE-695F-F4C7-4742-56FE7A26DAB8}"/>
          </ac:grpSpMkLst>
        </pc:grpChg>
        <pc:picChg chg="add del mod">
          <ac:chgData name="uzawaktr@outlook.jp" userId="9471b0887bca2b09" providerId="LiveId" clId="{E2EC0CC6-41E6-4BFA-BE71-0A464D55B656}" dt="2024-06-25T16:04:05.871" v="4396" actId="21"/>
          <ac:picMkLst>
            <pc:docMk/>
            <pc:sldMk cId="365424653" sldId="539"/>
            <ac:picMk id="30" creationId="{BAE8C292-E725-F048-EF1D-385077FEF0DD}"/>
          </ac:picMkLst>
        </pc:picChg>
        <pc:picChg chg="add mod">
          <ac:chgData name="uzawaktr@outlook.jp" userId="9471b0887bca2b09" providerId="LiveId" clId="{E2EC0CC6-41E6-4BFA-BE71-0A464D55B656}" dt="2024-06-25T16:04:09.572" v="4398" actId="1076"/>
          <ac:picMkLst>
            <pc:docMk/>
            <pc:sldMk cId="365424653" sldId="539"/>
            <ac:picMk id="35" creationId="{BAE8C292-E725-F048-EF1D-385077FEF0DD}"/>
          </ac:picMkLst>
        </pc:picChg>
        <pc:picChg chg="del topLvl">
          <ac:chgData name="uzawaktr@outlook.jp" userId="9471b0887bca2b09" providerId="LiveId" clId="{E2EC0CC6-41E6-4BFA-BE71-0A464D55B656}" dt="2024-06-25T16:02:56.200" v="4379" actId="21"/>
          <ac:picMkLst>
            <pc:docMk/>
            <pc:sldMk cId="365424653" sldId="539"/>
            <ac:picMk id="70" creationId="{57A3133E-E68C-7AA6-98EB-085C7312A37E}"/>
          </ac:picMkLst>
        </pc:picChg>
      </pc:sldChg>
      <pc:sldChg chg="addSp delSp modSp add mod">
        <pc:chgData name="uzawaktr@outlook.jp" userId="9471b0887bca2b09" providerId="LiveId" clId="{E2EC0CC6-41E6-4BFA-BE71-0A464D55B656}" dt="2024-06-28T01:13:09.288" v="5348" actId="20577"/>
        <pc:sldMkLst>
          <pc:docMk/>
          <pc:sldMk cId="3535036694" sldId="540"/>
        </pc:sldMkLst>
        <pc:spChg chg="mod">
          <ac:chgData name="uzawaktr@outlook.jp" userId="9471b0887bca2b09" providerId="LiveId" clId="{E2EC0CC6-41E6-4BFA-BE71-0A464D55B656}" dt="2024-06-28T01:13:09.288" v="5348" actId="20577"/>
          <ac:spMkLst>
            <pc:docMk/>
            <pc:sldMk cId="3535036694" sldId="540"/>
            <ac:spMk id="2" creationId="{3000AB6E-54AE-8AC4-4CFC-F016524016F7}"/>
          </ac:spMkLst>
        </pc:spChg>
        <pc:spChg chg="del mod">
          <ac:chgData name="uzawaktr@outlook.jp" userId="9471b0887bca2b09" providerId="LiveId" clId="{E2EC0CC6-41E6-4BFA-BE71-0A464D55B656}" dt="2024-06-28T01:08:21.891" v="5212" actId="21"/>
          <ac:spMkLst>
            <pc:docMk/>
            <pc:sldMk cId="3535036694" sldId="540"/>
            <ac:spMk id="3" creationId="{DBE13686-D89A-A131-7862-BBA14276D459}"/>
          </ac:spMkLst>
        </pc:spChg>
        <pc:spChg chg="add mod">
          <ac:chgData name="uzawaktr@outlook.jp" userId="9471b0887bca2b09" providerId="LiveId" clId="{E2EC0CC6-41E6-4BFA-BE71-0A464D55B656}" dt="2024-06-28T01:12:13.372" v="5339" actId="14100"/>
          <ac:spMkLst>
            <pc:docMk/>
            <pc:sldMk cId="3535036694" sldId="540"/>
            <ac:spMk id="16" creationId="{B79C3711-D53B-C69F-DF9A-AA3766C8E93B}"/>
          </ac:spMkLst>
        </pc:spChg>
        <pc:spChg chg="add mod">
          <ac:chgData name="uzawaktr@outlook.jp" userId="9471b0887bca2b09" providerId="LiveId" clId="{E2EC0CC6-41E6-4BFA-BE71-0A464D55B656}" dt="2024-06-28T01:13:07.202" v="5347" actId="14100"/>
          <ac:spMkLst>
            <pc:docMk/>
            <pc:sldMk cId="3535036694" sldId="540"/>
            <ac:spMk id="17" creationId="{4AD4F930-1264-C781-5937-66BCFCBD93BB}"/>
          </ac:spMkLst>
        </pc:spChg>
        <pc:grpChg chg="mod ord topLvl">
          <ac:chgData name="uzawaktr@outlook.jp" userId="9471b0887bca2b09" providerId="LiveId" clId="{E2EC0CC6-41E6-4BFA-BE71-0A464D55B656}" dt="2024-06-28T01:09:36.158" v="5231" actId="1076"/>
          <ac:grpSpMkLst>
            <pc:docMk/>
            <pc:sldMk cId="3535036694" sldId="540"/>
            <ac:grpSpMk id="5" creationId="{9BB6919A-43DC-FE2B-836F-FF8D88C2916D}"/>
          </ac:grpSpMkLst>
        </pc:grpChg>
        <pc:grpChg chg="del mod">
          <ac:chgData name="uzawaktr@outlook.jp" userId="9471b0887bca2b09" providerId="LiveId" clId="{E2EC0CC6-41E6-4BFA-BE71-0A464D55B656}" dt="2024-06-28T01:09:26.594" v="5228" actId="21"/>
          <ac:grpSpMkLst>
            <pc:docMk/>
            <pc:sldMk cId="3535036694" sldId="540"/>
            <ac:grpSpMk id="10" creationId="{941838F8-897C-49EF-3C3C-D38D07C29F5A}"/>
          </ac:grpSpMkLst>
        </pc:grpChg>
        <pc:picChg chg="del topLvl">
          <ac:chgData name="uzawaktr@outlook.jp" userId="9471b0887bca2b09" providerId="LiveId" clId="{E2EC0CC6-41E6-4BFA-BE71-0A464D55B656}" dt="2024-06-28T01:09:26.594" v="5228" actId="21"/>
          <ac:picMkLst>
            <pc:docMk/>
            <pc:sldMk cId="3535036694" sldId="540"/>
            <ac:picMk id="7" creationId="{3405E222-70B9-E4B8-723A-A3DFAA26FB33}"/>
          </ac:picMkLst>
        </pc:picChg>
        <pc:picChg chg="del">
          <ac:chgData name="uzawaktr@outlook.jp" userId="9471b0887bca2b09" providerId="LiveId" clId="{E2EC0CC6-41E6-4BFA-BE71-0A464D55B656}" dt="2024-06-28T01:09:22.065" v="5227" actId="21"/>
          <ac:picMkLst>
            <pc:docMk/>
            <pc:sldMk cId="3535036694" sldId="540"/>
            <ac:picMk id="12" creationId="{FF993AFC-52CD-8592-AEC1-4F1E94CD7BA6}"/>
          </ac:picMkLst>
        </pc:picChg>
        <pc:picChg chg="add mod">
          <ac:chgData name="uzawaktr@outlook.jp" userId="9471b0887bca2b09" providerId="LiveId" clId="{E2EC0CC6-41E6-4BFA-BE71-0A464D55B656}" dt="2024-06-28T01:12:09.369" v="5337" actId="1076"/>
          <ac:picMkLst>
            <pc:docMk/>
            <pc:sldMk cId="3535036694" sldId="540"/>
            <ac:picMk id="15" creationId="{C0AFFB69-CD31-A630-2FC4-8FC6D4A5D570}"/>
          </ac:picMkLst>
        </pc:picChg>
      </pc:sldChg>
      <pc:sldChg chg="addSp delSp modSp add mod">
        <pc:chgData name="uzawaktr@outlook.jp" userId="9471b0887bca2b09" providerId="LiveId" clId="{E2EC0CC6-41E6-4BFA-BE71-0A464D55B656}" dt="2024-06-28T01:13:49.585" v="5355" actId="1076"/>
        <pc:sldMkLst>
          <pc:docMk/>
          <pc:sldMk cId="707487630" sldId="541"/>
        </pc:sldMkLst>
        <pc:grpChg chg="add mod">
          <ac:chgData name="uzawaktr@outlook.jp" userId="9471b0887bca2b09" providerId="LiveId" clId="{E2EC0CC6-41E6-4BFA-BE71-0A464D55B656}" dt="2024-06-28T01:13:49.585" v="5355" actId="1076"/>
          <ac:grpSpMkLst>
            <pc:docMk/>
            <pc:sldMk cId="707487630" sldId="541"/>
            <ac:grpSpMk id="3" creationId="{F4CEB63E-A44A-C1E0-9A4E-00FB698B22F9}"/>
          </ac:grpSpMkLst>
        </pc:grpChg>
        <pc:grpChg chg="del">
          <ac:chgData name="uzawaktr@outlook.jp" userId="9471b0887bca2b09" providerId="LiveId" clId="{E2EC0CC6-41E6-4BFA-BE71-0A464D55B656}" dt="2024-06-28T01:13:45.530" v="5354" actId="21"/>
          <ac:grpSpMkLst>
            <pc:docMk/>
            <pc:sldMk cId="707487630" sldId="541"/>
            <ac:grpSpMk id="5" creationId="{9BB6919A-43DC-FE2B-836F-FF8D88C2916D}"/>
          </ac:grpSpMkLst>
        </pc:grpChg>
        <pc:picChg chg="add mod">
          <ac:chgData name="uzawaktr@outlook.jp" userId="9471b0887bca2b09" providerId="LiveId" clId="{E2EC0CC6-41E6-4BFA-BE71-0A464D55B656}" dt="2024-06-28T01:13:42.967" v="5352" actId="164"/>
          <ac:picMkLst>
            <pc:docMk/>
            <pc:sldMk cId="707487630" sldId="541"/>
            <ac:picMk id="7" creationId="{3405E222-70B9-E4B8-723A-A3DFAA26FB33}"/>
          </ac:picMkLst>
        </pc:picChg>
        <pc:picChg chg="add mod">
          <ac:chgData name="uzawaktr@outlook.jp" userId="9471b0887bca2b09" providerId="LiveId" clId="{E2EC0CC6-41E6-4BFA-BE71-0A464D55B656}" dt="2024-06-28T01:13:42.967" v="5352" actId="164"/>
          <ac:picMkLst>
            <pc:docMk/>
            <pc:sldMk cId="707487630" sldId="541"/>
            <ac:picMk id="12" creationId="{FF993AFC-52CD-8592-AEC1-4F1E94CD7BA6}"/>
          </ac:picMkLst>
        </pc:picChg>
      </pc:sldChg>
      <pc:sldChg chg="delSp modSp add mod">
        <pc:chgData name="uzawaktr@outlook.jp" userId="9471b0887bca2b09" providerId="LiveId" clId="{E2EC0CC6-41E6-4BFA-BE71-0A464D55B656}" dt="2024-06-28T08:03:02.592" v="6286" actId="20577"/>
        <pc:sldMkLst>
          <pc:docMk/>
          <pc:sldMk cId="1483392316" sldId="542"/>
        </pc:sldMkLst>
        <pc:spChg chg="mod">
          <ac:chgData name="uzawaktr@outlook.jp" userId="9471b0887bca2b09" providerId="LiveId" clId="{E2EC0CC6-41E6-4BFA-BE71-0A464D55B656}" dt="2024-06-28T08:03:02.592" v="6286" actId="20577"/>
          <ac:spMkLst>
            <pc:docMk/>
            <pc:sldMk cId="1483392316" sldId="542"/>
            <ac:spMk id="4" creationId="{B36168E8-320F-D848-754E-7410DDE0C0E4}"/>
          </ac:spMkLst>
        </pc:spChg>
        <pc:spChg chg="del">
          <ac:chgData name="uzawaktr@outlook.jp" userId="9471b0887bca2b09" providerId="LiveId" clId="{E2EC0CC6-41E6-4BFA-BE71-0A464D55B656}" dt="2024-06-28T07:54:02.542" v="5406" actId="21"/>
          <ac:spMkLst>
            <pc:docMk/>
            <pc:sldMk cId="1483392316" sldId="542"/>
            <ac:spMk id="17" creationId="{F7D86D94-46E2-5E2E-298C-E802CBC0C13F}"/>
          </ac:spMkLst>
        </pc:spChg>
        <pc:spChg chg="del">
          <ac:chgData name="uzawaktr@outlook.jp" userId="9471b0887bca2b09" providerId="LiveId" clId="{E2EC0CC6-41E6-4BFA-BE71-0A464D55B656}" dt="2024-06-28T07:54:05.042" v="5407" actId="21"/>
          <ac:spMkLst>
            <pc:docMk/>
            <pc:sldMk cId="1483392316" sldId="542"/>
            <ac:spMk id="18" creationId="{228E674E-E4F8-8745-366F-236B36475DAD}"/>
          </ac:spMkLst>
        </pc:spChg>
        <pc:spChg chg="del mod">
          <ac:chgData name="uzawaktr@outlook.jp" userId="9471b0887bca2b09" providerId="LiveId" clId="{E2EC0CC6-41E6-4BFA-BE71-0A464D55B656}" dt="2024-06-28T07:54:11.597" v="5410" actId="478"/>
          <ac:spMkLst>
            <pc:docMk/>
            <pc:sldMk cId="1483392316" sldId="542"/>
            <ac:spMk id="20" creationId="{B200F296-17C0-2389-33AD-A4797429FDC1}"/>
          </ac:spMkLst>
        </pc:spChg>
        <pc:spChg chg="del mod">
          <ac:chgData name="uzawaktr@outlook.jp" userId="9471b0887bca2b09" providerId="LiveId" clId="{E2EC0CC6-41E6-4BFA-BE71-0A464D55B656}" dt="2024-06-28T07:54:15.144" v="5411" actId="21"/>
          <ac:spMkLst>
            <pc:docMk/>
            <pc:sldMk cId="1483392316" sldId="542"/>
            <ac:spMk id="31" creationId="{D2BE3689-0533-54B5-F04C-F2A5EFE97156}"/>
          </ac:spMkLst>
        </pc:spChg>
        <pc:spChg chg="del mod">
          <ac:chgData name="uzawaktr@outlook.jp" userId="9471b0887bca2b09" providerId="LiveId" clId="{E2EC0CC6-41E6-4BFA-BE71-0A464D55B656}" dt="2024-06-28T07:54:11.597" v="5410" actId="478"/>
          <ac:spMkLst>
            <pc:docMk/>
            <pc:sldMk cId="1483392316" sldId="542"/>
            <ac:spMk id="33" creationId="{DB13EB2A-14B7-9C38-A82E-178CF413FE89}"/>
          </ac:spMkLst>
        </pc:spChg>
        <pc:grpChg chg="del mod">
          <ac:chgData name="uzawaktr@outlook.jp" userId="9471b0887bca2b09" providerId="LiveId" clId="{E2EC0CC6-41E6-4BFA-BE71-0A464D55B656}" dt="2024-06-28T07:54:11.597" v="5410" actId="478"/>
          <ac:grpSpMkLst>
            <pc:docMk/>
            <pc:sldMk cId="1483392316" sldId="542"/>
            <ac:grpSpMk id="3" creationId="{15D7EE20-15B1-646C-79CC-4888BB5DFD76}"/>
          </ac:grpSpMkLst>
        </pc:grpChg>
        <pc:grpChg chg="del mod">
          <ac:chgData name="uzawaktr@outlook.jp" userId="9471b0887bca2b09" providerId="LiveId" clId="{E2EC0CC6-41E6-4BFA-BE71-0A464D55B656}" dt="2024-06-28T07:54:11.597" v="5410" actId="478"/>
          <ac:grpSpMkLst>
            <pc:docMk/>
            <pc:sldMk cId="1483392316" sldId="542"/>
            <ac:grpSpMk id="23" creationId="{18CDDCB6-7F50-BFF1-08C8-C7D653C6FC75}"/>
          </ac:grpSpMkLst>
        </pc:grpChg>
        <pc:cxnChg chg="del mod">
          <ac:chgData name="uzawaktr@outlook.jp" userId="9471b0887bca2b09" providerId="LiveId" clId="{E2EC0CC6-41E6-4BFA-BE71-0A464D55B656}" dt="2024-06-28T07:54:11.597" v="5410" actId="478"/>
          <ac:cxnSpMkLst>
            <pc:docMk/>
            <pc:sldMk cId="1483392316" sldId="542"/>
            <ac:cxnSpMk id="21" creationId="{C08E958A-C356-D8E3-58A7-BBD64E576CEE}"/>
          </ac:cxnSpMkLst>
        </pc:cxnChg>
        <pc:cxnChg chg="del mod">
          <ac:chgData name="uzawaktr@outlook.jp" userId="9471b0887bca2b09" providerId="LiveId" clId="{E2EC0CC6-41E6-4BFA-BE71-0A464D55B656}" dt="2024-06-28T07:54:11.597" v="5410" actId="478"/>
          <ac:cxnSpMkLst>
            <pc:docMk/>
            <pc:sldMk cId="1483392316" sldId="542"/>
            <ac:cxnSpMk id="22" creationId="{977B003A-5997-3003-71B5-E95AD947F6A9}"/>
          </ac:cxnSpMkLst>
        </pc:cxnChg>
        <pc:cxnChg chg="del mod">
          <ac:chgData name="uzawaktr@outlook.jp" userId="9471b0887bca2b09" providerId="LiveId" clId="{E2EC0CC6-41E6-4BFA-BE71-0A464D55B656}" dt="2024-06-28T07:54:11.597" v="5410" actId="478"/>
          <ac:cxnSpMkLst>
            <pc:docMk/>
            <pc:sldMk cId="1483392316" sldId="542"/>
            <ac:cxnSpMk id="32" creationId="{EE268DF5-BE01-5CC9-EC50-ABDA1BE74B99}"/>
          </ac:cxnSpMkLst>
        </pc:cxnChg>
      </pc:sldChg>
    </pc:docChg>
  </pc:docChgLst>
  <pc:docChgLst>
    <pc:chgData name="kotaro uzawa" userId="3dd9582fdb51bf36" providerId="LiveId" clId="{C7F1CA1B-EE23-49F1-A983-A6D87A02E168}"/>
    <pc:docChg chg="undo custSel addSld delSld modSld sldOrd">
      <pc:chgData name="kotaro uzawa" userId="3dd9582fdb51bf36" providerId="LiveId" clId="{C7F1CA1B-EE23-49F1-A983-A6D87A02E168}" dt="2023-11-30T21:34:04.199" v="2522" actId="115"/>
      <pc:docMkLst>
        <pc:docMk/>
      </pc:docMkLst>
      <pc:sldChg chg="modSp mod">
        <pc:chgData name="kotaro uzawa" userId="3dd9582fdb51bf36" providerId="LiveId" clId="{C7F1CA1B-EE23-49F1-A983-A6D87A02E168}" dt="2023-11-30T19:31:32.786" v="2465" actId="20577"/>
        <pc:sldMkLst>
          <pc:docMk/>
          <pc:sldMk cId="2759761156" sldId="301"/>
        </pc:sldMkLst>
        <pc:spChg chg="mod">
          <ac:chgData name="kotaro uzawa" userId="3dd9582fdb51bf36" providerId="LiveId" clId="{C7F1CA1B-EE23-49F1-A983-A6D87A02E168}" dt="2023-11-30T17:04:52.379" v="2425" actId="1076"/>
          <ac:spMkLst>
            <pc:docMk/>
            <pc:sldMk cId="2759761156" sldId="301"/>
            <ac:spMk id="2" creationId="{B2860994-9378-4DA1-BF61-5B567307FE5D}"/>
          </ac:spMkLst>
        </pc:spChg>
        <pc:spChg chg="mod">
          <ac:chgData name="kotaro uzawa" userId="3dd9582fdb51bf36" providerId="LiveId" clId="{C7F1CA1B-EE23-49F1-A983-A6D87A02E168}" dt="2023-11-30T17:05:09.231" v="2428" actId="1076"/>
          <ac:spMkLst>
            <pc:docMk/>
            <pc:sldMk cId="2759761156" sldId="301"/>
            <ac:spMk id="3" creationId="{C4EDD045-0133-4DDF-6E23-C80259F48CBA}"/>
          </ac:spMkLst>
        </pc:spChg>
        <pc:spChg chg="mod">
          <ac:chgData name="kotaro uzawa" userId="3dd9582fdb51bf36" providerId="LiveId" clId="{C7F1CA1B-EE23-49F1-A983-A6D87A02E168}" dt="2023-11-30T19:31:32.786" v="2465" actId="20577"/>
          <ac:spMkLst>
            <pc:docMk/>
            <pc:sldMk cId="2759761156" sldId="301"/>
            <ac:spMk id="20" creationId="{00000000-0000-0000-0000-000000000000}"/>
          </ac:spMkLst>
        </pc:spChg>
      </pc:sldChg>
      <pc:sldChg chg="addSp delSp modSp mod">
        <pc:chgData name="kotaro uzawa" userId="3dd9582fdb51bf36" providerId="LiveId" clId="{C7F1CA1B-EE23-49F1-A983-A6D87A02E168}" dt="2023-11-30T03:25:38.773" v="735"/>
        <pc:sldMkLst>
          <pc:docMk/>
          <pc:sldMk cId="1634163185" sldId="396"/>
        </pc:sldMkLst>
        <pc:spChg chg="mod">
          <ac:chgData name="kotaro uzawa" userId="3dd9582fdb51bf36" providerId="LiveId" clId="{C7F1CA1B-EE23-49F1-A983-A6D87A02E168}" dt="2023-11-30T03:24:36.883" v="719" actId="1076"/>
          <ac:spMkLst>
            <pc:docMk/>
            <pc:sldMk cId="1634163185" sldId="396"/>
            <ac:spMk id="6" creationId="{26DCC4DF-995D-D385-6A29-991EDDB28460}"/>
          </ac:spMkLst>
        </pc:spChg>
        <pc:spChg chg="add del mod">
          <ac:chgData name="kotaro uzawa" userId="3dd9582fdb51bf36" providerId="LiveId" clId="{C7F1CA1B-EE23-49F1-A983-A6D87A02E168}" dt="2023-11-30T03:25:38.773" v="735"/>
          <ac:spMkLst>
            <pc:docMk/>
            <pc:sldMk cId="1634163185" sldId="396"/>
            <ac:spMk id="9" creationId="{0DAF7308-EC6B-BFE5-5893-30ED5C45FD95}"/>
          </ac:spMkLst>
        </pc:spChg>
        <pc:spChg chg="add mod">
          <ac:chgData name="kotaro uzawa" userId="3dd9582fdb51bf36" providerId="LiveId" clId="{C7F1CA1B-EE23-49F1-A983-A6D87A02E168}" dt="2023-11-30T03:25:32.178" v="733" actId="1076"/>
          <ac:spMkLst>
            <pc:docMk/>
            <pc:sldMk cId="1634163185" sldId="396"/>
            <ac:spMk id="10" creationId="{A1CBEC9A-FD98-0558-DFE3-D9DA9A851EAC}"/>
          </ac:spMkLst>
        </pc:spChg>
      </pc:sldChg>
      <pc:sldChg chg="modSp mod">
        <pc:chgData name="kotaro uzawa" userId="3dd9582fdb51bf36" providerId="LiveId" clId="{C7F1CA1B-EE23-49F1-A983-A6D87A02E168}" dt="2023-11-30T19:40:05.218" v="2489" actId="20577"/>
        <pc:sldMkLst>
          <pc:docMk/>
          <pc:sldMk cId="3933429998" sldId="441"/>
        </pc:sldMkLst>
        <pc:spChg chg="mod">
          <ac:chgData name="kotaro uzawa" userId="3dd9582fdb51bf36" providerId="LiveId" clId="{C7F1CA1B-EE23-49F1-A983-A6D87A02E168}" dt="2023-11-30T19:40:05.218" v="2489" actId="20577"/>
          <ac:spMkLst>
            <pc:docMk/>
            <pc:sldMk cId="3933429998" sldId="441"/>
            <ac:spMk id="2" creationId="{04EE2E60-493B-6DFF-405F-172F0F7457D6}"/>
          </ac:spMkLst>
        </pc:spChg>
        <pc:spChg chg="mod">
          <ac:chgData name="kotaro uzawa" userId="3dd9582fdb51bf36" providerId="LiveId" clId="{C7F1CA1B-EE23-49F1-A983-A6D87A02E168}" dt="2023-11-27T08:50:46.244" v="221" actId="20577"/>
          <ac:spMkLst>
            <pc:docMk/>
            <pc:sldMk cId="3933429998" sldId="441"/>
            <ac:spMk id="4" creationId="{0DD103B1-97DB-3C2F-FD20-36ED646399E6}"/>
          </ac:spMkLst>
        </pc:spChg>
      </pc:sldChg>
      <pc:sldChg chg="ord">
        <pc:chgData name="kotaro uzawa" userId="3dd9582fdb51bf36" providerId="LiveId" clId="{C7F1CA1B-EE23-49F1-A983-A6D87A02E168}" dt="2023-11-30T18:58:10.537" v="2460"/>
        <pc:sldMkLst>
          <pc:docMk/>
          <pc:sldMk cId="1047930486" sldId="445"/>
        </pc:sldMkLst>
      </pc:sldChg>
      <pc:sldChg chg="addSp delSp modSp add del mod">
        <pc:chgData name="kotaro uzawa" userId="3dd9582fdb51bf36" providerId="LiveId" clId="{C7F1CA1B-EE23-49F1-A983-A6D87A02E168}" dt="2023-11-30T03:21:01.659" v="641" actId="20577"/>
        <pc:sldMkLst>
          <pc:docMk/>
          <pc:sldMk cId="222286871" sldId="459"/>
        </pc:sldMkLst>
        <pc:spChg chg="mod">
          <ac:chgData name="kotaro uzawa" userId="3dd9582fdb51bf36" providerId="LiveId" clId="{C7F1CA1B-EE23-49F1-A983-A6D87A02E168}" dt="2023-11-30T03:21:01.659" v="641" actId="20577"/>
          <ac:spMkLst>
            <pc:docMk/>
            <pc:sldMk cId="222286871" sldId="459"/>
            <ac:spMk id="48" creationId="{0CE016BC-ABA3-D075-2E3A-1316F3F05BEA}"/>
          </ac:spMkLst>
        </pc:spChg>
        <pc:grpChg chg="mod">
          <ac:chgData name="kotaro uzawa" userId="3dd9582fdb51bf36" providerId="LiveId" clId="{C7F1CA1B-EE23-49F1-A983-A6D87A02E168}" dt="2023-11-30T03:20:56.586" v="632" actId="20577"/>
          <ac:grpSpMkLst>
            <pc:docMk/>
            <pc:sldMk cId="222286871" sldId="459"/>
            <ac:grpSpMk id="4" creationId="{71D2562D-0BA7-FF82-FB25-E1C6A49D3489}"/>
          </ac:grpSpMkLst>
        </pc:grpChg>
        <pc:picChg chg="add mod">
          <ac:chgData name="kotaro uzawa" userId="3dd9582fdb51bf36" providerId="LiveId" clId="{C7F1CA1B-EE23-49F1-A983-A6D87A02E168}" dt="2023-11-27T18:13:20.345" v="524"/>
          <ac:picMkLst>
            <pc:docMk/>
            <pc:sldMk cId="222286871" sldId="459"/>
            <ac:picMk id="2" creationId="{46CD3AA1-41F8-AA84-E95F-AE68E24463A8}"/>
          </ac:picMkLst>
        </pc:picChg>
        <pc:picChg chg="del">
          <ac:chgData name="kotaro uzawa" userId="3dd9582fdb51bf36" providerId="LiveId" clId="{C7F1CA1B-EE23-49F1-A983-A6D87A02E168}" dt="2023-11-27T18:13:16.626" v="523" actId="21"/>
          <ac:picMkLst>
            <pc:docMk/>
            <pc:sldMk cId="222286871" sldId="459"/>
            <ac:picMk id="8" creationId="{B6BEB989-866D-E58D-2BE8-217F0A06C972}"/>
          </ac:picMkLst>
        </pc:picChg>
        <pc:picChg chg="mod">
          <ac:chgData name="kotaro uzawa" userId="3dd9582fdb51bf36" providerId="LiveId" clId="{C7F1CA1B-EE23-49F1-A983-A6D87A02E168}" dt="2023-11-30T03:20:56.586" v="632" actId="20577"/>
          <ac:picMkLst>
            <pc:docMk/>
            <pc:sldMk cId="222286871" sldId="459"/>
            <ac:picMk id="16" creationId="{4E0E799F-5426-FD31-17EE-9474A468360B}"/>
          </ac:picMkLst>
        </pc:picChg>
      </pc:sldChg>
      <pc:sldChg chg="modSp">
        <pc:chgData name="kotaro uzawa" userId="3dd9582fdb51bf36" providerId="LiveId" clId="{C7F1CA1B-EE23-49F1-A983-A6D87A02E168}" dt="2023-11-30T17:10:30.959" v="2453" actId="20577"/>
        <pc:sldMkLst>
          <pc:docMk/>
          <pc:sldMk cId="4057013642" sldId="462"/>
        </pc:sldMkLst>
        <pc:spChg chg="mod">
          <ac:chgData name="kotaro uzawa" userId="3dd9582fdb51bf36" providerId="LiveId" clId="{C7F1CA1B-EE23-49F1-A983-A6D87A02E168}" dt="2023-11-30T17:10:30.959" v="2453" actId="20577"/>
          <ac:spMkLst>
            <pc:docMk/>
            <pc:sldMk cId="4057013642" sldId="462"/>
            <ac:spMk id="24" creationId="{759212E6-94B1-BBF5-EA2E-AEECF7D63D25}"/>
          </ac:spMkLst>
        </pc:spChg>
      </pc:sldChg>
      <pc:sldChg chg="delSp modSp mod">
        <pc:chgData name="kotaro uzawa" userId="3dd9582fdb51bf36" providerId="LiveId" clId="{C7F1CA1B-EE23-49F1-A983-A6D87A02E168}" dt="2023-11-27T18:14:01.645" v="542" actId="20577"/>
        <pc:sldMkLst>
          <pc:docMk/>
          <pc:sldMk cId="1262771328" sldId="463"/>
        </pc:sldMkLst>
        <pc:spChg chg="mod">
          <ac:chgData name="kotaro uzawa" userId="3dd9582fdb51bf36" providerId="LiveId" clId="{C7F1CA1B-EE23-49F1-A983-A6D87A02E168}" dt="2023-11-27T08:43:34.248" v="85" actId="1076"/>
          <ac:spMkLst>
            <pc:docMk/>
            <pc:sldMk cId="1262771328" sldId="463"/>
            <ac:spMk id="6" creationId="{C2260D9D-20A5-90DF-8FED-32064D413DFF}"/>
          </ac:spMkLst>
        </pc:spChg>
        <pc:spChg chg="mod">
          <ac:chgData name="kotaro uzawa" userId="3dd9582fdb51bf36" providerId="LiveId" clId="{C7F1CA1B-EE23-49F1-A983-A6D87A02E168}" dt="2023-11-27T18:14:01.645" v="542" actId="20577"/>
          <ac:spMkLst>
            <pc:docMk/>
            <pc:sldMk cId="1262771328" sldId="463"/>
            <ac:spMk id="7" creationId="{31FF116A-AA6D-CA47-256B-948F54B15732}"/>
          </ac:spMkLst>
        </pc:spChg>
        <pc:spChg chg="del">
          <ac:chgData name="kotaro uzawa" userId="3dd9582fdb51bf36" providerId="LiveId" clId="{C7F1CA1B-EE23-49F1-A983-A6D87A02E168}" dt="2023-11-27T08:43:08.217" v="46" actId="21"/>
          <ac:spMkLst>
            <pc:docMk/>
            <pc:sldMk cId="1262771328" sldId="463"/>
            <ac:spMk id="8" creationId="{2F9D8674-B6AC-5BEB-40A6-FB0BADBCA3F0}"/>
          </ac:spMkLst>
        </pc:spChg>
        <pc:spChg chg="mod">
          <ac:chgData name="kotaro uzawa" userId="3dd9582fdb51bf36" providerId="LiveId" clId="{C7F1CA1B-EE23-49F1-A983-A6D87A02E168}" dt="2023-11-27T08:44:39.481" v="170" actId="20577"/>
          <ac:spMkLst>
            <pc:docMk/>
            <pc:sldMk cId="1262771328" sldId="463"/>
            <ac:spMk id="10" creationId="{DECA5B52-2E4E-8E6B-CB88-5A793D6D5A8F}"/>
          </ac:spMkLst>
        </pc:spChg>
      </pc:sldChg>
      <pc:sldChg chg="addSp delSp modSp mod">
        <pc:chgData name="kotaro uzawa" userId="3dd9582fdb51bf36" providerId="LiveId" clId="{C7F1CA1B-EE23-49F1-A983-A6D87A02E168}" dt="2023-11-30T21:34:04.199" v="2522" actId="115"/>
        <pc:sldMkLst>
          <pc:docMk/>
          <pc:sldMk cId="725313488" sldId="465"/>
        </pc:sldMkLst>
        <pc:spChg chg="mod">
          <ac:chgData name="kotaro uzawa" userId="3dd9582fdb51bf36" providerId="LiveId" clId="{C7F1CA1B-EE23-49F1-A983-A6D87A02E168}" dt="2023-11-30T03:28:06.090" v="823" actId="20577"/>
          <ac:spMkLst>
            <pc:docMk/>
            <pc:sldMk cId="725313488" sldId="465"/>
            <ac:spMk id="4" creationId="{77E8025A-44CB-A34F-BEF7-0072B2482D29}"/>
          </ac:spMkLst>
        </pc:spChg>
        <pc:spChg chg="mod">
          <ac:chgData name="kotaro uzawa" userId="3dd9582fdb51bf36" providerId="LiveId" clId="{C7F1CA1B-EE23-49F1-A983-A6D87A02E168}" dt="2023-11-30T03:28:06.090" v="823" actId="20577"/>
          <ac:spMkLst>
            <pc:docMk/>
            <pc:sldMk cId="725313488" sldId="465"/>
            <ac:spMk id="6" creationId="{0EBF7BB2-93DC-CF13-663C-85259C83135A}"/>
          </ac:spMkLst>
        </pc:spChg>
        <pc:spChg chg="mod">
          <ac:chgData name="kotaro uzawa" userId="3dd9582fdb51bf36" providerId="LiveId" clId="{C7F1CA1B-EE23-49F1-A983-A6D87A02E168}" dt="2023-11-30T03:28:06.090" v="823" actId="20577"/>
          <ac:spMkLst>
            <pc:docMk/>
            <pc:sldMk cId="725313488" sldId="465"/>
            <ac:spMk id="7" creationId="{0F7DFE42-AFC7-9CD1-C6EC-824CC656F25C}"/>
          </ac:spMkLst>
        </pc:spChg>
        <pc:spChg chg="mod">
          <ac:chgData name="kotaro uzawa" userId="3dd9582fdb51bf36" providerId="LiveId" clId="{C7F1CA1B-EE23-49F1-A983-A6D87A02E168}" dt="2023-11-30T03:28:06.090" v="823" actId="20577"/>
          <ac:spMkLst>
            <pc:docMk/>
            <pc:sldMk cId="725313488" sldId="465"/>
            <ac:spMk id="9" creationId="{B44EB376-49F4-071A-D65E-D4E987AB88F7}"/>
          </ac:spMkLst>
        </pc:spChg>
        <pc:spChg chg="mod">
          <ac:chgData name="kotaro uzawa" userId="3dd9582fdb51bf36" providerId="LiveId" clId="{C7F1CA1B-EE23-49F1-A983-A6D87A02E168}" dt="2023-11-30T03:28:06.090" v="823" actId="20577"/>
          <ac:spMkLst>
            <pc:docMk/>
            <pc:sldMk cId="725313488" sldId="465"/>
            <ac:spMk id="10" creationId="{D4D8F386-191F-9424-B8E2-A9814A093E09}"/>
          </ac:spMkLst>
        </pc:spChg>
        <pc:spChg chg="mod">
          <ac:chgData name="kotaro uzawa" userId="3dd9582fdb51bf36" providerId="LiveId" clId="{C7F1CA1B-EE23-49F1-A983-A6D87A02E168}" dt="2023-11-30T03:28:06.090" v="823" actId="20577"/>
          <ac:spMkLst>
            <pc:docMk/>
            <pc:sldMk cId="725313488" sldId="465"/>
            <ac:spMk id="11" creationId="{94191497-9D7D-23F9-B17A-8DB4CAC77C33}"/>
          </ac:spMkLst>
        </pc:spChg>
        <pc:spChg chg="mod">
          <ac:chgData name="kotaro uzawa" userId="3dd9582fdb51bf36" providerId="LiveId" clId="{C7F1CA1B-EE23-49F1-A983-A6D87A02E168}" dt="2023-11-30T03:28:06.090" v="823" actId="20577"/>
          <ac:spMkLst>
            <pc:docMk/>
            <pc:sldMk cId="725313488" sldId="465"/>
            <ac:spMk id="13" creationId="{B67C73F2-7E31-C506-3B8A-2B2E127F05EC}"/>
          </ac:spMkLst>
        </pc:spChg>
        <pc:spChg chg="mod">
          <ac:chgData name="kotaro uzawa" userId="3dd9582fdb51bf36" providerId="LiveId" clId="{C7F1CA1B-EE23-49F1-A983-A6D87A02E168}" dt="2023-11-30T03:28:06.090" v="823" actId="20577"/>
          <ac:spMkLst>
            <pc:docMk/>
            <pc:sldMk cId="725313488" sldId="465"/>
            <ac:spMk id="14" creationId="{3CE1C9B2-D1EE-4DC3-5823-22AA5A608A33}"/>
          </ac:spMkLst>
        </pc:spChg>
        <pc:spChg chg="mod">
          <ac:chgData name="kotaro uzawa" userId="3dd9582fdb51bf36" providerId="LiveId" clId="{C7F1CA1B-EE23-49F1-A983-A6D87A02E168}" dt="2023-11-30T03:28:06.090" v="823" actId="20577"/>
          <ac:spMkLst>
            <pc:docMk/>
            <pc:sldMk cId="725313488" sldId="465"/>
            <ac:spMk id="15" creationId="{FC492A61-1D30-7A4E-C71F-8330311E6607}"/>
          </ac:spMkLst>
        </pc:spChg>
        <pc:spChg chg="add mod">
          <ac:chgData name="kotaro uzawa" userId="3dd9582fdb51bf36" providerId="LiveId" clId="{C7F1CA1B-EE23-49F1-A983-A6D87A02E168}" dt="2023-11-30T21:34:04.199" v="2522" actId="115"/>
          <ac:spMkLst>
            <pc:docMk/>
            <pc:sldMk cId="725313488" sldId="465"/>
            <ac:spMk id="16" creationId="{7E736EEA-EFB3-995D-0C67-78AF79A7DA61}"/>
          </ac:spMkLst>
        </pc:spChg>
        <pc:spChg chg="del">
          <ac:chgData name="kotaro uzawa" userId="3dd9582fdb51bf36" providerId="LiveId" clId="{C7F1CA1B-EE23-49F1-A983-A6D87A02E168}" dt="2023-11-30T03:29:58.845" v="851" actId="21"/>
          <ac:spMkLst>
            <pc:docMk/>
            <pc:sldMk cId="725313488" sldId="465"/>
            <ac:spMk id="17" creationId="{581F80FB-5CBF-5EB0-44C2-3BCA52F4B483}"/>
          </ac:spMkLst>
        </pc:spChg>
        <pc:spChg chg="mod">
          <ac:chgData name="kotaro uzawa" userId="3dd9582fdb51bf36" providerId="LiveId" clId="{C7F1CA1B-EE23-49F1-A983-A6D87A02E168}" dt="2023-11-30T03:28:06.090" v="823" actId="20577"/>
          <ac:spMkLst>
            <pc:docMk/>
            <pc:sldMk cId="725313488" sldId="465"/>
            <ac:spMk id="18" creationId="{7208D7F0-62FC-E963-49C1-CA8D90A7DF18}"/>
          </ac:spMkLst>
        </pc:spChg>
        <pc:spChg chg="mod">
          <ac:chgData name="kotaro uzawa" userId="3dd9582fdb51bf36" providerId="LiveId" clId="{C7F1CA1B-EE23-49F1-A983-A6D87A02E168}" dt="2023-11-30T03:28:06.090" v="823" actId="20577"/>
          <ac:spMkLst>
            <pc:docMk/>
            <pc:sldMk cId="725313488" sldId="465"/>
            <ac:spMk id="20" creationId="{6844528E-C1DA-F18E-0098-5EC0C3E766F4}"/>
          </ac:spMkLst>
        </pc:spChg>
        <pc:spChg chg="mod">
          <ac:chgData name="kotaro uzawa" userId="3dd9582fdb51bf36" providerId="LiveId" clId="{C7F1CA1B-EE23-49F1-A983-A6D87A02E168}" dt="2023-11-30T03:28:06.090" v="823" actId="20577"/>
          <ac:spMkLst>
            <pc:docMk/>
            <pc:sldMk cId="725313488" sldId="465"/>
            <ac:spMk id="21" creationId="{CFCAF82A-874D-5BFD-2FFC-83477C9E27C1}"/>
          </ac:spMkLst>
        </pc:spChg>
        <pc:spChg chg="mod">
          <ac:chgData name="kotaro uzawa" userId="3dd9582fdb51bf36" providerId="LiveId" clId="{C7F1CA1B-EE23-49F1-A983-A6D87A02E168}" dt="2023-11-30T03:28:06.090" v="823" actId="20577"/>
          <ac:spMkLst>
            <pc:docMk/>
            <pc:sldMk cId="725313488" sldId="465"/>
            <ac:spMk id="22" creationId="{7EB2B80F-8F62-E34C-A6C2-FD4F6E297915}"/>
          </ac:spMkLst>
        </pc:spChg>
        <pc:spChg chg="mod">
          <ac:chgData name="kotaro uzawa" userId="3dd9582fdb51bf36" providerId="LiveId" clId="{C7F1CA1B-EE23-49F1-A983-A6D87A02E168}" dt="2023-11-30T03:28:06.090" v="823" actId="20577"/>
          <ac:spMkLst>
            <pc:docMk/>
            <pc:sldMk cId="725313488" sldId="465"/>
            <ac:spMk id="23" creationId="{71C45284-BB00-B1E0-14E1-2DEDEBC3D21C}"/>
          </ac:spMkLst>
        </pc:spChg>
        <pc:spChg chg="mod">
          <ac:chgData name="kotaro uzawa" userId="3dd9582fdb51bf36" providerId="LiveId" clId="{C7F1CA1B-EE23-49F1-A983-A6D87A02E168}" dt="2023-11-30T03:28:06.090" v="823" actId="20577"/>
          <ac:spMkLst>
            <pc:docMk/>
            <pc:sldMk cId="725313488" sldId="465"/>
            <ac:spMk id="24" creationId="{94AA2AB1-6186-F9AD-896D-7977EC760429}"/>
          </ac:spMkLst>
        </pc:spChg>
        <pc:spChg chg="mod">
          <ac:chgData name="kotaro uzawa" userId="3dd9582fdb51bf36" providerId="LiveId" clId="{C7F1CA1B-EE23-49F1-A983-A6D87A02E168}" dt="2023-11-30T03:28:06.090" v="823" actId="20577"/>
          <ac:spMkLst>
            <pc:docMk/>
            <pc:sldMk cId="725313488" sldId="465"/>
            <ac:spMk id="25" creationId="{94C24636-1007-FF56-F861-0B5C1CA61A75}"/>
          </ac:spMkLst>
        </pc:spChg>
        <pc:spChg chg="mod">
          <ac:chgData name="kotaro uzawa" userId="3dd9582fdb51bf36" providerId="LiveId" clId="{C7F1CA1B-EE23-49F1-A983-A6D87A02E168}" dt="2023-11-30T03:28:06.090" v="823" actId="20577"/>
          <ac:spMkLst>
            <pc:docMk/>
            <pc:sldMk cId="725313488" sldId="465"/>
            <ac:spMk id="26" creationId="{AB0D1D05-4F39-AB53-7C96-62523C1E530B}"/>
          </ac:spMkLst>
        </pc:spChg>
        <pc:spChg chg="mod">
          <ac:chgData name="kotaro uzawa" userId="3dd9582fdb51bf36" providerId="LiveId" clId="{C7F1CA1B-EE23-49F1-A983-A6D87A02E168}" dt="2023-11-30T03:28:06.090" v="823" actId="20577"/>
          <ac:spMkLst>
            <pc:docMk/>
            <pc:sldMk cId="725313488" sldId="465"/>
            <ac:spMk id="48" creationId="{E9AF22FC-CF90-CEC0-CDA0-10AC11461A65}"/>
          </ac:spMkLst>
        </pc:spChg>
        <pc:spChg chg="mod">
          <ac:chgData name="kotaro uzawa" userId="3dd9582fdb51bf36" providerId="LiveId" clId="{C7F1CA1B-EE23-49F1-A983-A6D87A02E168}" dt="2023-11-30T03:28:06.090" v="823" actId="20577"/>
          <ac:spMkLst>
            <pc:docMk/>
            <pc:sldMk cId="725313488" sldId="465"/>
            <ac:spMk id="51" creationId="{CFF7F719-50E0-FAF5-C6B9-5F9BDBFA35CE}"/>
          </ac:spMkLst>
        </pc:spChg>
        <pc:spChg chg="mod">
          <ac:chgData name="kotaro uzawa" userId="3dd9582fdb51bf36" providerId="LiveId" clId="{C7F1CA1B-EE23-49F1-A983-A6D87A02E168}" dt="2023-11-30T03:28:12.725" v="826" actId="1076"/>
          <ac:spMkLst>
            <pc:docMk/>
            <pc:sldMk cId="725313488" sldId="465"/>
            <ac:spMk id="52" creationId="{0D15375E-4912-415A-D342-BC39F098B702}"/>
          </ac:spMkLst>
        </pc:spChg>
        <pc:spChg chg="mod">
          <ac:chgData name="kotaro uzawa" userId="3dd9582fdb51bf36" providerId="LiveId" clId="{C7F1CA1B-EE23-49F1-A983-A6D87A02E168}" dt="2023-11-30T03:28:06.090" v="823" actId="20577"/>
          <ac:spMkLst>
            <pc:docMk/>
            <pc:sldMk cId="725313488" sldId="465"/>
            <ac:spMk id="53" creationId="{F5D4FFA3-D0A1-5BCC-AE82-AD8886E6D980}"/>
          </ac:spMkLst>
        </pc:spChg>
        <pc:spChg chg="mod">
          <ac:chgData name="kotaro uzawa" userId="3dd9582fdb51bf36" providerId="LiveId" clId="{C7F1CA1B-EE23-49F1-A983-A6D87A02E168}" dt="2023-11-30T16:55:02.421" v="2127" actId="1076"/>
          <ac:spMkLst>
            <pc:docMk/>
            <pc:sldMk cId="725313488" sldId="465"/>
            <ac:spMk id="54" creationId="{06188879-B9A9-7C2B-3E7B-361EF3C1E8EF}"/>
          </ac:spMkLst>
        </pc:spChg>
        <pc:spChg chg="mod">
          <ac:chgData name="kotaro uzawa" userId="3dd9582fdb51bf36" providerId="LiveId" clId="{C7F1CA1B-EE23-49F1-A983-A6D87A02E168}" dt="2023-11-30T16:54:45.377" v="2125" actId="14100"/>
          <ac:spMkLst>
            <pc:docMk/>
            <pc:sldMk cId="725313488" sldId="465"/>
            <ac:spMk id="57" creationId="{00CD370C-CBC9-1F89-0717-A8A925390B52}"/>
          </ac:spMkLst>
        </pc:spChg>
        <pc:spChg chg="mod">
          <ac:chgData name="kotaro uzawa" userId="3dd9582fdb51bf36" providerId="LiveId" clId="{C7F1CA1B-EE23-49F1-A983-A6D87A02E168}" dt="2023-11-30T16:52:53.256" v="2075" actId="20577"/>
          <ac:spMkLst>
            <pc:docMk/>
            <pc:sldMk cId="725313488" sldId="465"/>
            <ac:spMk id="59" creationId="{78BB7D11-157B-86D6-5914-0E4D61BDAF93}"/>
          </ac:spMkLst>
        </pc:spChg>
        <pc:grpChg chg="mod">
          <ac:chgData name="kotaro uzawa" userId="3dd9582fdb51bf36" providerId="LiveId" clId="{C7F1CA1B-EE23-49F1-A983-A6D87A02E168}" dt="2023-11-30T03:28:06.090" v="823" actId="20577"/>
          <ac:grpSpMkLst>
            <pc:docMk/>
            <pc:sldMk cId="725313488" sldId="465"/>
            <ac:grpSpMk id="2" creationId="{6C758509-6680-B90C-6EDF-EFA737969BA3}"/>
          </ac:grpSpMkLst>
        </pc:grpChg>
        <pc:grpChg chg="mod">
          <ac:chgData name="kotaro uzawa" userId="3dd9582fdb51bf36" providerId="LiveId" clId="{C7F1CA1B-EE23-49F1-A983-A6D87A02E168}" dt="2023-11-30T03:28:06.090" v="823" actId="20577"/>
          <ac:grpSpMkLst>
            <pc:docMk/>
            <pc:sldMk cId="725313488" sldId="465"/>
            <ac:grpSpMk id="3" creationId="{C837B364-7380-89D7-A9E6-6A1B922430A6}"/>
          </ac:grpSpMkLst>
        </pc:grpChg>
        <pc:grpChg chg="mod">
          <ac:chgData name="kotaro uzawa" userId="3dd9582fdb51bf36" providerId="LiveId" clId="{C7F1CA1B-EE23-49F1-A983-A6D87A02E168}" dt="2023-11-30T03:28:06.090" v="823" actId="20577"/>
          <ac:grpSpMkLst>
            <pc:docMk/>
            <pc:sldMk cId="725313488" sldId="465"/>
            <ac:grpSpMk id="8" creationId="{E97C5C20-EDF3-AD42-3216-E38A71ED1F2D}"/>
          </ac:grpSpMkLst>
        </pc:grpChg>
        <pc:grpChg chg="mod">
          <ac:chgData name="kotaro uzawa" userId="3dd9582fdb51bf36" providerId="LiveId" clId="{C7F1CA1B-EE23-49F1-A983-A6D87A02E168}" dt="2023-11-30T03:28:06.090" v="823" actId="20577"/>
          <ac:grpSpMkLst>
            <pc:docMk/>
            <pc:sldMk cId="725313488" sldId="465"/>
            <ac:grpSpMk id="12" creationId="{904CC0B3-3E76-F762-91F2-9ACD52098497}"/>
          </ac:grpSpMkLst>
        </pc:grpChg>
        <pc:grpChg chg="mod">
          <ac:chgData name="kotaro uzawa" userId="3dd9582fdb51bf36" providerId="LiveId" clId="{C7F1CA1B-EE23-49F1-A983-A6D87A02E168}" dt="2023-11-30T03:28:06.090" v="823" actId="20577"/>
          <ac:grpSpMkLst>
            <pc:docMk/>
            <pc:sldMk cId="725313488" sldId="465"/>
            <ac:grpSpMk id="58" creationId="{B5A1A295-E7C6-B2DC-9514-856BD1F1E5DD}"/>
          </ac:grpSpMkLst>
        </pc:grpChg>
      </pc:sldChg>
      <pc:sldChg chg="addSp modSp mod">
        <pc:chgData name="kotaro uzawa" userId="3dd9582fdb51bf36" providerId="LiveId" clId="{C7F1CA1B-EE23-49F1-A983-A6D87A02E168}" dt="2023-11-30T03:36:13.413" v="950" actId="20577"/>
        <pc:sldMkLst>
          <pc:docMk/>
          <pc:sldMk cId="1084673912" sldId="466"/>
        </pc:sldMkLst>
        <pc:spChg chg="add mod">
          <ac:chgData name="kotaro uzawa" userId="3dd9582fdb51bf36" providerId="LiveId" clId="{C7F1CA1B-EE23-49F1-A983-A6D87A02E168}" dt="2023-11-30T03:36:13.413" v="950" actId="20577"/>
          <ac:spMkLst>
            <pc:docMk/>
            <pc:sldMk cId="1084673912" sldId="466"/>
            <ac:spMk id="4" creationId="{E3947DEF-9A4B-5966-E0C5-23CC4EAB25DE}"/>
          </ac:spMkLst>
        </pc:spChg>
        <pc:spChg chg="mod">
          <ac:chgData name="kotaro uzawa" userId="3dd9582fdb51bf36" providerId="LiveId" clId="{C7F1CA1B-EE23-49F1-A983-A6D87A02E168}" dt="2023-11-30T03:33:00.110" v="901" actId="164"/>
          <ac:spMkLst>
            <pc:docMk/>
            <pc:sldMk cId="1084673912" sldId="466"/>
            <ac:spMk id="5" creationId="{A871AB7F-E626-0F26-B4EB-1F534D9DC45F}"/>
          </ac:spMkLst>
        </pc:spChg>
        <pc:spChg chg="mod">
          <ac:chgData name="kotaro uzawa" userId="3dd9582fdb51bf36" providerId="LiveId" clId="{C7F1CA1B-EE23-49F1-A983-A6D87A02E168}" dt="2023-11-30T03:33:00.110" v="901" actId="164"/>
          <ac:spMkLst>
            <pc:docMk/>
            <pc:sldMk cId="1084673912" sldId="466"/>
            <ac:spMk id="9" creationId="{6AB7A21F-4838-7276-FCFD-E40F92CD9EF6}"/>
          </ac:spMkLst>
        </pc:spChg>
        <pc:spChg chg="mod">
          <ac:chgData name="kotaro uzawa" userId="3dd9582fdb51bf36" providerId="LiveId" clId="{C7F1CA1B-EE23-49F1-A983-A6D87A02E168}" dt="2023-11-30T03:33:14.044" v="905" actId="1076"/>
          <ac:spMkLst>
            <pc:docMk/>
            <pc:sldMk cId="1084673912" sldId="466"/>
            <ac:spMk id="15" creationId="{2BD9EFBD-E71B-413C-6EA1-03E1CC81EBDD}"/>
          </ac:spMkLst>
        </pc:spChg>
        <pc:spChg chg="mod">
          <ac:chgData name="kotaro uzawa" userId="3dd9582fdb51bf36" providerId="LiveId" clId="{C7F1CA1B-EE23-49F1-A983-A6D87A02E168}" dt="2023-11-30T03:33:21.289" v="907" actId="1076"/>
          <ac:spMkLst>
            <pc:docMk/>
            <pc:sldMk cId="1084673912" sldId="466"/>
            <ac:spMk id="17" creationId="{581F80FB-5CBF-5EB0-44C2-3BCA52F4B483}"/>
          </ac:spMkLst>
        </pc:spChg>
        <pc:grpChg chg="add mod">
          <ac:chgData name="kotaro uzawa" userId="3dd9582fdb51bf36" providerId="LiveId" clId="{C7F1CA1B-EE23-49F1-A983-A6D87A02E168}" dt="2023-11-30T03:33:09.148" v="904" actId="1076"/>
          <ac:grpSpMkLst>
            <pc:docMk/>
            <pc:sldMk cId="1084673912" sldId="466"/>
            <ac:grpSpMk id="2" creationId="{BC9ED104-E680-D7A8-1164-D5CAB2BE585D}"/>
          </ac:grpSpMkLst>
        </pc:grpChg>
        <pc:picChg chg="mod">
          <ac:chgData name="kotaro uzawa" userId="3dd9582fdb51bf36" providerId="LiveId" clId="{C7F1CA1B-EE23-49F1-A983-A6D87A02E168}" dt="2023-11-30T03:33:00.110" v="901" actId="164"/>
          <ac:picMkLst>
            <pc:docMk/>
            <pc:sldMk cId="1084673912" sldId="466"/>
            <ac:picMk id="11" creationId="{07B9119B-5BAA-4EDE-A382-5BC15F553794}"/>
          </ac:picMkLst>
        </pc:picChg>
        <pc:cxnChg chg="mod">
          <ac:chgData name="kotaro uzawa" userId="3dd9582fdb51bf36" providerId="LiveId" clId="{C7F1CA1B-EE23-49F1-A983-A6D87A02E168}" dt="2023-11-30T03:33:17.490" v="906" actId="14100"/>
          <ac:cxnSpMkLst>
            <pc:docMk/>
            <pc:sldMk cId="1084673912" sldId="466"/>
            <ac:cxnSpMk id="13" creationId="{FB2FAAA3-0386-94A7-BAB2-F65671E42CDE}"/>
          </ac:cxnSpMkLst>
        </pc:cxnChg>
      </pc:sldChg>
      <pc:sldChg chg="addSp delSp modSp del mod">
        <pc:chgData name="kotaro uzawa" userId="3dd9582fdb51bf36" providerId="LiveId" clId="{C7F1CA1B-EE23-49F1-A983-A6D87A02E168}" dt="2023-11-30T04:20:32.774" v="1837" actId="2696"/>
        <pc:sldMkLst>
          <pc:docMk/>
          <pc:sldMk cId="217337987" sldId="469"/>
        </pc:sldMkLst>
        <pc:spChg chg="mod">
          <ac:chgData name="kotaro uzawa" userId="3dd9582fdb51bf36" providerId="LiveId" clId="{C7F1CA1B-EE23-49F1-A983-A6D87A02E168}" dt="2023-11-30T04:03:58.903" v="1382" actId="20577"/>
          <ac:spMkLst>
            <pc:docMk/>
            <pc:sldMk cId="217337987" sldId="469"/>
            <ac:spMk id="2" creationId="{5CAC5EC0-19FF-4770-036E-E4F9FF910D0C}"/>
          </ac:spMkLst>
        </pc:spChg>
        <pc:spChg chg="del">
          <ac:chgData name="kotaro uzawa" userId="3dd9582fdb51bf36" providerId="LiveId" clId="{C7F1CA1B-EE23-49F1-A983-A6D87A02E168}" dt="2023-11-30T04:02:33.817" v="1354" actId="21"/>
          <ac:spMkLst>
            <pc:docMk/>
            <pc:sldMk cId="217337987" sldId="469"/>
            <ac:spMk id="5" creationId="{528DBD65-7753-733D-CFF0-2E5E678E348F}"/>
          </ac:spMkLst>
        </pc:spChg>
        <pc:spChg chg="mod">
          <ac:chgData name="kotaro uzawa" userId="3dd9582fdb51bf36" providerId="LiveId" clId="{C7F1CA1B-EE23-49F1-A983-A6D87A02E168}" dt="2023-11-30T04:02:42.137" v="1358" actId="20577"/>
          <ac:spMkLst>
            <pc:docMk/>
            <pc:sldMk cId="217337987" sldId="469"/>
            <ac:spMk id="6" creationId="{865345A1-22D6-78F6-D2D2-A9C1F7018C51}"/>
          </ac:spMkLst>
        </pc:spChg>
        <pc:spChg chg="del mod">
          <ac:chgData name="kotaro uzawa" userId="3dd9582fdb51bf36" providerId="LiveId" clId="{C7F1CA1B-EE23-49F1-A983-A6D87A02E168}" dt="2023-11-30T04:04:27.731" v="1386" actId="21"/>
          <ac:spMkLst>
            <pc:docMk/>
            <pc:sldMk cId="217337987" sldId="469"/>
            <ac:spMk id="7" creationId="{A8FF4AF5-F8E0-99FB-AF47-AEC1C32D01A6}"/>
          </ac:spMkLst>
        </pc:spChg>
        <pc:spChg chg="mod">
          <ac:chgData name="kotaro uzawa" userId="3dd9582fdb51bf36" providerId="LiveId" clId="{C7F1CA1B-EE23-49F1-A983-A6D87A02E168}" dt="2023-11-30T04:02:42.137" v="1358" actId="20577"/>
          <ac:spMkLst>
            <pc:docMk/>
            <pc:sldMk cId="217337987" sldId="469"/>
            <ac:spMk id="8" creationId="{444AF2C9-DD7B-732C-BAD6-939F44826B1B}"/>
          </ac:spMkLst>
        </pc:spChg>
        <pc:spChg chg="del mod">
          <ac:chgData name="kotaro uzawa" userId="3dd9582fdb51bf36" providerId="LiveId" clId="{C7F1CA1B-EE23-49F1-A983-A6D87A02E168}" dt="2023-11-30T04:01:52.327" v="1338"/>
          <ac:spMkLst>
            <pc:docMk/>
            <pc:sldMk cId="217337987" sldId="469"/>
            <ac:spMk id="9" creationId="{6AB7A21F-4838-7276-FCFD-E40F92CD9EF6}"/>
          </ac:spMkLst>
        </pc:spChg>
        <pc:spChg chg="mod">
          <ac:chgData name="kotaro uzawa" userId="3dd9582fdb51bf36" providerId="LiveId" clId="{C7F1CA1B-EE23-49F1-A983-A6D87A02E168}" dt="2023-11-30T04:02:42.137" v="1358" actId="20577"/>
          <ac:spMkLst>
            <pc:docMk/>
            <pc:sldMk cId="217337987" sldId="469"/>
            <ac:spMk id="10" creationId="{7D5842D5-2561-F18E-E7BD-E95C7015C24A}"/>
          </ac:spMkLst>
        </pc:spChg>
        <pc:spChg chg="mod">
          <ac:chgData name="kotaro uzawa" userId="3dd9582fdb51bf36" providerId="LiveId" clId="{C7F1CA1B-EE23-49F1-A983-A6D87A02E168}" dt="2023-11-30T04:02:42.137" v="1358" actId="20577"/>
          <ac:spMkLst>
            <pc:docMk/>
            <pc:sldMk cId="217337987" sldId="469"/>
            <ac:spMk id="13" creationId="{5B9D17AC-F1C5-3541-FEB9-57595A837FB3}"/>
          </ac:spMkLst>
        </pc:spChg>
        <pc:spChg chg="mod">
          <ac:chgData name="kotaro uzawa" userId="3dd9582fdb51bf36" providerId="LiveId" clId="{C7F1CA1B-EE23-49F1-A983-A6D87A02E168}" dt="2023-11-30T04:02:42.137" v="1358" actId="20577"/>
          <ac:spMkLst>
            <pc:docMk/>
            <pc:sldMk cId="217337987" sldId="469"/>
            <ac:spMk id="14" creationId="{387F81FF-4F0F-340F-E820-977B38A0F68C}"/>
          </ac:spMkLst>
        </pc:spChg>
        <pc:spChg chg="mod">
          <ac:chgData name="kotaro uzawa" userId="3dd9582fdb51bf36" providerId="LiveId" clId="{C7F1CA1B-EE23-49F1-A983-A6D87A02E168}" dt="2023-11-30T04:02:42.137" v="1358" actId="20577"/>
          <ac:spMkLst>
            <pc:docMk/>
            <pc:sldMk cId="217337987" sldId="469"/>
            <ac:spMk id="15" creationId="{F7CD8310-92BB-4BB0-4ABA-4E66060240C2}"/>
          </ac:spMkLst>
        </pc:spChg>
        <pc:spChg chg="mod">
          <ac:chgData name="kotaro uzawa" userId="3dd9582fdb51bf36" providerId="LiveId" clId="{C7F1CA1B-EE23-49F1-A983-A6D87A02E168}" dt="2023-11-30T04:02:42.137" v="1358" actId="20577"/>
          <ac:spMkLst>
            <pc:docMk/>
            <pc:sldMk cId="217337987" sldId="469"/>
            <ac:spMk id="17" creationId="{5311EDAE-3DA6-9848-A659-63DC6041F171}"/>
          </ac:spMkLst>
        </pc:spChg>
        <pc:spChg chg="mod">
          <ac:chgData name="kotaro uzawa" userId="3dd9582fdb51bf36" providerId="LiveId" clId="{C7F1CA1B-EE23-49F1-A983-A6D87A02E168}" dt="2023-11-30T04:02:42.137" v="1358" actId="20577"/>
          <ac:spMkLst>
            <pc:docMk/>
            <pc:sldMk cId="217337987" sldId="469"/>
            <ac:spMk id="18" creationId="{1731D5DF-923E-ED51-4851-8C9572156B05}"/>
          </ac:spMkLst>
        </pc:spChg>
        <pc:spChg chg="mod">
          <ac:chgData name="kotaro uzawa" userId="3dd9582fdb51bf36" providerId="LiveId" clId="{C7F1CA1B-EE23-49F1-A983-A6D87A02E168}" dt="2023-11-30T04:02:42.137" v="1358" actId="20577"/>
          <ac:spMkLst>
            <pc:docMk/>
            <pc:sldMk cId="217337987" sldId="469"/>
            <ac:spMk id="19" creationId="{9383E5D7-0CF0-8209-2826-3F033853D7BB}"/>
          </ac:spMkLst>
        </pc:spChg>
        <pc:spChg chg="mod">
          <ac:chgData name="kotaro uzawa" userId="3dd9582fdb51bf36" providerId="LiveId" clId="{C7F1CA1B-EE23-49F1-A983-A6D87A02E168}" dt="2023-11-30T04:02:42.137" v="1358" actId="20577"/>
          <ac:spMkLst>
            <pc:docMk/>
            <pc:sldMk cId="217337987" sldId="469"/>
            <ac:spMk id="21" creationId="{F88DB1FB-B349-0B49-8BC9-D85051376B1E}"/>
          </ac:spMkLst>
        </pc:spChg>
        <pc:spChg chg="mod">
          <ac:chgData name="kotaro uzawa" userId="3dd9582fdb51bf36" providerId="LiveId" clId="{C7F1CA1B-EE23-49F1-A983-A6D87A02E168}" dt="2023-11-30T04:02:42.137" v="1358" actId="20577"/>
          <ac:spMkLst>
            <pc:docMk/>
            <pc:sldMk cId="217337987" sldId="469"/>
            <ac:spMk id="22" creationId="{3A7A5B18-64DF-8272-5DD1-C371EB288A8B}"/>
          </ac:spMkLst>
        </pc:spChg>
        <pc:spChg chg="mod">
          <ac:chgData name="kotaro uzawa" userId="3dd9582fdb51bf36" providerId="LiveId" clId="{C7F1CA1B-EE23-49F1-A983-A6D87A02E168}" dt="2023-11-30T04:02:42.137" v="1358" actId="20577"/>
          <ac:spMkLst>
            <pc:docMk/>
            <pc:sldMk cId="217337987" sldId="469"/>
            <ac:spMk id="23" creationId="{5DDDAE3E-537A-E010-D6F1-86D9573E3D28}"/>
          </ac:spMkLst>
        </pc:spChg>
        <pc:spChg chg="mod">
          <ac:chgData name="kotaro uzawa" userId="3dd9582fdb51bf36" providerId="LiveId" clId="{C7F1CA1B-EE23-49F1-A983-A6D87A02E168}" dt="2023-11-30T04:02:42.137" v="1358" actId="20577"/>
          <ac:spMkLst>
            <pc:docMk/>
            <pc:sldMk cId="217337987" sldId="469"/>
            <ac:spMk id="24" creationId="{558CACB5-314B-DFC0-65CB-9FF2F567E7C7}"/>
          </ac:spMkLst>
        </pc:spChg>
        <pc:spChg chg="mod">
          <ac:chgData name="kotaro uzawa" userId="3dd9582fdb51bf36" providerId="LiveId" clId="{C7F1CA1B-EE23-49F1-A983-A6D87A02E168}" dt="2023-11-30T04:03:00.508" v="1361" actId="20577"/>
          <ac:spMkLst>
            <pc:docMk/>
            <pc:sldMk cId="217337987" sldId="469"/>
            <ac:spMk id="25" creationId="{3E92A8CF-1A1C-FB1A-F946-F64D6E514BB6}"/>
          </ac:spMkLst>
        </pc:spChg>
        <pc:spChg chg="mod">
          <ac:chgData name="kotaro uzawa" userId="3dd9582fdb51bf36" providerId="LiveId" clId="{C7F1CA1B-EE23-49F1-A983-A6D87A02E168}" dt="2023-11-30T04:02:42.137" v="1358" actId="20577"/>
          <ac:spMkLst>
            <pc:docMk/>
            <pc:sldMk cId="217337987" sldId="469"/>
            <ac:spMk id="26" creationId="{C0B70279-11D7-032A-1F63-753BB5528F5E}"/>
          </ac:spMkLst>
        </pc:spChg>
        <pc:spChg chg="mod">
          <ac:chgData name="kotaro uzawa" userId="3dd9582fdb51bf36" providerId="LiveId" clId="{C7F1CA1B-EE23-49F1-A983-A6D87A02E168}" dt="2023-11-30T04:02:42.137" v="1358" actId="20577"/>
          <ac:spMkLst>
            <pc:docMk/>
            <pc:sldMk cId="217337987" sldId="469"/>
            <ac:spMk id="27" creationId="{C91DEE25-DF45-4E3B-3DF7-682558DBCD5F}"/>
          </ac:spMkLst>
        </pc:spChg>
        <pc:spChg chg="mod">
          <ac:chgData name="kotaro uzawa" userId="3dd9582fdb51bf36" providerId="LiveId" clId="{C7F1CA1B-EE23-49F1-A983-A6D87A02E168}" dt="2023-11-30T04:02:42.137" v="1358" actId="20577"/>
          <ac:spMkLst>
            <pc:docMk/>
            <pc:sldMk cId="217337987" sldId="469"/>
            <ac:spMk id="28" creationId="{3557DA0C-0DFF-3A9C-9CD0-287A48A44D78}"/>
          </ac:spMkLst>
        </pc:spChg>
        <pc:spChg chg="mod">
          <ac:chgData name="kotaro uzawa" userId="3dd9582fdb51bf36" providerId="LiveId" clId="{C7F1CA1B-EE23-49F1-A983-A6D87A02E168}" dt="2023-11-30T04:02:42.137" v="1358" actId="20577"/>
          <ac:spMkLst>
            <pc:docMk/>
            <pc:sldMk cId="217337987" sldId="469"/>
            <ac:spMk id="29" creationId="{689D57AE-27D2-A917-D92D-49561DABBD68}"/>
          </ac:spMkLst>
        </pc:spChg>
        <pc:spChg chg="mod">
          <ac:chgData name="kotaro uzawa" userId="3dd9582fdb51bf36" providerId="LiveId" clId="{C7F1CA1B-EE23-49F1-A983-A6D87A02E168}" dt="2023-11-30T04:02:42.137" v="1358" actId="20577"/>
          <ac:spMkLst>
            <pc:docMk/>
            <pc:sldMk cId="217337987" sldId="469"/>
            <ac:spMk id="30" creationId="{E86B9840-AEB9-70D0-CBE3-B1DD7C1F4FC5}"/>
          </ac:spMkLst>
        </pc:spChg>
        <pc:spChg chg="mod">
          <ac:chgData name="kotaro uzawa" userId="3dd9582fdb51bf36" providerId="LiveId" clId="{C7F1CA1B-EE23-49F1-A983-A6D87A02E168}" dt="2023-11-30T04:02:42.137" v="1358" actId="20577"/>
          <ac:spMkLst>
            <pc:docMk/>
            <pc:sldMk cId="217337987" sldId="469"/>
            <ac:spMk id="31" creationId="{C7813E44-0FE7-462B-D386-91AE3D00ED4E}"/>
          </ac:spMkLst>
        </pc:spChg>
        <pc:spChg chg="add mod">
          <ac:chgData name="kotaro uzawa" userId="3dd9582fdb51bf36" providerId="LiveId" clId="{C7F1CA1B-EE23-49F1-A983-A6D87A02E168}" dt="2023-11-30T04:08:47.012" v="1528" actId="20577"/>
          <ac:spMkLst>
            <pc:docMk/>
            <pc:sldMk cId="217337987" sldId="469"/>
            <ac:spMk id="32" creationId="{111B527C-22F2-69AD-E184-32B8E0F80AC8}"/>
          </ac:spMkLst>
        </pc:spChg>
        <pc:grpChg chg="mod">
          <ac:chgData name="kotaro uzawa" userId="3dd9582fdb51bf36" providerId="LiveId" clId="{C7F1CA1B-EE23-49F1-A983-A6D87A02E168}" dt="2023-11-30T04:02:42.137" v="1358" actId="20577"/>
          <ac:grpSpMkLst>
            <pc:docMk/>
            <pc:sldMk cId="217337987" sldId="469"/>
            <ac:grpSpMk id="3" creationId="{014642D2-6E84-F3BB-94B1-1B41F9182618}"/>
          </ac:grpSpMkLst>
        </pc:grpChg>
        <pc:grpChg chg="mod">
          <ac:chgData name="kotaro uzawa" userId="3dd9582fdb51bf36" providerId="LiveId" clId="{C7F1CA1B-EE23-49F1-A983-A6D87A02E168}" dt="2023-11-30T04:02:42.137" v="1358" actId="20577"/>
          <ac:grpSpMkLst>
            <pc:docMk/>
            <pc:sldMk cId="217337987" sldId="469"/>
            <ac:grpSpMk id="4" creationId="{4AA483AA-F160-053F-64D4-5FC70CC5B173}"/>
          </ac:grpSpMkLst>
        </pc:grpChg>
        <pc:grpChg chg="mod">
          <ac:chgData name="kotaro uzawa" userId="3dd9582fdb51bf36" providerId="LiveId" clId="{C7F1CA1B-EE23-49F1-A983-A6D87A02E168}" dt="2023-11-30T04:02:42.137" v="1358" actId="20577"/>
          <ac:grpSpMkLst>
            <pc:docMk/>
            <pc:sldMk cId="217337987" sldId="469"/>
            <ac:grpSpMk id="12" creationId="{A25C2F48-DCA4-1E94-E7B8-1F96DA9D2C5B}"/>
          </ac:grpSpMkLst>
        </pc:grpChg>
        <pc:grpChg chg="mod">
          <ac:chgData name="kotaro uzawa" userId="3dd9582fdb51bf36" providerId="LiveId" clId="{C7F1CA1B-EE23-49F1-A983-A6D87A02E168}" dt="2023-11-30T04:02:42.137" v="1358" actId="20577"/>
          <ac:grpSpMkLst>
            <pc:docMk/>
            <pc:sldMk cId="217337987" sldId="469"/>
            <ac:grpSpMk id="16" creationId="{AF5C55BD-6541-7BE6-81E8-2DBDBAA24CF8}"/>
          </ac:grpSpMkLst>
        </pc:grpChg>
        <pc:grpChg chg="mod">
          <ac:chgData name="kotaro uzawa" userId="3dd9582fdb51bf36" providerId="LiveId" clId="{C7F1CA1B-EE23-49F1-A983-A6D87A02E168}" dt="2023-11-30T04:02:42.137" v="1358" actId="20577"/>
          <ac:grpSpMkLst>
            <pc:docMk/>
            <pc:sldMk cId="217337987" sldId="469"/>
            <ac:grpSpMk id="20" creationId="{93AE74C3-D295-E92A-78F6-D1FD17D62A20}"/>
          </ac:grpSpMkLst>
        </pc:grpChg>
      </pc:sldChg>
      <pc:sldChg chg="modSp mod">
        <pc:chgData name="kotaro uzawa" userId="3dd9582fdb51bf36" providerId="LiveId" clId="{C7F1CA1B-EE23-49F1-A983-A6D87A02E168}" dt="2023-11-30T09:23:23.303" v="1950" actId="20577"/>
        <pc:sldMkLst>
          <pc:docMk/>
          <pc:sldMk cId="3630185009" sldId="472"/>
        </pc:sldMkLst>
        <pc:spChg chg="mod">
          <ac:chgData name="kotaro uzawa" userId="3dd9582fdb51bf36" providerId="LiveId" clId="{C7F1CA1B-EE23-49F1-A983-A6D87A02E168}" dt="2023-11-30T09:23:23.303" v="1950" actId="20577"/>
          <ac:spMkLst>
            <pc:docMk/>
            <pc:sldMk cId="3630185009" sldId="472"/>
            <ac:spMk id="5" creationId="{12DA71DB-E48C-5363-FCE1-D55809393F31}"/>
          </ac:spMkLst>
        </pc:spChg>
      </pc:sldChg>
      <pc:sldChg chg="delSp modSp del mod modShow">
        <pc:chgData name="kotaro uzawa" userId="3dd9582fdb51bf36" providerId="LiveId" clId="{C7F1CA1B-EE23-49F1-A983-A6D87A02E168}" dt="2023-11-27T18:13:01.700" v="522" actId="2696"/>
        <pc:sldMkLst>
          <pc:docMk/>
          <pc:sldMk cId="3881056672" sldId="477"/>
        </pc:sldMkLst>
        <pc:spChg chg="mod">
          <ac:chgData name="kotaro uzawa" userId="3dd9582fdb51bf36" providerId="LiveId" clId="{C7F1CA1B-EE23-49F1-A983-A6D87A02E168}" dt="2023-11-27T09:05:42.777" v="458" actId="20577"/>
          <ac:spMkLst>
            <pc:docMk/>
            <pc:sldMk cId="3881056672" sldId="477"/>
            <ac:spMk id="9" creationId="{3BF86E81-559B-F4DD-ED2D-FA375060AAB9}"/>
          </ac:spMkLst>
        </pc:spChg>
        <pc:spChg chg="del">
          <ac:chgData name="kotaro uzawa" userId="3dd9582fdb51bf36" providerId="LiveId" clId="{C7F1CA1B-EE23-49F1-A983-A6D87A02E168}" dt="2023-11-27T08:41:42.195" v="38" actId="21"/>
          <ac:spMkLst>
            <pc:docMk/>
            <pc:sldMk cId="3881056672" sldId="477"/>
            <ac:spMk id="21" creationId="{4DEF091A-D7B4-5331-6ACE-6641276587BA}"/>
          </ac:spMkLst>
        </pc:spChg>
        <pc:grpChg chg="del">
          <ac:chgData name="kotaro uzawa" userId="3dd9582fdb51bf36" providerId="LiveId" clId="{C7F1CA1B-EE23-49F1-A983-A6D87A02E168}" dt="2023-11-27T08:41:44.336" v="39" actId="21"/>
          <ac:grpSpMkLst>
            <pc:docMk/>
            <pc:sldMk cId="3881056672" sldId="477"/>
            <ac:grpSpMk id="15" creationId="{E77AD214-F370-D78E-5A48-FEC4B89D813B}"/>
          </ac:grpSpMkLst>
        </pc:grpChg>
      </pc:sldChg>
      <pc:sldChg chg="modSp add del mod">
        <pc:chgData name="kotaro uzawa" userId="3dd9582fdb51bf36" providerId="LiveId" clId="{C7F1CA1B-EE23-49F1-A983-A6D87A02E168}" dt="2023-11-30T17:09:07.863" v="2452" actId="20577"/>
        <pc:sldMkLst>
          <pc:docMk/>
          <pc:sldMk cId="1891634636" sldId="478"/>
        </pc:sldMkLst>
        <pc:spChg chg="mod">
          <ac:chgData name="kotaro uzawa" userId="3dd9582fdb51bf36" providerId="LiveId" clId="{C7F1CA1B-EE23-49F1-A983-A6D87A02E168}" dt="2023-11-30T17:09:07.863" v="2452" actId="20577"/>
          <ac:spMkLst>
            <pc:docMk/>
            <pc:sldMk cId="1891634636" sldId="478"/>
            <ac:spMk id="9" creationId="{3BF86E81-559B-F4DD-ED2D-FA375060AAB9}"/>
          </ac:spMkLst>
        </pc:spChg>
      </pc:sldChg>
      <pc:sldChg chg="addSp delSp modSp mod">
        <pc:chgData name="kotaro uzawa" userId="3dd9582fdb51bf36" providerId="LiveId" clId="{C7F1CA1B-EE23-49F1-A983-A6D87A02E168}" dt="2023-11-30T17:00:41.647" v="2328" actId="20577"/>
        <pc:sldMkLst>
          <pc:docMk/>
          <pc:sldMk cId="275619561" sldId="479"/>
        </pc:sldMkLst>
        <pc:spChg chg="add del mod ord">
          <ac:chgData name="kotaro uzawa" userId="3dd9582fdb51bf36" providerId="LiveId" clId="{C7F1CA1B-EE23-49F1-A983-A6D87A02E168}" dt="2023-11-30T17:00:41.647" v="2328" actId="20577"/>
          <ac:spMkLst>
            <pc:docMk/>
            <pc:sldMk cId="275619561" sldId="479"/>
            <ac:spMk id="3" creationId="{6E45D025-5E83-982C-489B-17F80C634CB3}"/>
          </ac:spMkLst>
        </pc:spChg>
        <pc:spChg chg="add mod">
          <ac:chgData name="kotaro uzawa" userId="3dd9582fdb51bf36" providerId="LiveId" clId="{C7F1CA1B-EE23-49F1-A983-A6D87A02E168}" dt="2023-11-30T16:57:37.987" v="2192" actId="1076"/>
          <ac:spMkLst>
            <pc:docMk/>
            <pc:sldMk cId="275619561" sldId="479"/>
            <ac:spMk id="4" creationId="{0AD871BE-9E22-B83F-0573-67BC5778516F}"/>
          </ac:spMkLst>
        </pc:spChg>
        <pc:spChg chg="add del mod">
          <ac:chgData name="kotaro uzawa" userId="3dd9582fdb51bf36" providerId="LiveId" clId="{C7F1CA1B-EE23-49F1-A983-A6D87A02E168}" dt="2023-11-27T08:54:01.023" v="315"/>
          <ac:spMkLst>
            <pc:docMk/>
            <pc:sldMk cId="275619561" sldId="479"/>
            <ac:spMk id="4" creationId="{BEEB53C0-7845-D5DD-4306-9D5081539A3A}"/>
          </ac:spMkLst>
        </pc:spChg>
        <pc:spChg chg="add mod ord">
          <ac:chgData name="kotaro uzawa" userId="3dd9582fdb51bf36" providerId="LiveId" clId="{C7F1CA1B-EE23-49F1-A983-A6D87A02E168}" dt="2023-11-27T18:17:19.680" v="627" actId="14100"/>
          <ac:spMkLst>
            <pc:docMk/>
            <pc:sldMk cId="275619561" sldId="479"/>
            <ac:spMk id="6" creationId="{342C164C-EFE9-E582-F1EC-59F9DF8613DE}"/>
          </ac:spMkLst>
        </pc:spChg>
        <pc:spChg chg="del mod">
          <ac:chgData name="kotaro uzawa" userId="3dd9582fdb51bf36" providerId="LiveId" clId="{C7F1CA1B-EE23-49F1-A983-A6D87A02E168}" dt="2023-11-27T08:55:14.009" v="359" actId="21"/>
          <ac:spMkLst>
            <pc:docMk/>
            <pc:sldMk cId="275619561" sldId="479"/>
            <ac:spMk id="7" creationId="{ADA4D3DE-7FFC-B6CF-074D-64295DBDEEDF}"/>
          </ac:spMkLst>
        </pc:spChg>
        <pc:spChg chg="add del mod">
          <ac:chgData name="kotaro uzawa" userId="3dd9582fdb51bf36" providerId="LiveId" clId="{C7F1CA1B-EE23-49F1-A983-A6D87A02E168}" dt="2023-11-27T08:59:51.624" v="436"/>
          <ac:spMkLst>
            <pc:docMk/>
            <pc:sldMk cId="275619561" sldId="479"/>
            <ac:spMk id="8" creationId="{01C65C3F-4C75-EC83-69C7-660DE41F03C5}"/>
          </ac:spMkLst>
        </pc:spChg>
        <pc:spChg chg="del mod">
          <ac:chgData name="kotaro uzawa" userId="3dd9582fdb51bf36" providerId="LiveId" clId="{C7F1CA1B-EE23-49F1-A983-A6D87A02E168}" dt="2023-11-27T08:55:04.165" v="357" actId="21"/>
          <ac:spMkLst>
            <pc:docMk/>
            <pc:sldMk cId="275619561" sldId="479"/>
            <ac:spMk id="9" creationId="{2D576E1D-653A-3ACD-220B-28D46447D9B3}"/>
          </ac:spMkLst>
        </pc:spChg>
        <pc:spChg chg="del">
          <ac:chgData name="kotaro uzawa" userId="3dd9582fdb51bf36" providerId="LiveId" clId="{C7F1CA1B-EE23-49F1-A983-A6D87A02E168}" dt="2023-11-27T08:55:22.681" v="361" actId="21"/>
          <ac:spMkLst>
            <pc:docMk/>
            <pc:sldMk cId="275619561" sldId="479"/>
            <ac:spMk id="13" creationId="{02266480-D92A-BE88-36E1-8CD5788C4499}"/>
          </ac:spMkLst>
        </pc:spChg>
        <pc:spChg chg="del mod topLvl">
          <ac:chgData name="kotaro uzawa" userId="3dd9582fdb51bf36" providerId="LiveId" clId="{C7F1CA1B-EE23-49F1-A983-A6D87A02E168}" dt="2023-11-27T08:53:21.915" v="302" actId="21"/>
          <ac:spMkLst>
            <pc:docMk/>
            <pc:sldMk cId="275619561" sldId="479"/>
            <ac:spMk id="15" creationId="{2E6040D7-97B6-CEA3-7820-EB758AD47528}"/>
          </ac:spMkLst>
        </pc:spChg>
        <pc:spChg chg="add mod ord">
          <ac:chgData name="kotaro uzawa" userId="3dd9582fdb51bf36" providerId="LiveId" clId="{C7F1CA1B-EE23-49F1-A983-A6D87A02E168}" dt="2023-11-30T16:58:32.923" v="2242" actId="167"/>
          <ac:spMkLst>
            <pc:docMk/>
            <pc:sldMk cId="275619561" sldId="479"/>
            <ac:spMk id="17" creationId="{870CF50C-B094-B74C-78A1-7E3BA4298A83}"/>
          </ac:spMkLst>
        </pc:spChg>
        <pc:grpChg chg="mod topLvl">
          <ac:chgData name="kotaro uzawa" userId="3dd9582fdb51bf36" providerId="LiveId" clId="{C7F1CA1B-EE23-49F1-A983-A6D87A02E168}" dt="2023-11-27T18:17:13.019" v="625" actId="1076"/>
          <ac:grpSpMkLst>
            <pc:docMk/>
            <pc:sldMk cId="275619561" sldId="479"/>
            <ac:grpSpMk id="12" creationId="{583D322E-6DA5-F1EB-DC1C-EDE225152C8A}"/>
          </ac:grpSpMkLst>
        </pc:grpChg>
        <pc:grpChg chg="del">
          <ac:chgData name="kotaro uzawa" userId="3dd9582fdb51bf36" providerId="LiveId" clId="{C7F1CA1B-EE23-49F1-A983-A6D87A02E168}" dt="2023-11-27T08:53:21.915" v="302" actId="21"/>
          <ac:grpSpMkLst>
            <pc:docMk/>
            <pc:sldMk cId="275619561" sldId="479"/>
            <ac:grpSpMk id="16" creationId="{1DE74F99-4E09-D8D0-A7D4-441936A32614}"/>
          </ac:grpSpMkLst>
        </pc:grpChg>
      </pc:sldChg>
      <pc:sldChg chg="addSp delSp modSp mod">
        <pc:chgData name="kotaro uzawa" userId="3dd9582fdb51bf36" providerId="LiveId" clId="{C7F1CA1B-EE23-49F1-A983-A6D87A02E168}" dt="2023-11-30T18:51:02.007" v="2458" actId="20577"/>
        <pc:sldMkLst>
          <pc:docMk/>
          <pc:sldMk cId="2082623716" sldId="486"/>
        </pc:sldMkLst>
        <pc:spChg chg="add del mod topLvl">
          <ac:chgData name="kotaro uzawa" userId="3dd9582fdb51bf36" providerId="LiveId" clId="{C7F1CA1B-EE23-49F1-A983-A6D87A02E168}" dt="2023-11-30T17:03:37.102" v="2416" actId="164"/>
          <ac:spMkLst>
            <pc:docMk/>
            <pc:sldMk cId="2082623716" sldId="486"/>
            <ac:spMk id="2" creationId="{917CFE12-387A-4F14-447A-D38AD7BBECA4}"/>
          </ac:spMkLst>
        </pc:spChg>
        <pc:spChg chg="add del mod">
          <ac:chgData name="kotaro uzawa" userId="3dd9582fdb51bf36" providerId="LiveId" clId="{C7F1CA1B-EE23-49F1-A983-A6D87A02E168}" dt="2023-11-30T03:50:17.279" v="1170" actId="21"/>
          <ac:spMkLst>
            <pc:docMk/>
            <pc:sldMk cId="2082623716" sldId="486"/>
            <ac:spMk id="3" creationId="{470C7342-E320-5796-0A38-5B674C376DD2}"/>
          </ac:spMkLst>
        </pc:spChg>
        <pc:spChg chg="add del mod">
          <ac:chgData name="kotaro uzawa" userId="3dd9582fdb51bf36" providerId="LiveId" clId="{C7F1CA1B-EE23-49F1-A983-A6D87A02E168}" dt="2023-11-30T17:02:23.960" v="2352" actId="21"/>
          <ac:spMkLst>
            <pc:docMk/>
            <pc:sldMk cId="2082623716" sldId="486"/>
            <ac:spMk id="3" creationId="{D792437F-7BBF-C4B3-2E16-162CA33910D6}"/>
          </ac:spMkLst>
        </pc:spChg>
        <pc:spChg chg="del">
          <ac:chgData name="kotaro uzawa" userId="3dd9582fdb51bf36" providerId="LiveId" clId="{C7F1CA1B-EE23-49F1-A983-A6D87A02E168}" dt="2023-11-27T08:47:30.985" v="176" actId="21"/>
          <ac:spMkLst>
            <pc:docMk/>
            <pc:sldMk cId="2082623716" sldId="486"/>
            <ac:spMk id="3" creationId="{F1FA96FE-A43A-7006-6307-AC532D841B7B}"/>
          </ac:spMkLst>
        </pc:spChg>
        <pc:spChg chg="mod">
          <ac:chgData name="kotaro uzawa" userId="3dd9582fdb51bf36" providerId="LiveId" clId="{C7F1CA1B-EE23-49F1-A983-A6D87A02E168}" dt="2023-11-30T18:51:02.007" v="2458" actId="20577"/>
          <ac:spMkLst>
            <pc:docMk/>
            <pc:sldMk cId="2082623716" sldId="486"/>
            <ac:spMk id="5" creationId="{4B77C26F-6AB5-456C-E969-5C0B096C3307}"/>
          </ac:spMkLst>
        </pc:spChg>
        <pc:spChg chg="add mod">
          <ac:chgData name="kotaro uzawa" userId="3dd9582fdb51bf36" providerId="LiveId" clId="{C7F1CA1B-EE23-49F1-A983-A6D87A02E168}" dt="2023-11-30T17:03:37.102" v="2416" actId="164"/>
          <ac:spMkLst>
            <pc:docMk/>
            <pc:sldMk cId="2082623716" sldId="486"/>
            <ac:spMk id="6" creationId="{B2FB02DF-7FE1-17B7-8312-AE915F17F3AD}"/>
          </ac:spMkLst>
        </pc:spChg>
        <pc:spChg chg="del">
          <ac:chgData name="kotaro uzawa" userId="3dd9582fdb51bf36" providerId="LiveId" clId="{C7F1CA1B-EE23-49F1-A983-A6D87A02E168}" dt="2023-11-27T08:47:53.154" v="181" actId="21"/>
          <ac:spMkLst>
            <pc:docMk/>
            <pc:sldMk cId="2082623716" sldId="486"/>
            <ac:spMk id="11" creationId="{60FC998B-27D2-2F60-B5A3-8606C6F49030}"/>
          </ac:spMkLst>
        </pc:spChg>
        <pc:spChg chg="add mod">
          <ac:chgData name="kotaro uzawa" userId="3dd9582fdb51bf36" providerId="LiveId" clId="{C7F1CA1B-EE23-49F1-A983-A6D87A02E168}" dt="2023-11-30T17:03:37.102" v="2416" actId="164"/>
          <ac:spMkLst>
            <pc:docMk/>
            <pc:sldMk cId="2082623716" sldId="486"/>
            <ac:spMk id="11" creationId="{9CA8D09D-883E-3230-5CFA-BDF56CBCBD6A}"/>
          </ac:spMkLst>
        </pc:spChg>
        <pc:spChg chg="del">
          <ac:chgData name="kotaro uzawa" userId="3dd9582fdb51bf36" providerId="LiveId" clId="{C7F1CA1B-EE23-49F1-A983-A6D87A02E168}" dt="2023-11-27T08:47:23.903" v="174" actId="21"/>
          <ac:spMkLst>
            <pc:docMk/>
            <pc:sldMk cId="2082623716" sldId="486"/>
            <ac:spMk id="12" creationId="{9C0D86A3-1448-BCDB-A630-FEECF3662678}"/>
          </ac:spMkLst>
        </pc:spChg>
        <pc:spChg chg="del mod topLvl">
          <ac:chgData name="kotaro uzawa" userId="3dd9582fdb51bf36" providerId="LiveId" clId="{C7F1CA1B-EE23-49F1-A983-A6D87A02E168}" dt="2023-11-30T03:50:31.802" v="1175" actId="21"/>
          <ac:spMkLst>
            <pc:docMk/>
            <pc:sldMk cId="2082623716" sldId="486"/>
            <ac:spMk id="13" creationId="{AC3D7B64-4250-DE10-BBAC-21A64960DF12}"/>
          </ac:spMkLst>
        </pc:spChg>
        <pc:spChg chg="del mod">
          <ac:chgData name="kotaro uzawa" userId="3dd9582fdb51bf36" providerId="LiveId" clId="{C7F1CA1B-EE23-49F1-A983-A6D87A02E168}" dt="2023-11-30T03:51:11.986" v="1189"/>
          <ac:spMkLst>
            <pc:docMk/>
            <pc:sldMk cId="2082623716" sldId="486"/>
            <ac:spMk id="14" creationId="{94F5D3DD-1CA4-AD8B-8A9A-F99ED928FD3A}"/>
          </ac:spMkLst>
        </pc:spChg>
        <pc:spChg chg="add mod">
          <ac:chgData name="kotaro uzawa" userId="3dd9582fdb51bf36" providerId="LiveId" clId="{C7F1CA1B-EE23-49F1-A983-A6D87A02E168}" dt="2023-11-30T17:03:37.102" v="2416" actId="164"/>
          <ac:spMkLst>
            <pc:docMk/>
            <pc:sldMk cId="2082623716" sldId="486"/>
            <ac:spMk id="15" creationId="{2629F87E-BEB6-8670-FFEA-0F62E9C13CCF}"/>
          </ac:spMkLst>
        </pc:spChg>
        <pc:spChg chg="add mod">
          <ac:chgData name="kotaro uzawa" userId="3dd9582fdb51bf36" providerId="LiveId" clId="{C7F1CA1B-EE23-49F1-A983-A6D87A02E168}" dt="2023-11-30T17:03:37.102" v="2416" actId="164"/>
          <ac:spMkLst>
            <pc:docMk/>
            <pc:sldMk cId="2082623716" sldId="486"/>
            <ac:spMk id="16" creationId="{C9F94654-1EF4-6529-A667-5C5C4ED7944F}"/>
          </ac:spMkLst>
        </pc:spChg>
        <pc:spChg chg="add mod ord">
          <ac:chgData name="kotaro uzawa" userId="3dd9582fdb51bf36" providerId="LiveId" clId="{C7F1CA1B-EE23-49F1-A983-A6D87A02E168}" dt="2023-11-30T17:03:37.102" v="2416" actId="164"/>
          <ac:spMkLst>
            <pc:docMk/>
            <pc:sldMk cId="2082623716" sldId="486"/>
            <ac:spMk id="17" creationId="{338EBD87-A8E7-FBED-7405-5422508F0E3E}"/>
          </ac:spMkLst>
        </pc:spChg>
        <pc:spChg chg="add del mod">
          <ac:chgData name="kotaro uzawa" userId="3dd9582fdb51bf36" providerId="LiveId" clId="{C7F1CA1B-EE23-49F1-A983-A6D87A02E168}" dt="2023-11-30T04:18:15.864" v="1810"/>
          <ac:spMkLst>
            <pc:docMk/>
            <pc:sldMk cId="2082623716" sldId="486"/>
            <ac:spMk id="18" creationId="{C26C0DFB-0F04-80FD-F0B8-F96E60E4A86A}"/>
          </ac:spMkLst>
        </pc:spChg>
        <pc:grpChg chg="add mod">
          <ac:chgData name="kotaro uzawa" userId="3dd9582fdb51bf36" providerId="LiveId" clId="{C7F1CA1B-EE23-49F1-A983-A6D87A02E168}" dt="2023-11-30T17:03:40.743" v="2417" actId="1076"/>
          <ac:grpSpMkLst>
            <pc:docMk/>
            <pc:sldMk cId="2082623716" sldId="486"/>
            <ac:grpSpMk id="4" creationId="{FED82CDB-9601-2FEB-0FBA-31C5757B4537}"/>
          </ac:grpSpMkLst>
        </pc:grpChg>
        <pc:grpChg chg="add del mod">
          <ac:chgData name="kotaro uzawa" userId="3dd9582fdb51bf36" providerId="LiveId" clId="{C7F1CA1B-EE23-49F1-A983-A6D87A02E168}" dt="2023-11-30T03:50:31.802" v="1175" actId="21"/>
          <ac:grpSpMkLst>
            <pc:docMk/>
            <pc:sldMk cId="2082623716" sldId="486"/>
            <ac:grpSpMk id="10" creationId="{3E6053BF-8498-EE2A-0878-9B3B0BFADD6A}"/>
          </ac:grpSpMkLst>
        </pc:grpChg>
        <pc:cxnChg chg="del mod">
          <ac:chgData name="kotaro uzawa" userId="3dd9582fdb51bf36" providerId="LiveId" clId="{C7F1CA1B-EE23-49F1-A983-A6D87A02E168}" dt="2023-11-30T03:50:28.707" v="1174" actId="21"/>
          <ac:cxnSpMkLst>
            <pc:docMk/>
            <pc:sldMk cId="2082623716" sldId="486"/>
            <ac:cxnSpMk id="4" creationId="{CC091B8E-B1BB-AD07-F309-F2BD437C613D}"/>
          </ac:cxnSpMkLst>
        </pc:cxnChg>
        <pc:cxnChg chg="del">
          <ac:chgData name="kotaro uzawa" userId="3dd9582fdb51bf36" providerId="LiveId" clId="{C7F1CA1B-EE23-49F1-A983-A6D87A02E168}" dt="2023-11-27T08:47:21.450" v="173" actId="21"/>
          <ac:cxnSpMkLst>
            <pc:docMk/>
            <pc:sldMk cId="2082623716" sldId="486"/>
            <ac:cxnSpMk id="6" creationId="{6CEAC47E-D4F1-521B-2E39-F86CBB812A85}"/>
          </ac:cxnSpMkLst>
        </pc:cxnChg>
        <pc:cxnChg chg="add mod">
          <ac:chgData name="kotaro uzawa" userId="3dd9582fdb51bf36" providerId="LiveId" clId="{C7F1CA1B-EE23-49F1-A983-A6D87A02E168}" dt="2023-11-30T17:03:37.102" v="2416" actId="164"/>
          <ac:cxnSpMkLst>
            <pc:docMk/>
            <pc:sldMk cId="2082623716" sldId="486"/>
            <ac:cxnSpMk id="8" creationId="{B5D2562B-A316-898A-B2D8-3ADFF16B0732}"/>
          </ac:cxnSpMkLst>
        </pc:cxnChg>
      </pc:sldChg>
      <pc:sldChg chg="addSp delSp modSp mod">
        <pc:chgData name="kotaro uzawa" userId="3dd9582fdb51bf36" providerId="LiveId" clId="{C7F1CA1B-EE23-49F1-A983-A6D87A02E168}" dt="2023-11-30T09:09:04.720" v="1934"/>
        <pc:sldMkLst>
          <pc:docMk/>
          <pc:sldMk cId="456169844" sldId="488"/>
        </pc:sldMkLst>
        <pc:spChg chg="mod">
          <ac:chgData name="kotaro uzawa" userId="3dd9582fdb51bf36" providerId="LiveId" clId="{C7F1CA1B-EE23-49F1-A983-A6D87A02E168}" dt="2023-11-30T09:00:57.940" v="1900" actId="20577"/>
          <ac:spMkLst>
            <pc:docMk/>
            <pc:sldMk cId="456169844" sldId="488"/>
            <ac:spMk id="2" creationId="{B6B9630D-BE5C-19AB-C7CF-50F7215E8FA9}"/>
          </ac:spMkLst>
        </pc:spChg>
        <pc:spChg chg="mod">
          <ac:chgData name="kotaro uzawa" userId="3dd9582fdb51bf36" providerId="LiveId" clId="{C7F1CA1B-EE23-49F1-A983-A6D87A02E168}" dt="2023-11-30T09:00:54.614" v="1897" actId="20577"/>
          <ac:spMkLst>
            <pc:docMk/>
            <pc:sldMk cId="456169844" sldId="488"/>
            <ac:spMk id="9" creationId="{6AB7A21F-4838-7276-FCFD-E40F92CD9EF6}"/>
          </ac:spMkLst>
        </pc:spChg>
        <pc:picChg chg="add del">
          <ac:chgData name="kotaro uzawa" userId="3dd9582fdb51bf36" providerId="LiveId" clId="{C7F1CA1B-EE23-49F1-A983-A6D87A02E168}" dt="2023-11-30T09:06:15.570" v="1915" actId="21"/>
          <ac:picMkLst>
            <pc:docMk/>
            <pc:sldMk cId="456169844" sldId="488"/>
            <ac:picMk id="4" creationId="{2193B1BE-6584-569E-A713-72A30A3A72F1}"/>
          </ac:picMkLst>
        </pc:picChg>
        <pc:picChg chg="add del mod">
          <ac:chgData name="kotaro uzawa" userId="3dd9582fdb51bf36" providerId="LiveId" clId="{C7F1CA1B-EE23-49F1-A983-A6D87A02E168}" dt="2023-11-30T09:00:50.659" v="1894"/>
          <ac:picMkLst>
            <pc:docMk/>
            <pc:sldMk cId="456169844" sldId="488"/>
            <ac:picMk id="6" creationId="{3F7C6AFB-BA38-5857-F362-8315F1CDE899}"/>
          </ac:picMkLst>
        </pc:picChg>
        <pc:picChg chg="add del mod">
          <ac:chgData name="kotaro uzawa" userId="3dd9582fdb51bf36" providerId="LiveId" clId="{C7F1CA1B-EE23-49F1-A983-A6D87A02E168}" dt="2023-11-30T09:06:28.770" v="1920" actId="21"/>
          <ac:picMkLst>
            <pc:docMk/>
            <pc:sldMk cId="456169844" sldId="488"/>
            <ac:picMk id="12" creationId="{49FDEE51-BB93-81EB-72B9-F7F0952C4448}"/>
          </ac:picMkLst>
        </pc:picChg>
        <pc:picChg chg="add del mod">
          <ac:chgData name="kotaro uzawa" userId="3dd9582fdb51bf36" providerId="LiveId" clId="{C7F1CA1B-EE23-49F1-A983-A6D87A02E168}" dt="2023-11-30T09:09:01.820" v="1933" actId="21"/>
          <ac:picMkLst>
            <pc:docMk/>
            <pc:sldMk cId="456169844" sldId="488"/>
            <ac:picMk id="13" creationId="{EF1919BD-7EB0-F58C-3E8C-B01D36B4DD1B}"/>
          </ac:picMkLst>
        </pc:picChg>
        <pc:picChg chg="add mod">
          <ac:chgData name="kotaro uzawa" userId="3dd9582fdb51bf36" providerId="LiveId" clId="{C7F1CA1B-EE23-49F1-A983-A6D87A02E168}" dt="2023-11-30T09:09:04.720" v="1934"/>
          <ac:picMkLst>
            <pc:docMk/>
            <pc:sldMk cId="456169844" sldId="488"/>
            <ac:picMk id="14" creationId="{DFBB9DCA-19BE-8DD3-D892-DBEF4679B3A1}"/>
          </ac:picMkLst>
        </pc:picChg>
      </pc:sldChg>
      <pc:sldChg chg="addSp delSp modSp mod">
        <pc:chgData name="kotaro uzawa" userId="3dd9582fdb51bf36" providerId="LiveId" clId="{C7F1CA1B-EE23-49F1-A983-A6D87A02E168}" dt="2023-11-30T09:23:58.915" v="1956" actId="20577"/>
        <pc:sldMkLst>
          <pc:docMk/>
          <pc:sldMk cId="804736392" sldId="490"/>
        </pc:sldMkLst>
        <pc:spChg chg="mod">
          <ac:chgData name="kotaro uzawa" userId="3dd9582fdb51bf36" providerId="LiveId" clId="{C7F1CA1B-EE23-49F1-A983-A6D87A02E168}" dt="2023-11-30T09:01:06.271" v="1906" actId="20577"/>
          <ac:spMkLst>
            <pc:docMk/>
            <pc:sldMk cId="804736392" sldId="490"/>
            <ac:spMk id="2" creationId="{B6B9630D-BE5C-19AB-C7CF-50F7215E8FA9}"/>
          </ac:spMkLst>
        </pc:spChg>
        <pc:spChg chg="add del mod">
          <ac:chgData name="kotaro uzawa" userId="3dd9582fdb51bf36" providerId="LiveId" clId="{C7F1CA1B-EE23-49F1-A983-A6D87A02E168}" dt="2023-11-30T09:23:58.915" v="1956" actId="20577"/>
          <ac:spMkLst>
            <pc:docMk/>
            <pc:sldMk cId="804736392" sldId="490"/>
            <ac:spMk id="9" creationId="{6AB7A21F-4838-7276-FCFD-E40F92CD9EF6}"/>
          </ac:spMkLst>
        </pc:spChg>
        <pc:picChg chg="del">
          <ac:chgData name="kotaro uzawa" userId="3dd9582fdb51bf36" providerId="LiveId" clId="{C7F1CA1B-EE23-49F1-A983-A6D87A02E168}" dt="2023-11-30T09:06:26.738" v="1919" actId="21"/>
          <ac:picMkLst>
            <pc:docMk/>
            <pc:sldMk cId="804736392" sldId="490"/>
            <ac:picMk id="4" creationId="{2193B1BE-6584-569E-A713-72A30A3A72F1}"/>
          </ac:picMkLst>
        </pc:picChg>
        <pc:picChg chg="add del mod">
          <ac:chgData name="kotaro uzawa" userId="3dd9582fdb51bf36" providerId="LiveId" clId="{C7F1CA1B-EE23-49F1-A983-A6D87A02E168}" dt="2023-11-30T09:00:43.641" v="1891"/>
          <ac:picMkLst>
            <pc:docMk/>
            <pc:sldMk cId="804736392" sldId="490"/>
            <ac:picMk id="12" creationId="{FD8102FA-404E-BB8B-5CA8-D6E6ABC37399}"/>
          </ac:picMkLst>
        </pc:picChg>
        <pc:picChg chg="add del mod">
          <ac:chgData name="kotaro uzawa" userId="3dd9582fdb51bf36" providerId="LiveId" clId="{C7F1CA1B-EE23-49F1-A983-A6D87A02E168}" dt="2023-11-30T09:06:17.918" v="1916" actId="21"/>
          <ac:picMkLst>
            <pc:docMk/>
            <pc:sldMk cId="804736392" sldId="490"/>
            <ac:picMk id="19" creationId="{3AFA2C59-545B-CA64-83E1-F04A375BB661}"/>
          </ac:picMkLst>
        </pc:picChg>
        <pc:picChg chg="add del mod">
          <ac:chgData name="kotaro uzawa" userId="3dd9582fdb51bf36" providerId="LiveId" clId="{C7F1CA1B-EE23-49F1-A983-A6D87A02E168}" dt="2023-11-30T09:08:50.791" v="1927" actId="21"/>
          <ac:picMkLst>
            <pc:docMk/>
            <pc:sldMk cId="804736392" sldId="490"/>
            <ac:picMk id="20" creationId="{06BD8E27-8124-F417-1F49-9713CB1D1EB4}"/>
          </ac:picMkLst>
        </pc:picChg>
        <pc:picChg chg="add mod">
          <ac:chgData name="kotaro uzawa" userId="3dd9582fdb51bf36" providerId="LiveId" clId="{C7F1CA1B-EE23-49F1-A983-A6D87A02E168}" dt="2023-11-30T09:08:58.043" v="1932" actId="1076"/>
          <ac:picMkLst>
            <pc:docMk/>
            <pc:sldMk cId="804736392" sldId="490"/>
            <ac:picMk id="22" creationId="{1A25B3AE-85AC-6DE4-ECAA-F07F7790F579}"/>
          </ac:picMkLst>
        </pc:picChg>
      </pc:sldChg>
      <pc:sldChg chg="add del">
        <pc:chgData name="kotaro uzawa" userId="3dd9582fdb51bf36" providerId="LiveId" clId="{C7F1CA1B-EE23-49F1-A983-A6D87A02E168}" dt="2023-11-27T09:00:32.025" v="452" actId="2696"/>
        <pc:sldMkLst>
          <pc:docMk/>
          <pc:sldMk cId="1112918741" sldId="495"/>
        </pc:sldMkLst>
      </pc:sldChg>
      <pc:sldChg chg="addSp modSp add mod">
        <pc:chgData name="kotaro uzawa" userId="3dd9582fdb51bf36" providerId="LiveId" clId="{C7F1CA1B-EE23-49F1-A983-A6D87A02E168}" dt="2023-11-30T17:09:03.487" v="2442" actId="20577"/>
        <pc:sldMkLst>
          <pc:docMk/>
          <pc:sldMk cId="3187768845" sldId="495"/>
        </pc:sldMkLst>
        <pc:spChg chg="add mod">
          <ac:chgData name="kotaro uzawa" userId="3dd9582fdb51bf36" providerId="LiveId" clId="{C7F1CA1B-EE23-49F1-A983-A6D87A02E168}" dt="2023-11-30T03:21:47.591" v="655" actId="1076"/>
          <ac:spMkLst>
            <pc:docMk/>
            <pc:sldMk cId="3187768845" sldId="495"/>
            <ac:spMk id="7" creationId="{DCF1970A-CE09-7E63-66A6-9EB2322CB54A}"/>
          </ac:spMkLst>
        </pc:spChg>
        <pc:spChg chg="add mod">
          <ac:chgData name="kotaro uzawa" userId="3dd9582fdb51bf36" providerId="LiveId" clId="{C7F1CA1B-EE23-49F1-A983-A6D87A02E168}" dt="2023-11-30T03:22:05.116" v="659" actId="208"/>
          <ac:spMkLst>
            <pc:docMk/>
            <pc:sldMk cId="3187768845" sldId="495"/>
            <ac:spMk id="8" creationId="{D5E20D99-CF41-71C2-1C90-58E39B9473C9}"/>
          </ac:spMkLst>
        </pc:spChg>
        <pc:spChg chg="mod">
          <ac:chgData name="kotaro uzawa" userId="3dd9582fdb51bf36" providerId="LiveId" clId="{C7F1CA1B-EE23-49F1-A983-A6D87A02E168}" dt="2023-11-30T17:09:03.487" v="2442" actId="20577"/>
          <ac:spMkLst>
            <pc:docMk/>
            <pc:sldMk cId="3187768845" sldId="495"/>
            <ac:spMk id="9" creationId="{3BF86E81-559B-F4DD-ED2D-FA375060AAB9}"/>
          </ac:spMkLst>
        </pc:spChg>
        <pc:spChg chg="mod">
          <ac:chgData name="kotaro uzawa" userId="3dd9582fdb51bf36" providerId="LiveId" clId="{C7F1CA1B-EE23-49F1-A983-A6D87A02E168}" dt="2023-11-30T03:21:34.091" v="649" actId="1076"/>
          <ac:spMkLst>
            <pc:docMk/>
            <pc:sldMk cId="3187768845" sldId="495"/>
            <ac:spMk id="17" creationId="{1455BF88-D86E-EE43-D202-224B223E7F2F}"/>
          </ac:spMkLst>
        </pc:spChg>
      </pc:sldChg>
      <pc:sldChg chg="delSp modSp add mod ord">
        <pc:chgData name="kotaro uzawa" userId="3dd9582fdb51bf36" providerId="LiveId" clId="{C7F1CA1B-EE23-49F1-A983-A6D87A02E168}" dt="2023-11-30T04:24:18.564" v="1841" actId="122"/>
        <pc:sldMkLst>
          <pc:docMk/>
          <pc:sldMk cId="198515171" sldId="496"/>
        </pc:sldMkLst>
        <pc:spChg chg="mod">
          <ac:chgData name="kotaro uzawa" userId="3dd9582fdb51bf36" providerId="LiveId" clId="{C7F1CA1B-EE23-49F1-A983-A6D87A02E168}" dt="2023-11-30T04:24:18.564" v="1841" actId="122"/>
          <ac:spMkLst>
            <pc:docMk/>
            <pc:sldMk cId="198515171" sldId="496"/>
            <ac:spMk id="2" creationId="{5CAC5EC0-19FF-4770-036E-E4F9FF910D0C}"/>
          </ac:spMkLst>
        </pc:spChg>
        <pc:spChg chg="del">
          <ac:chgData name="kotaro uzawa" userId="3dd9582fdb51bf36" providerId="LiveId" clId="{C7F1CA1B-EE23-49F1-A983-A6D87A02E168}" dt="2023-11-30T04:19:09.127" v="1821" actId="21"/>
          <ac:spMkLst>
            <pc:docMk/>
            <pc:sldMk cId="198515171" sldId="496"/>
            <ac:spMk id="5" creationId="{528DBD65-7753-733D-CFF0-2E5E678E348F}"/>
          </ac:spMkLst>
        </pc:spChg>
        <pc:spChg chg="mod">
          <ac:chgData name="kotaro uzawa" userId="3dd9582fdb51bf36" providerId="LiveId" clId="{C7F1CA1B-EE23-49F1-A983-A6D87A02E168}" dt="2023-11-30T04:19:26.450" v="1828" actId="20577"/>
          <ac:spMkLst>
            <pc:docMk/>
            <pc:sldMk cId="198515171" sldId="496"/>
            <ac:spMk id="6" creationId="{865345A1-22D6-78F6-D2D2-A9C1F7018C51}"/>
          </ac:spMkLst>
        </pc:spChg>
        <pc:spChg chg="mod">
          <ac:chgData name="kotaro uzawa" userId="3dd9582fdb51bf36" providerId="LiveId" clId="{C7F1CA1B-EE23-49F1-A983-A6D87A02E168}" dt="2023-11-30T04:21:10.942" v="1840" actId="1076"/>
          <ac:spMkLst>
            <pc:docMk/>
            <pc:sldMk cId="198515171" sldId="496"/>
            <ac:spMk id="7" creationId="{A8FF4AF5-F8E0-99FB-AF47-AEC1C32D01A6}"/>
          </ac:spMkLst>
        </pc:spChg>
        <pc:spChg chg="del">
          <ac:chgData name="kotaro uzawa" userId="3dd9582fdb51bf36" providerId="LiveId" clId="{C7F1CA1B-EE23-49F1-A983-A6D87A02E168}" dt="2023-11-30T04:19:04.985" v="1820" actId="21"/>
          <ac:spMkLst>
            <pc:docMk/>
            <pc:sldMk cId="198515171" sldId="496"/>
            <ac:spMk id="8" creationId="{444AF2C9-DD7B-732C-BAD6-939F44826B1B}"/>
          </ac:spMkLst>
        </pc:spChg>
        <pc:spChg chg="mod">
          <ac:chgData name="kotaro uzawa" userId="3dd9582fdb51bf36" providerId="LiveId" clId="{C7F1CA1B-EE23-49F1-A983-A6D87A02E168}" dt="2023-11-30T04:19:30.205" v="1831" actId="20577"/>
          <ac:spMkLst>
            <pc:docMk/>
            <pc:sldMk cId="198515171" sldId="496"/>
            <ac:spMk id="10" creationId="{7D5842D5-2561-F18E-E7BD-E95C7015C24A}"/>
          </ac:spMkLst>
        </pc:spChg>
        <pc:spChg chg="mod">
          <ac:chgData name="kotaro uzawa" userId="3dd9582fdb51bf36" providerId="LiveId" clId="{C7F1CA1B-EE23-49F1-A983-A6D87A02E168}" dt="2023-11-30T04:19:26.450" v="1828" actId="20577"/>
          <ac:spMkLst>
            <pc:docMk/>
            <pc:sldMk cId="198515171" sldId="496"/>
            <ac:spMk id="13" creationId="{5B9D17AC-F1C5-3541-FEB9-57595A837FB3}"/>
          </ac:spMkLst>
        </pc:spChg>
        <pc:spChg chg="mod">
          <ac:chgData name="kotaro uzawa" userId="3dd9582fdb51bf36" providerId="LiveId" clId="{C7F1CA1B-EE23-49F1-A983-A6D87A02E168}" dt="2023-11-30T04:19:26.450" v="1828" actId="20577"/>
          <ac:spMkLst>
            <pc:docMk/>
            <pc:sldMk cId="198515171" sldId="496"/>
            <ac:spMk id="14" creationId="{387F81FF-4F0F-340F-E820-977B38A0F68C}"/>
          </ac:spMkLst>
        </pc:spChg>
        <pc:spChg chg="mod">
          <ac:chgData name="kotaro uzawa" userId="3dd9582fdb51bf36" providerId="LiveId" clId="{C7F1CA1B-EE23-49F1-A983-A6D87A02E168}" dt="2023-11-30T04:19:26.450" v="1828" actId="20577"/>
          <ac:spMkLst>
            <pc:docMk/>
            <pc:sldMk cId="198515171" sldId="496"/>
            <ac:spMk id="15" creationId="{F7CD8310-92BB-4BB0-4ABA-4E66060240C2}"/>
          </ac:spMkLst>
        </pc:spChg>
        <pc:spChg chg="mod">
          <ac:chgData name="kotaro uzawa" userId="3dd9582fdb51bf36" providerId="LiveId" clId="{C7F1CA1B-EE23-49F1-A983-A6D87A02E168}" dt="2023-11-30T04:19:26.450" v="1828" actId="20577"/>
          <ac:spMkLst>
            <pc:docMk/>
            <pc:sldMk cId="198515171" sldId="496"/>
            <ac:spMk id="17" creationId="{5311EDAE-3DA6-9848-A659-63DC6041F171}"/>
          </ac:spMkLst>
        </pc:spChg>
        <pc:spChg chg="mod">
          <ac:chgData name="kotaro uzawa" userId="3dd9582fdb51bf36" providerId="LiveId" clId="{C7F1CA1B-EE23-49F1-A983-A6D87A02E168}" dt="2023-11-30T04:19:26.450" v="1828" actId="20577"/>
          <ac:spMkLst>
            <pc:docMk/>
            <pc:sldMk cId="198515171" sldId="496"/>
            <ac:spMk id="18" creationId="{1731D5DF-923E-ED51-4851-8C9572156B05}"/>
          </ac:spMkLst>
        </pc:spChg>
        <pc:spChg chg="mod">
          <ac:chgData name="kotaro uzawa" userId="3dd9582fdb51bf36" providerId="LiveId" clId="{C7F1CA1B-EE23-49F1-A983-A6D87A02E168}" dt="2023-11-30T04:19:26.450" v="1828" actId="20577"/>
          <ac:spMkLst>
            <pc:docMk/>
            <pc:sldMk cId="198515171" sldId="496"/>
            <ac:spMk id="19" creationId="{9383E5D7-0CF0-8209-2826-3F033853D7BB}"/>
          </ac:spMkLst>
        </pc:spChg>
        <pc:spChg chg="mod">
          <ac:chgData name="kotaro uzawa" userId="3dd9582fdb51bf36" providerId="LiveId" clId="{C7F1CA1B-EE23-49F1-A983-A6D87A02E168}" dt="2023-11-30T04:19:26.450" v="1828" actId="20577"/>
          <ac:spMkLst>
            <pc:docMk/>
            <pc:sldMk cId="198515171" sldId="496"/>
            <ac:spMk id="21" creationId="{F88DB1FB-B349-0B49-8BC9-D85051376B1E}"/>
          </ac:spMkLst>
        </pc:spChg>
        <pc:spChg chg="mod">
          <ac:chgData name="kotaro uzawa" userId="3dd9582fdb51bf36" providerId="LiveId" clId="{C7F1CA1B-EE23-49F1-A983-A6D87A02E168}" dt="2023-11-30T04:19:26.450" v="1828" actId="20577"/>
          <ac:spMkLst>
            <pc:docMk/>
            <pc:sldMk cId="198515171" sldId="496"/>
            <ac:spMk id="22" creationId="{3A7A5B18-64DF-8272-5DD1-C371EB288A8B}"/>
          </ac:spMkLst>
        </pc:spChg>
        <pc:spChg chg="mod">
          <ac:chgData name="kotaro uzawa" userId="3dd9582fdb51bf36" providerId="LiveId" clId="{C7F1CA1B-EE23-49F1-A983-A6D87A02E168}" dt="2023-11-30T04:19:26.450" v="1828" actId="20577"/>
          <ac:spMkLst>
            <pc:docMk/>
            <pc:sldMk cId="198515171" sldId="496"/>
            <ac:spMk id="23" creationId="{5DDDAE3E-537A-E010-D6F1-86D9573E3D28}"/>
          </ac:spMkLst>
        </pc:spChg>
        <pc:spChg chg="mod">
          <ac:chgData name="kotaro uzawa" userId="3dd9582fdb51bf36" providerId="LiveId" clId="{C7F1CA1B-EE23-49F1-A983-A6D87A02E168}" dt="2023-11-30T04:19:26.450" v="1828" actId="20577"/>
          <ac:spMkLst>
            <pc:docMk/>
            <pc:sldMk cId="198515171" sldId="496"/>
            <ac:spMk id="24" creationId="{558CACB5-314B-DFC0-65CB-9FF2F567E7C7}"/>
          </ac:spMkLst>
        </pc:spChg>
        <pc:spChg chg="mod">
          <ac:chgData name="kotaro uzawa" userId="3dd9582fdb51bf36" providerId="LiveId" clId="{C7F1CA1B-EE23-49F1-A983-A6D87A02E168}" dt="2023-11-30T04:19:26.450" v="1828" actId="20577"/>
          <ac:spMkLst>
            <pc:docMk/>
            <pc:sldMk cId="198515171" sldId="496"/>
            <ac:spMk id="25" creationId="{3E92A8CF-1A1C-FB1A-F946-F64D6E514BB6}"/>
          </ac:spMkLst>
        </pc:spChg>
        <pc:spChg chg="mod">
          <ac:chgData name="kotaro uzawa" userId="3dd9582fdb51bf36" providerId="LiveId" clId="{C7F1CA1B-EE23-49F1-A983-A6D87A02E168}" dt="2023-11-30T04:19:26.450" v="1828" actId="20577"/>
          <ac:spMkLst>
            <pc:docMk/>
            <pc:sldMk cId="198515171" sldId="496"/>
            <ac:spMk id="26" creationId="{C0B70279-11D7-032A-1F63-753BB5528F5E}"/>
          </ac:spMkLst>
        </pc:spChg>
        <pc:spChg chg="mod">
          <ac:chgData name="kotaro uzawa" userId="3dd9582fdb51bf36" providerId="LiveId" clId="{C7F1CA1B-EE23-49F1-A983-A6D87A02E168}" dt="2023-11-30T04:19:26.450" v="1828" actId="20577"/>
          <ac:spMkLst>
            <pc:docMk/>
            <pc:sldMk cId="198515171" sldId="496"/>
            <ac:spMk id="27" creationId="{C91DEE25-DF45-4E3B-3DF7-682558DBCD5F}"/>
          </ac:spMkLst>
        </pc:spChg>
        <pc:spChg chg="mod">
          <ac:chgData name="kotaro uzawa" userId="3dd9582fdb51bf36" providerId="LiveId" clId="{C7F1CA1B-EE23-49F1-A983-A6D87A02E168}" dt="2023-11-30T04:19:26.450" v="1828" actId="20577"/>
          <ac:spMkLst>
            <pc:docMk/>
            <pc:sldMk cId="198515171" sldId="496"/>
            <ac:spMk id="28" creationId="{3557DA0C-0DFF-3A9C-9CD0-287A48A44D78}"/>
          </ac:spMkLst>
        </pc:spChg>
        <pc:spChg chg="mod">
          <ac:chgData name="kotaro uzawa" userId="3dd9582fdb51bf36" providerId="LiveId" clId="{C7F1CA1B-EE23-49F1-A983-A6D87A02E168}" dt="2023-11-30T04:19:26.450" v="1828" actId="20577"/>
          <ac:spMkLst>
            <pc:docMk/>
            <pc:sldMk cId="198515171" sldId="496"/>
            <ac:spMk id="29" creationId="{689D57AE-27D2-A917-D92D-49561DABBD68}"/>
          </ac:spMkLst>
        </pc:spChg>
        <pc:spChg chg="mod">
          <ac:chgData name="kotaro uzawa" userId="3dd9582fdb51bf36" providerId="LiveId" clId="{C7F1CA1B-EE23-49F1-A983-A6D87A02E168}" dt="2023-11-30T04:19:26.450" v="1828" actId="20577"/>
          <ac:spMkLst>
            <pc:docMk/>
            <pc:sldMk cId="198515171" sldId="496"/>
            <ac:spMk id="30" creationId="{E86B9840-AEB9-70D0-CBE3-B1DD7C1F4FC5}"/>
          </ac:spMkLst>
        </pc:spChg>
        <pc:spChg chg="mod">
          <ac:chgData name="kotaro uzawa" userId="3dd9582fdb51bf36" providerId="LiveId" clId="{C7F1CA1B-EE23-49F1-A983-A6D87A02E168}" dt="2023-11-30T04:19:26.450" v="1828" actId="20577"/>
          <ac:spMkLst>
            <pc:docMk/>
            <pc:sldMk cId="198515171" sldId="496"/>
            <ac:spMk id="31" creationId="{C7813E44-0FE7-462B-D386-91AE3D00ED4E}"/>
          </ac:spMkLst>
        </pc:spChg>
        <pc:grpChg chg="mod">
          <ac:chgData name="kotaro uzawa" userId="3dd9582fdb51bf36" providerId="LiveId" clId="{C7F1CA1B-EE23-49F1-A983-A6D87A02E168}" dt="2023-11-30T04:19:26.450" v="1828" actId="20577"/>
          <ac:grpSpMkLst>
            <pc:docMk/>
            <pc:sldMk cId="198515171" sldId="496"/>
            <ac:grpSpMk id="3" creationId="{014642D2-6E84-F3BB-94B1-1B41F9182618}"/>
          </ac:grpSpMkLst>
        </pc:grpChg>
        <pc:grpChg chg="mod">
          <ac:chgData name="kotaro uzawa" userId="3dd9582fdb51bf36" providerId="LiveId" clId="{C7F1CA1B-EE23-49F1-A983-A6D87A02E168}" dt="2023-11-30T04:19:26.450" v="1828" actId="20577"/>
          <ac:grpSpMkLst>
            <pc:docMk/>
            <pc:sldMk cId="198515171" sldId="496"/>
            <ac:grpSpMk id="4" creationId="{4AA483AA-F160-053F-64D4-5FC70CC5B173}"/>
          </ac:grpSpMkLst>
        </pc:grpChg>
        <pc:grpChg chg="mod">
          <ac:chgData name="kotaro uzawa" userId="3dd9582fdb51bf36" providerId="LiveId" clId="{C7F1CA1B-EE23-49F1-A983-A6D87A02E168}" dt="2023-11-30T04:19:26.450" v="1828" actId="20577"/>
          <ac:grpSpMkLst>
            <pc:docMk/>
            <pc:sldMk cId="198515171" sldId="496"/>
            <ac:grpSpMk id="12" creationId="{A25C2F48-DCA4-1E94-E7B8-1F96DA9D2C5B}"/>
          </ac:grpSpMkLst>
        </pc:grpChg>
        <pc:grpChg chg="mod">
          <ac:chgData name="kotaro uzawa" userId="3dd9582fdb51bf36" providerId="LiveId" clId="{C7F1CA1B-EE23-49F1-A983-A6D87A02E168}" dt="2023-11-30T04:19:26.450" v="1828" actId="20577"/>
          <ac:grpSpMkLst>
            <pc:docMk/>
            <pc:sldMk cId="198515171" sldId="496"/>
            <ac:grpSpMk id="16" creationId="{AF5C55BD-6541-7BE6-81E8-2DBDBAA24CF8}"/>
          </ac:grpSpMkLst>
        </pc:grpChg>
        <pc:grpChg chg="mod">
          <ac:chgData name="kotaro uzawa" userId="3dd9582fdb51bf36" providerId="LiveId" clId="{C7F1CA1B-EE23-49F1-A983-A6D87A02E168}" dt="2023-11-30T04:19:26.450" v="1828" actId="20577"/>
          <ac:grpSpMkLst>
            <pc:docMk/>
            <pc:sldMk cId="198515171" sldId="496"/>
            <ac:grpSpMk id="20" creationId="{93AE74C3-D295-E92A-78F6-D1FD17D62A20}"/>
          </ac:grpSpMkLst>
        </pc:grpChg>
      </pc:sldChg>
      <pc:sldChg chg="add del">
        <pc:chgData name="kotaro uzawa" userId="3dd9582fdb51bf36" providerId="LiveId" clId="{C7F1CA1B-EE23-49F1-A983-A6D87A02E168}" dt="2023-11-30T03:34:55.759" v="915"/>
        <pc:sldMkLst>
          <pc:docMk/>
          <pc:sldMk cId="2510193771" sldId="496"/>
        </pc:sldMkLst>
      </pc:sldChg>
      <pc:sldChg chg="add del">
        <pc:chgData name="kotaro uzawa" userId="3dd9582fdb51bf36" providerId="LiveId" clId="{C7F1CA1B-EE23-49F1-A983-A6D87A02E168}" dt="2023-11-30T09:28:23.250" v="2063" actId="2696"/>
        <pc:sldMkLst>
          <pc:docMk/>
          <pc:sldMk cId="4188449907" sldId="497"/>
        </pc:sldMkLst>
      </pc:sldChg>
    </pc:docChg>
  </pc:docChgLst>
  <pc:docChgLst>
    <pc:chgData name="kotaro uzawa" userId="3dd9582fdb51bf36" providerId="LiveId" clId="{19C986D1-42AC-4268-8632-5DAA092D3A0F}"/>
    <pc:docChg chg="undo redo custSel delSld modSld sldOrd">
      <pc:chgData name="kotaro uzawa" userId="3dd9582fdb51bf36" providerId="LiveId" clId="{19C986D1-42AC-4268-8632-5DAA092D3A0F}" dt="2024-03-20T00:18:14.254" v="1054" actId="1076"/>
      <pc:docMkLst>
        <pc:docMk/>
      </pc:docMkLst>
      <pc:sldChg chg="modSp mod">
        <pc:chgData name="kotaro uzawa" userId="3dd9582fdb51bf36" providerId="LiveId" clId="{19C986D1-42AC-4268-8632-5DAA092D3A0F}" dt="2024-03-20T00:18:14.254" v="1054" actId="1076"/>
        <pc:sldMkLst>
          <pc:docMk/>
          <pc:sldMk cId="2759761156" sldId="301"/>
        </pc:sldMkLst>
        <pc:spChg chg="mod">
          <ac:chgData name="kotaro uzawa" userId="3dd9582fdb51bf36" providerId="LiveId" clId="{19C986D1-42AC-4268-8632-5DAA092D3A0F}" dt="2024-03-18T11:59:15.294" v="7" actId="403"/>
          <ac:spMkLst>
            <pc:docMk/>
            <pc:sldMk cId="2759761156" sldId="301"/>
            <ac:spMk id="2" creationId="{B2860994-9378-4DA1-BF61-5B567307FE5D}"/>
          </ac:spMkLst>
        </pc:spChg>
        <pc:spChg chg="mod">
          <ac:chgData name="kotaro uzawa" userId="3dd9582fdb51bf36" providerId="LiveId" clId="{19C986D1-42AC-4268-8632-5DAA092D3A0F}" dt="2024-03-18T11:58:36.260" v="4" actId="403"/>
          <ac:spMkLst>
            <pc:docMk/>
            <pc:sldMk cId="2759761156" sldId="301"/>
            <ac:spMk id="3" creationId="{C4EDD045-0133-4DDF-6E23-C80259F48CBA}"/>
          </ac:spMkLst>
        </pc:spChg>
        <pc:spChg chg="mod">
          <ac:chgData name="kotaro uzawa" userId="3dd9582fdb51bf36" providerId="LiveId" clId="{19C986D1-42AC-4268-8632-5DAA092D3A0F}" dt="2024-03-20T00:18:14.254" v="1054" actId="1076"/>
          <ac:spMkLst>
            <pc:docMk/>
            <pc:sldMk cId="2759761156" sldId="301"/>
            <ac:spMk id="20" creationId="{00000000-0000-0000-0000-000000000000}"/>
          </ac:spMkLst>
        </pc:spChg>
      </pc:sldChg>
      <pc:sldChg chg="modSp mod">
        <pc:chgData name="kotaro uzawa" userId="3dd9582fdb51bf36" providerId="LiveId" clId="{19C986D1-42AC-4268-8632-5DAA092D3A0F}" dt="2024-03-19T07:40:33.272" v="90" actId="1076"/>
        <pc:sldMkLst>
          <pc:docMk/>
          <pc:sldMk cId="222286871" sldId="459"/>
        </pc:sldMkLst>
        <pc:spChg chg="mod">
          <ac:chgData name="kotaro uzawa" userId="3dd9582fdb51bf36" providerId="LiveId" clId="{19C986D1-42AC-4268-8632-5DAA092D3A0F}" dt="2024-03-19T07:40:33.272" v="90" actId="1076"/>
          <ac:spMkLst>
            <pc:docMk/>
            <pc:sldMk cId="222286871" sldId="459"/>
            <ac:spMk id="7" creationId="{8B00CAC7-8732-FB77-D69A-57C446A54796}"/>
          </ac:spMkLst>
        </pc:spChg>
      </pc:sldChg>
      <pc:sldChg chg="modSp mod">
        <pc:chgData name="kotaro uzawa" userId="3dd9582fdb51bf36" providerId="LiveId" clId="{19C986D1-42AC-4268-8632-5DAA092D3A0F}" dt="2024-03-19T07:44:50.397" v="125" actId="20577"/>
        <pc:sldMkLst>
          <pc:docMk/>
          <pc:sldMk cId="4057013642" sldId="462"/>
        </pc:sldMkLst>
        <pc:spChg chg="mod">
          <ac:chgData name="kotaro uzawa" userId="3dd9582fdb51bf36" providerId="LiveId" clId="{19C986D1-42AC-4268-8632-5DAA092D3A0F}" dt="2024-03-19T07:43:28.313" v="111" actId="20577"/>
          <ac:spMkLst>
            <pc:docMk/>
            <pc:sldMk cId="4057013642" sldId="462"/>
            <ac:spMk id="10" creationId="{CBD11667-B4D5-9720-BE9B-76E666E76742}"/>
          </ac:spMkLst>
        </pc:spChg>
        <pc:spChg chg="mod">
          <ac:chgData name="kotaro uzawa" userId="3dd9582fdb51bf36" providerId="LiveId" clId="{19C986D1-42AC-4268-8632-5DAA092D3A0F}" dt="2024-03-19T07:43:15.231" v="107" actId="1076"/>
          <ac:spMkLst>
            <pc:docMk/>
            <pc:sldMk cId="4057013642" sldId="462"/>
            <ac:spMk id="11" creationId="{2D3352FC-D417-7E3F-A7A6-3B22C369B9C0}"/>
          </ac:spMkLst>
        </pc:spChg>
        <pc:spChg chg="mod">
          <ac:chgData name="kotaro uzawa" userId="3dd9582fdb51bf36" providerId="LiveId" clId="{19C986D1-42AC-4268-8632-5DAA092D3A0F}" dt="2024-03-19T07:44:50.397" v="125" actId="20577"/>
          <ac:spMkLst>
            <pc:docMk/>
            <pc:sldMk cId="4057013642" sldId="462"/>
            <ac:spMk id="24" creationId="{759212E6-94B1-BBF5-EA2E-AEECF7D63D25}"/>
          </ac:spMkLst>
        </pc:spChg>
        <pc:spChg chg="mod">
          <ac:chgData name="kotaro uzawa" userId="3dd9582fdb51bf36" providerId="LiveId" clId="{19C986D1-42AC-4268-8632-5DAA092D3A0F}" dt="2024-03-19T07:43:35.863" v="113" actId="20577"/>
          <ac:spMkLst>
            <pc:docMk/>
            <pc:sldMk cId="4057013642" sldId="462"/>
            <ac:spMk id="25" creationId="{8AD4CD82-23EC-6336-41C1-2768E024C091}"/>
          </ac:spMkLst>
        </pc:spChg>
        <pc:spChg chg="mod">
          <ac:chgData name="kotaro uzawa" userId="3dd9582fdb51bf36" providerId="LiveId" clId="{19C986D1-42AC-4268-8632-5DAA092D3A0F}" dt="2024-03-19T07:42:57.575" v="105" actId="20577"/>
          <ac:spMkLst>
            <pc:docMk/>
            <pc:sldMk cId="4057013642" sldId="462"/>
            <ac:spMk id="26" creationId="{8EC99E36-6893-2E1F-62BE-C34C5A7E20A5}"/>
          </ac:spMkLst>
        </pc:spChg>
      </pc:sldChg>
      <pc:sldChg chg="addSp delSp modSp mod">
        <pc:chgData name="kotaro uzawa" userId="3dd9582fdb51bf36" providerId="LiveId" clId="{19C986D1-42AC-4268-8632-5DAA092D3A0F}" dt="2024-03-19T08:35:11.937" v="970" actId="14100"/>
        <pc:sldMkLst>
          <pc:docMk/>
          <pc:sldMk cId="3630185009" sldId="472"/>
        </pc:sldMkLst>
        <pc:spChg chg="del mod">
          <ac:chgData name="kotaro uzawa" userId="3dd9582fdb51bf36" providerId="LiveId" clId="{19C986D1-42AC-4268-8632-5DAA092D3A0F}" dt="2024-03-19T08:31:06.034" v="664" actId="21"/>
          <ac:spMkLst>
            <pc:docMk/>
            <pc:sldMk cId="3630185009" sldId="472"/>
            <ac:spMk id="2" creationId="{D7144069-A1EF-31BC-C9C8-DE25104751B0}"/>
          </ac:spMkLst>
        </pc:spChg>
        <pc:spChg chg="mod">
          <ac:chgData name="kotaro uzawa" userId="3dd9582fdb51bf36" providerId="LiveId" clId="{19C986D1-42AC-4268-8632-5DAA092D3A0F}" dt="2024-03-19T08:34:30.094" v="964" actId="20577"/>
          <ac:spMkLst>
            <pc:docMk/>
            <pc:sldMk cId="3630185009" sldId="472"/>
            <ac:spMk id="3" creationId="{AE535050-16EA-B457-AA87-E6CBC463AAA5}"/>
          </ac:spMkLst>
        </pc:spChg>
        <pc:spChg chg="del mod">
          <ac:chgData name="kotaro uzawa" userId="3dd9582fdb51bf36" providerId="LiveId" clId="{19C986D1-42AC-4268-8632-5DAA092D3A0F}" dt="2024-03-19T08:31:02.933" v="663" actId="21"/>
          <ac:spMkLst>
            <pc:docMk/>
            <pc:sldMk cId="3630185009" sldId="472"/>
            <ac:spMk id="5" creationId="{12DA71DB-E48C-5363-FCE1-D55809393F31}"/>
          </ac:spMkLst>
        </pc:spChg>
        <pc:spChg chg="add del mod ord">
          <ac:chgData name="kotaro uzawa" userId="3dd9582fdb51bf36" providerId="LiveId" clId="{19C986D1-42AC-4268-8632-5DAA092D3A0F}" dt="2024-03-19T08:30:43.944" v="659" actId="21"/>
          <ac:spMkLst>
            <pc:docMk/>
            <pc:sldMk cId="3630185009" sldId="472"/>
            <ac:spMk id="6" creationId="{E55423CD-5D0A-E891-06B3-9A2972BB959F}"/>
          </ac:spMkLst>
        </pc:spChg>
        <pc:spChg chg="add del mod ord">
          <ac:chgData name="kotaro uzawa" userId="3dd9582fdb51bf36" providerId="LiveId" clId="{19C986D1-42AC-4268-8632-5DAA092D3A0F}" dt="2024-03-19T08:30:49.932" v="661" actId="21"/>
          <ac:spMkLst>
            <pc:docMk/>
            <pc:sldMk cId="3630185009" sldId="472"/>
            <ac:spMk id="7" creationId="{1967C0D9-87B5-A320-FB54-07989CF5B773}"/>
          </ac:spMkLst>
        </pc:spChg>
        <pc:spChg chg="add mod">
          <ac:chgData name="kotaro uzawa" userId="3dd9582fdb51bf36" providerId="LiveId" clId="{19C986D1-42AC-4268-8632-5DAA092D3A0F}" dt="2024-03-19T08:35:11.937" v="970" actId="14100"/>
          <ac:spMkLst>
            <pc:docMk/>
            <pc:sldMk cId="3630185009" sldId="472"/>
            <ac:spMk id="10" creationId="{46F98024-BBE7-1452-FD25-BC9C85A56781}"/>
          </ac:spMkLst>
        </pc:spChg>
        <pc:picChg chg="add mod">
          <ac:chgData name="kotaro uzawa" userId="3dd9582fdb51bf36" providerId="LiveId" clId="{19C986D1-42AC-4268-8632-5DAA092D3A0F}" dt="2024-03-19T08:35:01.165" v="967" actId="1076"/>
          <ac:picMkLst>
            <pc:docMk/>
            <pc:sldMk cId="3630185009" sldId="472"/>
            <ac:picMk id="9" creationId="{B55B49E0-8615-9C74-02A8-FB8C9C7023C8}"/>
          </ac:picMkLst>
        </pc:picChg>
      </pc:sldChg>
      <pc:sldChg chg="addSp delSp modSp mod">
        <pc:chgData name="kotaro uzawa" userId="3dd9582fdb51bf36" providerId="LiveId" clId="{19C986D1-42AC-4268-8632-5DAA092D3A0F}" dt="2024-03-19T07:42:28.428" v="103" actId="20577"/>
        <pc:sldMkLst>
          <pc:docMk/>
          <pc:sldMk cId="3187768845" sldId="495"/>
        </pc:sldMkLst>
        <pc:spChg chg="mod">
          <ac:chgData name="kotaro uzawa" userId="3dd9582fdb51bf36" providerId="LiveId" clId="{19C986D1-42AC-4268-8632-5DAA092D3A0F}" dt="2024-03-19T07:42:28.428" v="103" actId="20577"/>
          <ac:spMkLst>
            <pc:docMk/>
            <pc:sldMk cId="3187768845" sldId="495"/>
            <ac:spMk id="9" creationId="{3BF86E81-559B-F4DD-ED2D-FA375060AAB9}"/>
          </ac:spMkLst>
        </pc:spChg>
        <pc:spChg chg="add mod">
          <ac:chgData name="kotaro uzawa" userId="3dd9582fdb51bf36" providerId="LiveId" clId="{19C986D1-42AC-4268-8632-5DAA092D3A0F}" dt="2024-03-19T07:41:00.540" v="94"/>
          <ac:spMkLst>
            <pc:docMk/>
            <pc:sldMk cId="3187768845" sldId="495"/>
            <ac:spMk id="12" creationId="{948DB44D-00C9-120A-9C65-7AF39E21D798}"/>
          </ac:spMkLst>
        </pc:spChg>
        <pc:spChg chg="ord">
          <ac:chgData name="kotaro uzawa" userId="3dd9582fdb51bf36" providerId="LiveId" clId="{19C986D1-42AC-4268-8632-5DAA092D3A0F}" dt="2024-03-19T07:40:55.561" v="93" actId="166"/>
          <ac:spMkLst>
            <pc:docMk/>
            <pc:sldMk cId="3187768845" sldId="495"/>
            <ac:spMk id="16" creationId="{2F30D021-62CB-6DEA-8B85-35C8284B312A}"/>
          </ac:spMkLst>
        </pc:spChg>
        <pc:spChg chg="del">
          <ac:chgData name="kotaro uzawa" userId="3dd9582fdb51bf36" providerId="LiveId" clId="{19C986D1-42AC-4268-8632-5DAA092D3A0F}" dt="2024-03-19T07:40:52.132" v="92" actId="21"/>
          <ac:spMkLst>
            <pc:docMk/>
            <pc:sldMk cId="3187768845" sldId="495"/>
            <ac:spMk id="22" creationId="{44D104CC-C04B-4185-CBA3-5AA5AE168742}"/>
          </ac:spMkLst>
        </pc:spChg>
      </pc:sldChg>
      <pc:sldChg chg="modSp mod">
        <pc:chgData name="kotaro uzawa" userId="3dd9582fdb51bf36" providerId="LiveId" clId="{19C986D1-42AC-4268-8632-5DAA092D3A0F}" dt="2024-03-19T07:49:53.188" v="274" actId="20577"/>
        <pc:sldMkLst>
          <pc:docMk/>
          <pc:sldMk cId="3419834481" sldId="497"/>
        </pc:sldMkLst>
        <pc:spChg chg="mod">
          <ac:chgData name="kotaro uzawa" userId="3dd9582fdb51bf36" providerId="LiveId" clId="{19C986D1-42AC-4268-8632-5DAA092D3A0F}" dt="2024-03-19T07:49:25.453" v="267" actId="20577"/>
          <ac:spMkLst>
            <pc:docMk/>
            <pc:sldMk cId="3419834481" sldId="497"/>
            <ac:spMk id="7" creationId="{31FF116A-AA6D-CA47-256B-948F54B15732}"/>
          </ac:spMkLst>
        </pc:spChg>
        <pc:spChg chg="mod">
          <ac:chgData name="kotaro uzawa" userId="3dd9582fdb51bf36" providerId="LiveId" clId="{19C986D1-42AC-4268-8632-5DAA092D3A0F}" dt="2024-03-19T07:47:02.835" v="209" actId="14100"/>
          <ac:spMkLst>
            <pc:docMk/>
            <pc:sldMk cId="3419834481" sldId="497"/>
            <ac:spMk id="8" creationId="{2F9D8674-B6AC-5BEB-40A6-FB0BADBCA3F0}"/>
          </ac:spMkLst>
        </pc:spChg>
        <pc:spChg chg="mod">
          <ac:chgData name="kotaro uzawa" userId="3dd9582fdb51bf36" providerId="LiveId" clId="{19C986D1-42AC-4268-8632-5DAA092D3A0F}" dt="2024-03-19T07:49:53.188" v="274" actId="20577"/>
          <ac:spMkLst>
            <pc:docMk/>
            <pc:sldMk cId="3419834481" sldId="497"/>
            <ac:spMk id="10" creationId="{DECA5B52-2E4E-8E6B-CB88-5A793D6D5A8F}"/>
          </ac:spMkLst>
        </pc:spChg>
      </pc:sldChg>
      <pc:sldChg chg="addSp delSp modSp mod">
        <pc:chgData name="kotaro uzawa" userId="3dd9582fdb51bf36" providerId="LiveId" clId="{19C986D1-42AC-4268-8632-5DAA092D3A0F}" dt="2024-03-19T08:13:58.233" v="566" actId="1076"/>
        <pc:sldMkLst>
          <pc:docMk/>
          <pc:sldMk cId="2564067033" sldId="500"/>
        </pc:sldMkLst>
        <pc:spChg chg="mod">
          <ac:chgData name="kotaro uzawa" userId="3dd9582fdb51bf36" providerId="LiveId" clId="{19C986D1-42AC-4268-8632-5DAA092D3A0F}" dt="2024-03-19T08:05:38.954" v="493" actId="255"/>
          <ac:spMkLst>
            <pc:docMk/>
            <pc:sldMk cId="2564067033" sldId="500"/>
            <ac:spMk id="2" creationId="{3172416B-4C38-E03E-30D6-80381C860761}"/>
          </ac:spMkLst>
        </pc:spChg>
        <pc:spChg chg="mod">
          <ac:chgData name="kotaro uzawa" userId="3dd9582fdb51bf36" providerId="LiveId" clId="{19C986D1-42AC-4268-8632-5DAA092D3A0F}" dt="2024-03-19T08:13:47.396" v="565" actId="20577"/>
          <ac:spMkLst>
            <pc:docMk/>
            <pc:sldMk cId="2564067033" sldId="500"/>
            <ac:spMk id="4" creationId="{A9E95A57-16B1-73DE-999F-3162B257D6C4}"/>
          </ac:spMkLst>
        </pc:spChg>
        <pc:spChg chg="mod">
          <ac:chgData name="kotaro uzawa" userId="3dd9582fdb51bf36" providerId="LiveId" clId="{19C986D1-42AC-4268-8632-5DAA092D3A0F}" dt="2024-03-19T08:13:58.233" v="566" actId="1076"/>
          <ac:spMkLst>
            <pc:docMk/>
            <pc:sldMk cId="2564067033" sldId="500"/>
            <ac:spMk id="5" creationId="{E7ECD6EE-B262-25E7-C828-35B27AB1635B}"/>
          </ac:spMkLst>
        </pc:spChg>
        <pc:spChg chg="del mod">
          <ac:chgData name="kotaro uzawa" userId="3dd9582fdb51bf36" providerId="LiveId" clId="{19C986D1-42AC-4268-8632-5DAA092D3A0F}" dt="2024-03-19T07:55:17.505" v="307" actId="21"/>
          <ac:spMkLst>
            <pc:docMk/>
            <pc:sldMk cId="2564067033" sldId="500"/>
            <ac:spMk id="7" creationId="{8003E619-D8DB-8892-8FF3-BBF35CEE8CFD}"/>
          </ac:spMkLst>
        </pc:spChg>
        <pc:spChg chg="mod topLvl">
          <ac:chgData name="kotaro uzawa" userId="3dd9582fdb51bf36" providerId="LiveId" clId="{19C986D1-42AC-4268-8632-5DAA092D3A0F}" dt="2024-03-19T07:57:35.668" v="336" actId="404"/>
          <ac:spMkLst>
            <pc:docMk/>
            <pc:sldMk cId="2564067033" sldId="500"/>
            <ac:spMk id="12" creationId="{25502565-044F-E23E-E320-38C3D4A0FD22}"/>
          </ac:spMkLst>
        </pc:spChg>
        <pc:spChg chg="mod topLvl">
          <ac:chgData name="kotaro uzawa" userId="3dd9582fdb51bf36" providerId="LiveId" clId="{19C986D1-42AC-4268-8632-5DAA092D3A0F}" dt="2024-03-19T07:57:35.668" v="336" actId="404"/>
          <ac:spMkLst>
            <pc:docMk/>
            <pc:sldMk cId="2564067033" sldId="500"/>
            <ac:spMk id="14" creationId="{DF7F549C-22A4-E4E1-D851-D2DE4EC04B80}"/>
          </ac:spMkLst>
        </pc:spChg>
        <pc:spChg chg="mod">
          <ac:chgData name="kotaro uzawa" userId="3dd9582fdb51bf36" providerId="LiveId" clId="{19C986D1-42AC-4268-8632-5DAA092D3A0F}" dt="2024-03-19T08:05:38.954" v="493" actId="255"/>
          <ac:spMkLst>
            <pc:docMk/>
            <pc:sldMk cId="2564067033" sldId="500"/>
            <ac:spMk id="16" creationId="{A8B4359A-7B33-E6E4-F3CA-0336139D6EBA}"/>
          </ac:spMkLst>
        </pc:spChg>
        <pc:spChg chg="mod">
          <ac:chgData name="kotaro uzawa" userId="3dd9582fdb51bf36" providerId="LiveId" clId="{19C986D1-42AC-4268-8632-5DAA092D3A0F}" dt="2024-03-19T08:05:38.954" v="493" actId="255"/>
          <ac:spMkLst>
            <pc:docMk/>
            <pc:sldMk cId="2564067033" sldId="500"/>
            <ac:spMk id="18" creationId="{91CAFA0F-200A-6392-BAF1-5D1FF175AC06}"/>
          </ac:spMkLst>
        </pc:spChg>
        <pc:spChg chg="mod">
          <ac:chgData name="kotaro uzawa" userId="3dd9582fdb51bf36" providerId="LiveId" clId="{19C986D1-42AC-4268-8632-5DAA092D3A0F}" dt="2024-03-19T08:05:38.954" v="493" actId="255"/>
          <ac:spMkLst>
            <pc:docMk/>
            <pc:sldMk cId="2564067033" sldId="500"/>
            <ac:spMk id="19" creationId="{80F2FD5A-A6D0-25B7-2498-607DBB42094B}"/>
          </ac:spMkLst>
        </pc:spChg>
        <pc:spChg chg="mod">
          <ac:chgData name="kotaro uzawa" userId="3dd9582fdb51bf36" providerId="LiveId" clId="{19C986D1-42AC-4268-8632-5DAA092D3A0F}" dt="2024-03-19T08:05:38.954" v="493" actId="255"/>
          <ac:spMkLst>
            <pc:docMk/>
            <pc:sldMk cId="2564067033" sldId="500"/>
            <ac:spMk id="20" creationId="{241CF1E6-7B85-BDFE-E35A-2D931D4DA084}"/>
          </ac:spMkLst>
        </pc:spChg>
        <pc:spChg chg="mod">
          <ac:chgData name="kotaro uzawa" userId="3dd9582fdb51bf36" providerId="LiveId" clId="{19C986D1-42AC-4268-8632-5DAA092D3A0F}" dt="2024-03-19T08:13:16.564" v="551" actId="1076"/>
          <ac:spMkLst>
            <pc:docMk/>
            <pc:sldMk cId="2564067033" sldId="500"/>
            <ac:spMk id="22" creationId="{885D89F8-2E73-B2A5-7A7D-89EBB918FA09}"/>
          </ac:spMkLst>
        </pc:spChg>
        <pc:spChg chg="mod">
          <ac:chgData name="kotaro uzawa" userId="3dd9582fdb51bf36" providerId="LiveId" clId="{19C986D1-42AC-4268-8632-5DAA092D3A0F}" dt="2024-03-19T08:05:38.954" v="493" actId="255"/>
          <ac:spMkLst>
            <pc:docMk/>
            <pc:sldMk cId="2564067033" sldId="500"/>
            <ac:spMk id="23" creationId="{F3FE89E4-FF0B-9419-9E5A-885AD7979CF4}"/>
          </ac:spMkLst>
        </pc:spChg>
        <pc:spChg chg="mod">
          <ac:chgData name="kotaro uzawa" userId="3dd9582fdb51bf36" providerId="LiveId" clId="{19C986D1-42AC-4268-8632-5DAA092D3A0F}" dt="2024-03-19T08:05:38.954" v="493" actId="255"/>
          <ac:spMkLst>
            <pc:docMk/>
            <pc:sldMk cId="2564067033" sldId="500"/>
            <ac:spMk id="24" creationId="{5CD23572-E76D-144D-32EF-587F49A2120F}"/>
          </ac:spMkLst>
        </pc:spChg>
        <pc:spChg chg="del mod">
          <ac:chgData name="kotaro uzawa" userId="3dd9582fdb51bf36" providerId="LiveId" clId="{19C986D1-42AC-4268-8632-5DAA092D3A0F}" dt="2024-03-19T08:03:34.828" v="462" actId="21"/>
          <ac:spMkLst>
            <pc:docMk/>
            <pc:sldMk cId="2564067033" sldId="500"/>
            <ac:spMk id="25" creationId="{73E4C2B9-3E71-692F-E8F6-3414F4EE382C}"/>
          </ac:spMkLst>
        </pc:spChg>
        <pc:spChg chg="mod">
          <ac:chgData name="kotaro uzawa" userId="3dd9582fdb51bf36" providerId="LiveId" clId="{19C986D1-42AC-4268-8632-5DAA092D3A0F}" dt="2024-03-19T08:05:38.954" v="493" actId="255"/>
          <ac:spMkLst>
            <pc:docMk/>
            <pc:sldMk cId="2564067033" sldId="500"/>
            <ac:spMk id="26" creationId="{FDDA30B0-2EDB-5D3A-9DFD-8BE22F4D75BE}"/>
          </ac:spMkLst>
        </pc:spChg>
        <pc:spChg chg="mod">
          <ac:chgData name="kotaro uzawa" userId="3dd9582fdb51bf36" providerId="LiveId" clId="{19C986D1-42AC-4268-8632-5DAA092D3A0F}" dt="2024-03-19T08:05:38.954" v="493" actId="255"/>
          <ac:spMkLst>
            <pc:docMk/>
            <pc:sldMk cId="2564067033" sldId="500"/>
            <ac:spMk id="27" creationId="{0F97B366-6D52-BCAB-7330-3EDA8E80A2E5}"/>
          </ac:spMkLst>
        </pc:spChg>
        <pc:spChg chg="mod">
          <ac:chgData name="kotaro uzawa" userId="3dd9582fdb51bf36" providerId="LiveId" clId="{19C986D1-42AC-4268-8632-5DAA092D3A0F}" dt="2024-03-19T08:05:38.954" v="493" actId="255"/>
          <ac:spMkLst>
            <pc:docMk/>
            <pc:sldMk cId="2564067033" sldId="500"/>
            <ac:spMk id="28" creationId="{3FE2A9F1-D38A-BE0A-A702-C3A93284CD51}"/>
          </ac:spMkLst>
        </pc:spChg>
        <pc:spChg chg="mod">
          <ac:chgData name="kotaro uzawa" userId="3dd9582fdb51bf36" providerId="LiveId" clId="{19C986D1-42AC-4268-8632-5DAA092D3A0F}" dt="2024-03-19T08:05:38.954" v="493" actId="255"/>
          <ac:spMkLst>
            <pc:docMk/>
            <pc:sldMk cId="2564067033" sldId="500"/>
            <ac:spMk id="29" creationId="{74CA3624-CFC2-C7FB-462A-D78645465F3C}"/>
          </ac:spMkLst>
        </pc:spChg>
        <pc:spChg chg="mod">
          <ac:chgData name="kotaro uzawa" userId="3dd9582fdb51bf36" providerId="LiveId" clId="{19C986D1-42AC-4268-8632-5DAA092D3A0F}" dt="2024-03-19T08:05:38.954" v="493" actId="255"/>
          <ac:spMkLst>
            <pc:docMk/>
            <pc:sldMk cId="2564067033" sldId="500"/>
            <ac:spMk id="30" creationId="{E1EB48D9-9571-9319-0710-61C3C4DF1CE3}"/>
          </ac:spMkLst>
        </pc:spChg>
        <pc:spChg chg="mod">
          <ac:chgData name="kotaro uzawa" userId="3dd9582fdb51bf36" providerId="LiveId" clId="{19C986D1-42AC-4268-8632-5DAA092D3A0F}" dt="2024-03-19T08:05:38.954" v="493" actId="255"/>
          <ac:spMkLst>
            <pc:docMk/>
            <pc:sldMk cId="2564067033" sldId="500"/>
            <ac:spMk id="31" creationId="{160C1D2F-01C5-5625-39C8-8BE9CAED23E6}"/>
          </ac:spMkLst>
        </pc:spChg>
        <pc:spChg chg="mod">
          <ac:chgData name="kotaro uzawa" userId="3dd9582fdb51bf36" providerId="LiveId" clId="{19C986D1-42AC-4268-8632-5DAA092D3A0F}" dt="2024-03-19T08:05:38.954" v="493" actId="255"/>
          <ac:spMkLst>
            <pc:docMk/>
            <pc:sldMk cId="2564067033" sldId="500"/>
            <ac:spMk id="32" creationId="{0174AD85-6B8C-79D1-296A-1D3FCF7E3170}"/>
          </ac:spMkLst>
        </pc:spChg>
        <pc:spChg chg="add mod">
          <ac:chgData name="kotaro uzawa" userId="3dd9582fdb51bf36" providerId="LiveId" clId="{19C986D1-42AC-4268-8632-5DAA092D3A0F}" dt="2024-03-19T07:56:07.332" v="317"/>
          <ac:spMkLst>
            <pc:docMk/>
            <pc:sldMk cId="2564067033" sldId="500"/>
            <ac:spMk id="34" creationId="{8003E619-D8DB-8892-8FF3-BBF35CEE8CFD}"/>
          </ac:spMkLst>
        </pc:spChg>
        <pc:spChg chg="mod">
          <ac:chgData name="kotaro uzawa" userId="3dd9582fdb51bf36" providerId="LiveId" clId="{19C986D1-42AC-4268-8632-5DAA092D3A0F}" dt="2024-03-19T08:05:38.954" v="493" actId="255"/>
          <ac:spMkLst>
            <pc:docMk/>
            <pc:sldMk cId="2564067033" sldId="500"/>
            <ac:spMk id="35" creationId="{3127FA29-E782-66CA-676C-0596743B8254}"/>
          </ac:spMkLst>
        </pc:spChg>
        <pc:spChg chg="add mod">
          <ac:chgData name="kotaro uzawa" userId="3dd9582fdb51bf36" providerId="LiveId" clId="{19C986D1-42AC-4268-8632-5DAA092D3A0F}" dt="2024-03-19T08:06:20.966" v="502" actId="1076"/>
          <ac:spMkLst>
            <pc:docMk/>
            <pc:sldMk cId="2564067033" sldId="500"/>
            <ac:spMk id="49" creationId="{0A459B76-2BC7-9046-2FAF-F083806190FD}"/>
          </ac:spMkLst>
        </pc:spChg>
        <pc:spChg chg="add mod">
          <ac:chgData name="kotaro uzawa" userId="3dd9582fdb51bf36" providerId="LiveId" clId="{19C986D1-42AC-4268-8632-5DAA092D3A0F}" dt="2024-03-19T08:00:51.487" v="424" actId="164"/>
          <ac:spMkLst>
            <pc:docMk/>
            <pc:sldMk cId="2564067033" sldId="500"/>
            <ac:spMk id="50" creationId="{E6BA56B8-F2E0-A8D1-670A-D8CA0C65666E}"/>
          </ac:spMkLst>
        </pc:spChg>
        <pc:spChg chg="add mod">
          <ac:chgData name="kotaro uzawa" userId="3dd9582fdb51bf36" providerId="LiveId" clId="{19C986D1-42AC-4268-8632-5DAA092D3A0F}" dt="2024-03-19T08:06:05.741" v="499" actId="1076"/>
          <ac:spMkLst>
            <pc:docMk/>
            <pc:sldMk cId="2564067033" sldId="500"/>
            <ac:spMk id="53" creationId="{8EE72476-14E9-4DE1-5E5C-04DBBD621009}"/>
          </ac:spMkLst>
        </pc:spChg>
        <pc:spChg chg="add mod">
          <ac:chgData name="kotaro uzawa" userId="3dd9582fdb51bf36" providerId="LiveId" clId="{19C986D1-42AC-4268-8632-5DAA092D3A0F}" dt="2024-03-19T08:05:38.954" v="493" actId="255"/>
          <ac:spMkLst>
            <pc:docMk/>
            <pc:sldMk cId="2564067033" sldId="500"/>
            <ac:spMk id="57" creationId="{8D452EA5-6DA0-0E89-D1E0-698AA72DCC0E}"/>
          </ac:spMkLst>
        </pc:spChg>
        <pc:spChg chg="add del mod">
          <ac:chgData name="kotaro uzawa" userId="3dd9582fdb51bf36" providerId="LiveId" clId="{19C986D1-42AC-4268-8632-5DAA092D3A0F}" dt="2024-03-19T08:09:28.277" v="513" actId="21"/>
          <ac:spMkLst>
            <pc:docMk/>
            <pc:sldMk cId="2564067033" sldId="500"/>
            <ac:spMk id="59" creationId="{961B7A7E-C62F-22F5-54DD-A61FEA6AFE09}"/>
          </ac:spMkLst>
        </pc:spChg>
        <pc:spChg chg="add del mod">
          <ac:chgData name="kotaro uzawa" userId="3dd9582fdb51bf36" providerId="LiveId" clId="{19C986D1-42AC-4268-8632-5DAA092D3A0F}" dt="2024-03-19T08:10:48.350" v="525" actId="21"/>
          <ac:spMkLst>
            <pc:docMk/>
            <pc:sldMk cId="2564067033" sldId="500"/>
            <ac:spMk id="60" creationId="{C06ECC1D-C5B5-77E5-B4B8-5A1636411529}"/>
          </ac:spMkLst>
        </pc:spChg>
        <pc:spChg chg="add del mod">
          <ac:chgData name="kotaro uzawa" userId="3dd9582fdb51bf36" providerId="LiveId" clId="{19C986D1-42AC-4268-8632-5DAA092D3A0F}" dt="2024-03-19T08:12:42.880" v="534" actId="21"/>
          <ac:spMkLst>
            <pc:docMk/>
            <pc:sldMk cId="2564067033" sldId="500"/>
            <ac:spMk id="63" creationId="{CE17B8EA-743D-4D28-9FB6-48846AAECA13}"/>
          </ac:spMkLst>
        </pc:spChg>
        <pc:spChg chg="add mod">
          <ac:chgData name="kotaro uzawa" userId="3dd9582fdb51bf36" providerId="LiveId" clId="{19C986D1-42AC-4268-8632-5DAA092D3A0F}" dt="2024-03-19T08:13:02.784" v="550" actId="1076"/>
          <ac:spMkLst>
            <pc:docMk/>
            <pc:sldMk cId="2564067033" sldId="500"/>
            <ac:spMk id="64" creationId="{E3AE1F49-7DC1-5C31-E1FF-9020C1FC8ECC}"/>
          </ac:spMkLst>
        </pc:spChg>
        <pc:grpChg chg="mod">
          <ac:chgData name="kotaro uzawa" userId="3dd9582fdb51bf36" providerId="LiveId" clId="{19C986D1-42AC-4268-8632-5DAA092D3A0F}" dt="2024-03-19T08:05:38.954" v="493" actId="255"/>
          <ac:grpSpMkLst>
            <pc:docMk/>
            <pc:sldMk cId="2564067033" sldId="500"/>
            <ac:grpSpMk id="6" creationId="{824B4275-BCBF-2359-2D9E-DE64A12FBE08}"/>
          </ac:grpSpMkLst>
        </pc:grpChg>
        <pc:grpChg chg="del">
          <ac:chgData name="kotaro uzawa" userId="3dd9582fdb51bf36" providerId="LiveId" clId="{19C986D1-42AC-4268-8632-5DAA092D3A0F}" dt="2024-03-19T07:51:37.606" v="276" actId="21"/>
          <ac:grpSpMkLst>
            <pc:docMk/>
            <pc:sldMk cId="2564067033" sldId="500"/>
            <ac:grpSpMk id="8" creationId="{35C03765-B164-135E-5D92-CE0E4BC35C05}"/>
          </ac:grpSpMkLst>
        </pc:grpChg>
        <pc:grpChg chg="add mod">
          <ac:chgData name="kotaro uzawa" userId="3dd9582fdb51bf36" providerId="LiveId" clId="{19C986D1-42AC-4268-8632-5DAA092D3A0F}" dt="2024-03-19T08:00:51.487" v="424" actId="164"/>
          <ac:grpSpMkLst>
            <pc:docMk/>
            <pc:sldMk cId="2564067033" sldId="500"/>
            <ac:grpSpMk id="15" creationId="{6685FD45-E8F9-0164-E3B7-97C42FBE90A9}"/>
          </ac:grpSpMkLst>
        </pc:grpChg>
        <pc:grpChg chg="add del mod">
          <ac:chgData name="kotaro uzawa" userId="3dd9582fdb51bf36" providerId="LiveId" clId="{19C986D1-42AC-4268-8632-5DAA092D3A0F}" dt="2024-03-19T07:55:34.553" v="311" actId="165"/>
          <ac:grpSpMkLst>
            <pc:docMk/>
            <pc:sldMk cId="2564067033" sldId="500"/>
            <ac:grpSpMk id="21" creationId="{40CC31B6-1062-E05B-F56E-4D0F85AFE874}"/>
          </ac:grpSpMkLst>
        </pc:grpChg>
        <pc:grpChg chg="add mod">
          <ac:chgData name="kotaro uzawa" userId="3dd9582fdb51bf36" providerId="LiveId" clId="{19C986D1-42AC-4268-8632-5DAA092D3A0F}" dt="2024-03-19T08:00:51.487" v="424" actId="164"/>
          <ac:grpSpMkLst>
            <pc:docMk/>
            <pc:sldMk cId="2564067033" sldId="500"/>
            <ac:grpSpMk id="33" creationId="{762BBFD4-2B49-8589-6DE7-8AAA889BDF04}"/>
          </ac:grpSpMkLst>
        </pc:grpChg>
        <pc:grpChg chg="del">
          <ac:chgData name="kotaro uzawa" userId="3dd9582fdb51bf36" providerId="LiveId" clId="{19C986D1-42AC-4268-8632-5DAA092D3A0F}" dt="2024-03-19T07:51:39.816" v="277" actId="21"/>
          <ac:grpSpMkLst>
            <pc:docMk/>
            <pc:sldMk cId="2564067033" sldId="500"/>
            <ac:grpSpMk id="52" creationId="{13EF3F28-EC44-6532-31B4-BF32265CFC1D}"/>
          </ac:grpSpMkLst>
        </pc:grpChg>
        <pc:grpChg chg="add mod">
          <ac:chgData name="kotaro uzawa" userId="3dd9582fdb51bf36" providerId="LiveId" clId="{19C986D1-42AC-4268-8632-5DAA092D3A0F}" dt="2024-03-19T08:06:19.046" v="501" actId="1076"/>
          <ac:grpSpMkLst>
            <pc:docMk/>
            <pc:sldMk cId="2564067033" sldId="500"/>
            <ac:grpSpMk id="56" creationId="{43292561-DF44-31E8-042C-CA7CE70DD51C}"/>
          </ac:grpSpMkLst>
        </pc:grpChg>
        <pc:grpChg chg="add mod">
          <ac:chgData name="kotaro uzawa" userId="3dd9582fdb51bf36" providerId="LiveId" clId="{19C986D1-42AC-4268-8632-5DAA092D3A0F}" dt="2024-03-19T08:07:56.208" v="504" actId="1076"/>
          <ac:grpSpMkLst>
            <pc:docMk/>
            <pc:sldMk cId="2564067033" sldId="500"/>
            <ac:grpSpMk id="58" creationId="{93613854-45BE-2096-548F-0B9BB325176D}"/>
          </ac:grpSpMkLst>
        </pc:grpChg>
        <pc:cxnChg chg="del mod">
          <ac:chgData name="kotaro uzawa" userId="3dd9582fdb51bf36" providerId="LiveId" clId="{19C986D1-42AC-4268-8632-5DAA092D3A0F}" dt="2024-03-19T07:56:15.913" v="319" actId="21"/>
          <ac:cxnSpMkLst>
            <pc:docMk/>
            <pc:sldMk cId="2564067033" sldId="500"/>
            <ac:cxnSpMk id="13" creationId="{3AF7FC35-9F78-4A82-A61C-E6D74C51BA64}"/>
          </ac:cxnSpMkLst>
        </pc:cxnChg>
        <pc:cxnChg chg="add del mod">
          <ac:chgData name="kotaro uzawa" userId="3dd9582fdb51bf36" providerId="LiveId" clId="{19C986D1-42AC-4268-8632-5DAA092D3A0F}" dt="2024-03-19T07:58:18.272" v="344" actId="21"/>
          <ac:cxnSpMkLst>
            <pc:docMk/>
            <pc:sldMk cId="2564067033" sldId="500"/>
            <ac:cxnSpMk id="51" creationId="{EC53C29A-8DD5-3FE3-9DD4-B18284CDF362}"/>
          </ac:cxnSpMkLst>
        </pc:cxnChg>
        <pc:cxnChg chg="add del mod">
          <ac:chgData name="kotaro uzawa" userId="3dd9582fdb51bf36" providerId="LiveId" clId="{19C986D1-42AC-4268-8632-5DAA092D3A0F}" dt="2024-03-19T08:11:38.764" v="531" actId="21"/>
          <ac:cxnSpMkLst>
            <pc:docMk/>
            <pc:sldMk cId="2564067033" sldId="500"/>
            <ac:cxnSpMk id="62" creationId="{D40D01ED-C1B1-3BD4-90B0-07C6CD13AAE4}"/>
          </ac:cxnSpMkLst>
        </pc:cxnChg>
      </pc:sldChg>
      <pc:sldChg chg="addSp modSp mod ord">
        <pc:chgData name="kotaro uzawa" userId="3dd9582fdb51bf36" providerId="LiveId" clId="{19C986D1-42AC-4268-8632-5DAA092D3A0F}" dt="2024-03-19T08:20:04.960" v="638" actId="14100"/>
        <pc:sldMkLst>
          <pc:docMk/>
          <pc:sldMk cId="1644412470" sldId="504"/>
        </pc:sldMkLst>
        <pc:spChg chg="add mod">
          <ac:chgData name="kotaro uzawa" userId="3dd9582fdb51bf36" providerId="LiveId" clId="{19C986D1-42AC-4268-8632-5DAA092D3A0F}" dt="2024-03-19T08:18:11.070" v="607" actId="1076"/>
          <ac:spMkLst>
            <pc:docMk/>
            <pc:sldMk cId="1644412470" sldId="504"/>
            <ac:spMk id="2" creationId="{6EABC489-9D66-B6AE-4DB2-B56FD6CAA720}"/>
          </ac:spMkLst>
        </pc:spChg>
        <pc:spChg chg="mod">
          <ac:chgData name="kotaro uzawa" userId="3dd9582fdb51bf36" providerId="LiveId" clId="{19C986D1-42AC-4268-8632-5DAA092D3A0F}" dt="2024-03-19T08:20:04.960" v="638" actId="14100"/>
          <ac:spMkLst>
            <pc:docMk/>
            <pc:sldMk cId="1644412470" sldId="504"/>
            <ac:spMk id="35" creationId="{5651B131-70E0-5756-D26B-D186202453A1}"/>
          </ac:spMkLst>
        </pc:spChg>
      </pc:sldChg>
      <pc:sldChg chg="addSp delSp modSp mod">
        <pc:chgData name="kotaro uzawa" userId="3dd9582fdb51bf36" providerId="LiveId" clId="{19C986D1-42AC-4268-8632-5DAA092D3A0F}" dt="2024-03-19T08:38:04.573" v="985" actId="1076"/>
        <pc:sldMkLst>
          <pc:docMk/>
          <pc:sldMk cId="2792347635" sldId="518"/>
        </pc:sldMkLst>
        <pc:spChg chg="add mod">
          <ac:chgData name="kotaro uzawa" userId="3dd9582fdb51bf36" providerId="LiveId" clId="{19C986D1-42AC-4268-8632-5DAA092D3A0F}" dt="2024-03-18T12:09:18.995" v="63" actId="1582"/>
          <ac:spMkLst>
            <pc:docMk/>
            <pc:sldMk cId="2792347635" sldId="518"/>
            <ac:spMk id="5" creationId="{0CA7F0D7-730D-71F0-15F9-204FFFC8789F}"/>
          </ac:spMkLst>
        </pc:spChg>
        <pc:spChg chg="mod">
          <ac:chgData name="kotaro uzawa" userId="3dd9582fdb51bf36" providerId="LiveId" clId="{19C986D1-42AC-4268-8632-5DAA092D3A0F}" dt="2024-03-18T12:09:32.792" v="65" actId="20577"/>
          <ac:spMkLst>
            <pc:docMk/>
            <pc:sldMk cId="2792347635" sldId="518"/>
            <ac:spMk id="16" creationId="{8CAEF89B-F542-0DDA-ED73-36AC4A342011}"/>
          </ac:spMkLst>
        </pc:spChg>
        <pc:grpChg chg="del mod">
          <ac:chgData name="kotaro uzawa" userId="3dd9582fdb51bf36" providerId="LiveId" clId="{19C986D1-42AC-4268-8632-5DAA092D3A0F}" dt="2024-03-18T12:08:31.789" v="52" actId="21"/>
          <ac:grpSpMkLst>
            <pc:docMk/>
            <pc:sldMk cId="2792347635" sldId="518"/>
            <ac:grpSpMk id="15" creationId="{BC805F4D-9545-73B1-2223-FBC481043FC3}"/>
          </ac:grpSpMkLst>
        </pc:grpChg>
        <pc:picChg chg="add del mod ord modCrop">
          <ac:chgData name="kotaro uzawa" userId="3dd9582fdb51bf36" providerId="LiveId" clId="{19C986D1-42AC-4268-8632-5DAA092D3A0F}" dt="2024-03-19T08:37:44.870" v="978" actId="21"/>
          <ac:picMkLst>
            <pc:docMk/>
            <pc:sldMk cId="2792347635" sldId="518"/>
            <ac:picMk id="4" creationId="{3D7B8875-2023-5B74-E9D0-DADD1C59B783}"/>
          </ac:picMkLst>
        </pc:picChg>
        <pc:picChg chg="add mod ord modCrop">
          <ac:chgData name="kotaro uzawa" userId="3dd9582fdb51bf36" providerId="LiveId" clId="{19C986D1-42AC-4268-8632-5DAA092D3A0F}" dt="2024-03-19T08:38:04.573" v="985" actId="1076"/>
          <ac:picMkLst>
            <pc:docMk/>
            <pc:sldMk cId="2792347635" sldId="518"/>
            <ac:picMk id="9" creationId="{EBAA362F-C8A5-A961-8517-A556669FA435}"/>
          </ac:picMkLst>
        </pc:picChg>
        <pc:picChg chg="del">
          <ac:chgData name="kotaro uzawa" userId="3dd9582fdb51bf36" providerId="LiveId" clId="{19C986D1-42AC-4268-8632-5DAA092D3A0F}" dt="2024-03-18T12:08:43.955" v="55" actId="21"/>
          <ac:picMkLst>
            <pc:docMk/>
            <pc:sldMk cId="2792347635" sldId="518"/>
            <ac:picMk id="11" creationId="{E6956EB3-07CE-CFAF-11B9-413D55846C56}"/>
          </ac:picMkLst>
        </pc:picChg>
      </pc:sldChg>
      <pc:sldChg chg="del">
        <pc:chgData name="kotaro uzawa" userId="3dd9582fdb51bf36" providerId="LiveId" clId="{19C986D1-42AC-4268-8632-5DAA092D3A0F}" dt="2024-03-18T12:02:35.029" v="40" actId="2696"/>
        <pc:sldMkLst>
          <pc:docMk/>
          <pc:sldMk cId="2522728514" sldId="520"/>
        </pc:sldMkLst>
      </pc:sldChg>
      <pc:sldChg chg="modSp mod">
        <pc:chgData name="kotaro uzawa" userId="3dd9582fdb51bf36" providerId="LiveId" clId="{19C986D1-42AC-4268-8632-5DAA092D3A0F}" dt="2024-03-20T00:17:07.138" v="1041" actId="1076"/>
        <pc:sldMkLst>
          <pc:docMk/>
          <pc:sldMk cId="4098554576" sldId="521"/>
        </pc:sldMkLst>
        <pc:picChg chg="mod">
          <ac:chgData name="kotaro uzawa" userId="3dd9582fdb51bf36" providerId="LiveId" clId="{19C986D1-42AC-4268-8632-5DAA092D3A0F}" dt="2024-03-20T00:17:07.138" v="1041" actId="1076"/>
          <ac:picMkLst>
            <pc:docMk/>
            <pc:sldMk cId="4098554576" sldId="521"/>
            <ac:picMk id="4" creationId="{85217127-BF47-E4B4-322A-6BDC4099AEFB}"/>
          </ac:picMkLst>
        </pc:picChg>
      </pc:sldChg>
      <pc:sldChg chg="del">
        <pc:chgData name="kotaro uzawa" userId="3dd9582fdb51bf36" providerId="LiveId" clId="{19C986D1-42AC-4268-8632-5DAA092D3A0F}" dt="2024-03-18T12:03:33.983" v="41" actId="2696"/>
        <pc:sldMkLst>
          <pc:docMk/>
          <pc:sldMk cId="2251494080" sldId="522"/>
        </pc:sldMkLst>
      </pc:sldChg>
    </pc:docChg>
  </pc:docChgLst>
  <pc:docChgLst>
    <pc:chgData name="kotaro uzawa" userId="3dd9582fdb51bf36" providerId="LiveId" clId="{EA392F8E-31B7-4CF1-BF22-A6F68ED060B6}"/>
    <pc:docChg chg="undo custSel addSld delSld modSld sldOrd">
      <pc:chgData name="kotaro uzawa" userId="3dd9582fdb51bf36" providerId="LiveId" clId="{EA392F8E-31B7-4CF1-BF22-A6F68ED060B6}" dt="2024-01-10T13:19:29.736" v="3381" actId="14100"/>
      <pc:docMkLst>
        <pc:docMk/>
      </pc:docMkLst>
      <pc:sldChg chg="modSp mod">
        <pc:chgData name="kotaro uzawa" userId="3dd9582fdb51bf36" providerId="LiveId" clId="{EA392F8E-31B7-4CF1-BF22-A6F68ED060B6}" dt="2024-01-09T04:24:58.134" v="2370" actId="404"/>
        <pc:sldMkLst>
          <pc:docMk/>
          <pc:sldMk cId="2759761156" sldId="301"/>
        </pc:sldMkLst>
        <pc:spChg chg="mod">
          <ac:chgData name="kotaro uzawa" userId="3dd9582fdb51bf36" providerId="LiveId" clId="{EA392F8E-31B7-4CF1-BF22-A6F68ED060B6}" dt="2024-01-09T04:24:58.134" v="2370" actId="404"/>
          <ac:spMkLst>
            <pc:docMk/>
            <pc:sldMk cId="2759761156" sldId="301"/>
            <ac:spMk id="2" creationId="{B2860994-9378-4DA1-BF61-5B567307FE5D}"/>
          </ac:spMkLst>
        </pc:spChg>
        <pc:spChg chg="mod">
          <ac:chgData name="kotaro uzawa" userId="3dd9582fdb51bf36" providerId="LiveId" clId="{EA392F8E-31B7-4CF1-BF22-A6F68ED060B6}" dt="2024-01-07T09:25:11.156" v="1385" actId="20577"/>
          <ac:spMkLst>
            <pc:docMk/>
            <pc:sldMk cId="2759761156" sldId="301"/>
            <ac:spMk id="3" creationId="{C4EDD045-0133-4DDF-6E23-C80259F48CBA}"/>
          </ac:spMkLst>
        </pc:spChg>
        <pc:spChg chg="mod">
          <ac:chgData name="kotaro uzawa" userId="3dd9582fdb51bf36" providerId="LiveId" clId="{EA392F8E-31B7-4CF1-BF22-A6F68ED060B6}" dt="2024-01-07T09:23:03.409" v="1359" actId="20577"/>
          <ac:spMkLst>
            <pc:docMk/>
            <pc:sldMk cId="2759761156" sldId="301"/>
            <ac:spMk id="20" creationId="{00000000-0000-0000-0000-000000000000}"/>
          </ac:spMkLst>
        </pc:spChg>
      </pc:sldChg>
      <pc:sldChg chg="delSp modSp mod">
        <pc:chgData name="kotaro uzawa" userId="3dd9582fdb51bf36" providerId="LiveId" clId="{EA392F8E-31B7-4CF1-BF22-A6F68ED060B6}" dt="2024-01-09T05:58:39.297" v="2998" actId="20577"/>
        <pc:sldMkLst>
          <pc:docMk/>
          <pc:sldMk cId="1634163185" sldId="396"/>
        </pc:sldMkLst>
        <pc:spChg chg="del">
          <ac:chgData name="kotaro uzawa" userId="3dd9582fdb51bf36" providerId="LiveId" clId="{EA392F8E-31B7-4CF1-BF22-A6F68ED060B6}" dt="2024-01-05T04:40:17.918" v="86" actId="21"/>
          <ac:spMkLst>
            <pc:docMk/>
            <pc:sldMk cId="1634163185" sldId="396"/>
            <ac:spMk id="10" creationId="{A1CBEC9A-FD98-0558-DFE3-D9DA9A851EAC}"/>
          </ac:spMkLst>
        </pc:spChg>
        <pc:spChg chg="mod">
          <ac:chgData name="kotaro uzawa" userId="3dd9582fdb51bf36" providerId="LiveId" clId="{EA392F8E-31B7-4CF1-BF22-A6F68ED060B6}" dt="2024-01-09T05:58:39.297" v="2998" actId="20577"/>
          <ac:spMkLst>
            <pc:docMk/>
            <pc:sldMk cId="1634163185" sldId="396"/>
            <ac:spMk id="12" creationId="{48342617-9F62-BA44-7490-C0CDC380C1A8}"/>
          </ac:spMkLst>
        </pc:spChg>
      </pc:sldChg>
      <pc:sldChg chg="addSp modSp mod ord modShow">
        <pc:chgData name="kotaro uzawa" userId="3dd9582fdb51bf36" providerId="LiveId" clId="{EA392F8E-31B7-4CF1-BF22-A6F68ED060B6}" dt="2024-01-10T04:10:32.948" v="3161" actId="20577"/>
        <pc:sldMkLst>
          <pc:docMk/>
          <pc:sldMk cId="3933429998" sldId="441"/>
        </pc:sldMkLst>
        <pc:spChg chg="mod">
          <ac:chgData name="kotaro uzawa" userId="3dd9582fdb51bf36" providerId="LiveId" clId="{EA392F8E-31B7-4CF1-BF22-A6F68ED060B6}" dt="2024-01-10T04:10:32.948" v="3161" actId="20577"/>
          <ac:spMkLst>
            <pc:docMk/>
            <pc:sldMk cId="3933429998" sldId="441"/>
            <ac:spMk id="2" creationId="{04EE2E60-493B-6DFF-405F-172F0F7457D6}"/>
          </ac:spMkLst>
        </pc:spChg>
        <pc:spChg chg="mod">
          <ac:chgData name="kotaro uzawa" userId="3dd9582fdb51bf36" providerId="LiveId" clId="{EA392F8E-31B7-4CF1-BF22-A6F68ED060B6}" dt="2024-01-09T04:33:44.157" v="2584" actId="20577"/>
          <ac:spMkLst>
            <pc:docMk/>
            <pc:sldMk cId="3933429998" sldId="441"/>
            <ac:spMk id="4" creationId="{0DD103B1-97DB-3C2F-FD20-36ED646399E6}"/>
          </ac:spMkLst>
        </pc:spChg>
        <pc:spChg chg="mod">
          <ac:chgData name="kotaro uzawa" userId="3dd9582fdb51bf36" providerId="LiveId" clId="{EA392F8E-31B7-4CF1-BF22-A6F68ED060B6}" dt="2024-01-09T04:29:25.696" v="2403" actId="1076"/>
          <ac:spMkLst>
            <pc:docMk/>
            <pc:sldMk cId="3933429998" sldId="441"/>
            <ac:spMk id="23" creationId="{6649F13B-E09A-ADAC-3A7B-9D4E1AA33571}"/>
          </ac:spMkLst>
        </pc:spChg>
        <pc:picChg chg="add mod ord">
          <ac:chgData name="kotaro uzawa" userId="3dd9582fdb51bf36" providerId="LiveId" clId="{EA392F8E-31B7-4CF1-BF22-A6F68ED060B6}" dt="2024-01-09T04:29:38.429" v="2409" actId="1076"/>
          <ac:picMkLst>
            <pc:docMk/>
            <pc:sldMk cId="3933429998" sldId="441"/>
            <ac:picMk id="6" creationId="{E981F801-CB1E-9390-83D8-A84752646BC0}"/>
          </ac:picMkLst>
        </pc:picChg>
      </pc:sldChg>
      <pc:sldChg chg="add del">
        <pc:chgData name="kotaro uzawa" userId="3dd9582fdb51bf36" providerId="LiveId" clId="{EA392F8E-31B7-4CF1-BF22-A6F68ED060B6}" dt="2024-01-05T05:08:12.352" v="337" actId="2696"/>
        <pc:sldMkLst>
          <pc:docMk/>
          <pc:sldMk cId="3280670792" sldId="442"/>
        </pc:sldMkLst>
      </pc:sldChg>
      <pc:sldChg chg="del">
        <pc:chgData name="kotaro uzawa" userId="3dd9582fdb51bf36" providerId="LiveId" clId="{EA392F8E-31B7-4CF1-BF22-A6F68ED060B6}" dt="2024-01-07T08:52:08.774" v="1228" actId="2696"/>
        <pc:sldMkLst>
          <pc:docMk/>
          <pc:sldMk cId="3839228641" sldId="444"/>
        </pc:sldMkLst>
      </pc:sldChg>
      <pc:sldChg chg="del">
        <pc:chgData name="kotaro uzawa" userId="3dd9582fdb51bf36" providerId="LiveId" clId="{EA392F8E-31B7-4CF1-BF22-A6F68ED060B6}" dt="2024-01-07T08:51:56.660" v="1227" actId="2696"/>
        <pc:sldMkLst>
          <pc:docMk/>
          <pc:sldMk cId="1047930486" sldId="445"/>
        </pc:sldMkLst>
      </pc:sldChg>
      <pc:sldChg chg="add del">
        <pc:chgData name="kotaro uzawa" userId="3dd9582fdb51bf36" providerId="LiveId" clId="{EA392F8E-31B7-4CF1-BF22-A6F68ED060B6}" dt="2024-01-05T04:43:45.055" v="93" actId="2696"/>
        <pc:sldMkLst>
          <pc:docMk/>
          <pc:sldMk cId="1830530112" sldId="456"/>
        </pc:sldMkLst>
      </pc:sldChg>
      <pc:sldChg chg="modSp">
        <pc:chgData name="kotaro uzawa" userId="3dd9582fdb51bf36" providerId="LiveId" clId="{EA392F8E-31B7-4CF1-BF22-A6F68ED060B6}" dt="2024-01-09T04:25:18.344" v="2376" actId="20577"/>
        <pc:sldMkLst>
          <pc:docMk/>
          <pc:sldMk cId="222286871" sldId="459"/>
        </pc:sldMkLst>
        <pc:spChg chg="mod">
          <ac:chgData name="kotaro uzawa" userId="3dd9582fdb51bf36" providerId="LiveId" clId="{EA392F8E-31B7-4CF1-BF22-A6F68ED060B6}" dt="2024-01-09T04:25:18.344" v="2376" actId="20577"/>
          <ac:spMkLst>
            <pc:docMk/>
            <pc:sldMk cId="222286871" sldId="459"/>
            <ac:spMk id="7" creationId="{8B00CAC7-8732-FB77-D69A-57C446A54796}"/>
          </ac:spMkLst>
        </pc:spChg>
      </pc:sldChg>
      <pc:sldChg chg="addSp modSp mod">
        <pc:chgData name="kotaro uzawa" userId="3dd9582fdb51bf36" providerId="LiveId" clId="{EA392F8E-31B7-4CF1-BF22-A6F68ED060B6}" dt="2024-01-09T04:27:03.602" v="2395" actId="1076"/>
        <pc:sldMkLst>
          <pc:docMk/>
          <pc:sldMk cId="4057013642" sldId="462"/>
        </pc:sldMkLst>
        <pc:spChg chg="mod">
          <ac:chgData name="kotaro uzawa" userId="3dd9582fdb51bf36" providerId="LiveId" clId="{EA392F8E-31B7-4CF1-BF22-A6F68ED060B6}" dt="2024-01-09T04:26:45.690" v="2390" actId="14100"/>
          <ac:spMkLst>
            <pc:docMk/>
            <pc:sldMk cId="4057013642" sldId="462"/>
            <ac:spMk id="5" creationId="{4749ABB7-DB14-01F9-2677-3A134A2775E1}"/>
          </ac:spMkLst>
        </pc:spChg>
        <pc:spChg chg="mod">
          <ac:chgData name="kotaro uzawa" userId="3dd9582fdb51bf36" providerId="LiveId" clId="{EA392F8E-31B7-4CF1-BF22-A6F68ED060B6}" dt="2024-01-09T04:27:03.602" v="2395" actId="1076"/>
          <ac:spMkLst>
            <pc:docMk/>
            <pc:sldMk cId="4057013642" sldId="462"/>
            <ac:spMk id="6" creationId="{2F323C5E-19B9-AC68-D1BA-7C08109CBBCA}"/>
          </ac:spMkLst>
        </pc:spChg>
        <pc:spChg chg="add mod">
          <ac:chgData name="kotaro uzawa" userId="3dd9582fdb51bf36" providerId="LiveId" clId="{EA392F8E-31B7-4CF1-BF22-A6F68ED060B6}" dt="2024-01-07T14:04:31.792" v="2360" actId="1076"/>
          <ac:spMkLst>
            <pc:docMk/>
            <pc:sldMk cId="4057013642" sldId="462"/>
            <ac:spMk id="10" creationId="{CBD11667-B4D5-9720-BE9B-76E666E76742}"/>
          </ac:spMkLst>
        </pc:spChg>
      </pc:sldChg>
      <pc:sldChg chg="del">
        <pc:chgData name="kotaro uzawa" userId="3dd9582fdb51bf36" providerId="LiveId" clId="{EA392F8E-31B7-4CF1-BF22-A6F68ED060B6}" dt="2024-01-05T04:40:04.034" v="85" actId="2696"/>
        <pc:sldMkLst>
          <pc:docMk/>
          <pc:sldMk cId="1262771328" sldId="463"/>
        </pc:sldMkLst>
      </pc:sldChg>
      <pc:sldChg chg="addSp delSp modSp mod ord">
        <pc:chgData name="kotaro uzawa" userId="3dd9582fdb51bf36" providerId="LiveId" clId="{EA392F8E-31B7-4CF1-BF22-A6F68ED060B6}" dt="2024-01-07T13:07:06.667" v="2270" actId="20577"/>
        <pc:sldMkLst>
          <pc:docMk/>
          <pc:sldMk cId="725313488" sldId="465"/>
        </pc:sldMkLst>
        <pc:spChg chg="del">
          <ac:chgData name="kotaro uzawa" userId="3dd9582fdb51bf36" providerId="LiveId" clId="{EA392F8E-31B7-4CF1-BF22-A6F68ED060B6}" dt="2024-01-07T08:51:30.261" v="1226" actId="21"/>
          <ac:spMkLst>
            <pc:docMk/>
            <pc:sldMk cId="725313488" sldId="465"/>
            <ac:spMk id="16" creationId="{7E736EEA-EFB3-995D-0C67-78AF79A7DA61}"/>
          </ac:spMkLst>
        </pc:spChg>
        <pc:spChg chg="mod">
          <ac:chgData name="kotaro uzawa" userId="3dd9582fdb51bf36" providerId="LiveId" clId="{EA392F8E-31B7-4CF1-BF22-A6F68ED060B6}" dt="2024-01-07T09:54:39.814" v="1716" actId="1076"/>
          <ac:spMkLst>
            <pc:docMk/>
            <pc:sldMk cId="725313488" sldId="465"/>
            <ac:spMk id="54" creationId="{06188879-B9A9-7C2B-3E7B-361EF3C1E8EF}"/>
          </ac:spMkLst>
        </pc:spChg>
        <pc:spChg chg="mod">
          <ac:chgData name="kotaro uzawa" userId="3dd9582fdb51bf36" providerId="LiveId" clId="{EA392F8E-31B7-4CF1-BF22-A6F68ED060B6}" dt="2024-01-07T13:07:06.667" v="2270" actId="20577"/>
          <ac:spMkLst>
            <pc:docMk/>
            <pc:sldMk cId="725313488" sldId="465"/>
            <ac:spMk id="57" creationId="{00CD370C-CBC9-1F89-0717-A8A925390B52}"/>
          </ac:spMkLst>
        </pc:spChg>
        <pc:spChg chg="mod">
          <ac:chgData name="kotaro uzawa" userId="3dd9582fdb51bf36" providerId="LiveId" clId="{EA392F8E-31B7-4CF1-BF22-A6F68ED060B6}" dt="2024-01-07T09:52:51.207" v="1655" actId="1076"/>
          <ac:spMkLst>
            <pc:docMk/>
            <pc:sldMk cId="725313488" sldId="465"/>
            <ac:spMk id="59" creationId="{78BB7D11-157B-86D6-5914-0E4D61BDAF93}"/>
          </ac:spMkLst>
        </pc:spChg>
        <pc:grpChg chg="mod">
          <ac:chgData name="kotaro uzawa" userId="3dd9582fdb51bf36" providerId="LiveId" clId="{EA392F8E-31B7-4CF1-BF22-A6F68ED060B6}" dt="2024-01-07T09:56:24.841" v="1751" actId="1076"/>
          <ac:grpSpMkLst>
            <pc:docMk/>
            <pc:sldMk cId="725313488" sldId="465"/>
            <ac:grpSpMk id="5" creationId="{77F6BCAC-4D3A-CD7F-4D59-C6CBD0C3EFCD}"/>
          </ac:grpSpMkLst>
        </pc:grpChg>
        <pc:picChg chg="add mod ord">
          <ac:chgData name="kotaro uzawa" userId="3dd9582fdb51bf36" providerId="LiveId" clId="{EA392F8E-31B7-4CF1-BF22-A6F68ED060B6}" dt="2024-01-07T09:48:13.711" v="1497" actId="1076"/>
          <ac:picMkLst>
            <pc:docMk/>
            <pc:sldMk cId="725313488" sldId="465"/>
            <ac:picMk id="17" creationId="{69E7A83D-1E4E-9CDB-2FF4-20E5638822F1}"/>
          </ac:picMkLst>
        </pc:picChg>
      </pc:sldChg>
      <pc:sldChg chg="addSp delSp modSp mod ord">
        <pc:chgData name="kotaro uzawa" userId="3dd9582fdb51bf36" providerId="LiveId" clId="{EA392F8E-31B7-4CF1-BF22-A6F68ED060B6}" dt="2024-01-07T13:31:34.957" v="2312" actId="20577"/>
        <pc:sldMkLst>
          <pc:docMk/>
          <pc:sldMk cId="1084673912" sldId="466"/>
        </pc:sldMkLst>
        <pc:spChg chg="mod">
          <ac:chgData name="kotaro uzawa" userId="3dd9582fdb51bf36" providerId="LiveId" clId="{EA392F8E-31B7-4CF1-BF22-A6F68ED060B6}" dt="2024-01-05T05:03:40.658" v="326" actId="1076"/>
          <ac:spMkLst>
            <pc:docMk/>
            <pc:sldMk cId="1084673912" sldId="466"/>
            <ac:spMk id="4" creationId="{E3947DEF-9A4B-5966-E0C5-23CC4EAB25DE}"/>
          </ac:spMkLst>
        </pc:spChg>
        <pc:spChg chg="del mod">
          <ac:chgData name="kotaro uzawa" userId="3dd9582fdb51bf36" providerId="LiveId" clId="{EA392F8E-31B7-4CF1-BF22-A6F68ED060B6}" dt="2024-01-05T05:02:13.917" v="299" actId="21"/>
          <ac:spMkLst>
            <pc:docMk/>
            <pc:sldMk cId="1084673912" sldId="466"/>
            <ac:spMk id="5" creationId="{A871AB7F-E626-0F26-B4EB-1F534D9DC45F}"/>
          </ac:spMkLst>
        </pc:spChg>
        <pc:spChg chg="add del mod">
          <ac:chgData name="kotaro uzawa" userId="3dd9582fdb51bf36" providerId="LiveId" clId="{EA392F8E-31B7-4CF1-BF22-A6F68ED060B6}" dt="2024-01-07T09:44:31.663" v="1443" actId="21"/>
          <ac:spMkLst>
            <pc:docMk/>
            <pc:sldMk cId="1084673912" sldId="466"/>
            <ac:spMk id="7" creationId="{2DFE9BF6-4BE9-C4F3-EC12-CF2B4BD43E70}"/>
          </ac:spMkLst>
        </pc:spChg>
        <pc:spChg chg="add del mod">
          <ac:chgData name="kotaro uzawa" userId="3dd9582fdb51bf36" providerId="LiveId" clId="{EA392F8E-31B7-4CF1-BF22-A6F68ED060B6}" dt="2024-01-05T05:03:21.800" v="319" actId="21"/>
          <ac:spMkLst>
            <pc:docMk/>
            <pc:sldMk cId="1084673912" sldId="466"/>
            <ac:spMk id="7" creationId="{78B16159-29BD-E317-4004-0367C1219C6E}"/>
          </ac:spMkLst>
        </pc:spChg>
        <pc:spChg chg="add mod">
          <ac:chgData name="kotaro uzawa" userId="3dd9582fdb51bf36" providerId="LiveId" clId="{EA392F8E-31B7-4CF1-BF22-A6F68ED060B6}" dt="2024-01-07T09:45:08.373" v="1451" actId="208"/>
          <ac:spMkLst>
            <pc:docMk/>
            <pc:sldMk cId="1084673912" sldId="466"/>
            <ac:spMk id="8" creationId="{1902CFB6-D948-956A-4128-F339EC8C1F7B}"/>
          </ac:spMkLst>
        </pc:spChg>
        <pc:spChg chg="mod">
          <ac:chgData name="kotaro uzawa" userId="3dd9582fdb51bf36" providerId="LiveId" clId="{EA392F8E-31B7-4CF1-BF22-A6F68ED060B6}" dt="2024-01-05T04:58:27.600" v="269" actId="404"/>
          <ac:spMkLst>
            <pc:docMk/>
            <pc:sldMk cId="1084673912" sldId="466"/>
            <ac:spMk id="9" creationId="{6AB7A21F-4838-7276-FCFD-E40F92CD9EF6}"/>
          </ac:spMkLst>
        </pc:spChg>
        <pc:spChg chg="del mod topLvl">
          <ac:chgData name="kotaro uzawa" userId="3dd9582fdb51bf36" providerId="LiveId" clId="{EA392F8E-31B7-4CF1-BF22-A6F68ED060B6}" dt="2024-01-05T05:02:25.716" v="307" actId="21"/>
          <ac:spMkLst>
            <pc:docMk/>
            <pc:sldMk cId="1084673912" sldId="466"/>
            <ac:spMk id="12" creationId="{648F0115-1492-6F0D-A23D-B4F2DAAE54CC}"/>
          </ac:spMkLst>
        </pc:spChg>
        <pc:spChg chg="add mod">
          <ac:chgData name="kotaro uzawa" userId="3dd9582fdb51bf36" providerId="LiveId" clId="{EA392F8E-31B7-4CF1-BF22-A6F68ED060B6}" dt="2024-01-07T13:31:34.957" v="2312" actId="20577"/>
          <ac:spMkLst>
            <pc:docMk/>
            <pc:sldMk cId="1084673912" sldId="466"/>
            <ac:spMk id="14" creationId="{1F5947EF-B3BF-16E3-94F4-F0CF63E153E0}"/>
          </ac:spMkLst>
        </pc:spChg>
        <pc:spChg chg="mod">
          <ac:chgData name="kotaro uzawa" userId="3dd9582fdb51bf36" providerId="LiveId" clId="{EA392F8E-31B7-4CF1-BF22-A6F68ED060B6}" dt="2024-01-07T09:43:28.072" v="1429" actId="207"/>
          <ac:spMkLst>
            <pc:docMk/>
            <pc:sldMk cId="1084673912" sldId="466"/>
            <ac:spMk id="15" creationId="{2BD9EFBD-E71B-413C-6EA1-03E1CC81EBDD}"/>
          </ac:spMkLst>
        </pc:spChg>
        <pc:spChg chg="mod">
          <ac:chgData name="kotaro uzawa" userId="3dd9582fdb51bf36" providerId="LiveId" clId="{EA392F8E-31B7-4CF1-BF22-A6F68ED060B6}" dt="2024-01-05T05:03:26.899" v="321" actId="1076"/>
          <ac:spMkLst>
            <pc:docMk/>
            <pc:sldMk cId="1084673912" sldId="466"/>
            <ac:spMk id="17" creationId="{581F80FB-5CBF-5EB0-44C2-3BCA52F4B483}"/>
          </ac:spMkLst>
        </pc:spChg>
        <pc:grpChg chg="add del mod">
          <ac:chgData name="kotaro uzawa" userId="3dd9582fdb51bf36" providerId="LiveId" clId="{EA392F8E-31B7-4CF1-BF22-A6F68ED060B6}" dt="2024-01-07T09:43:16.337" v="1426" actId="1076"/>
          <ac:grpSpMkLst>
            <pc:docMk/>
            <pc:sldMk cId="1084673912" sldId="466"/>
            <ac:grpSpMk id="2" creationId="{BC9ED104-E680-D7A8-1164-D5CAB2BE585D}"/>
          </ac:grpSpMkLst>
        </pc:grpChg>
        <pc:grpChg chg="add del mod">
          <ac:chgData name="kotaro uzawa" userId="3dd9582fdb51bf36" providerId="LiveId" clId="{EA392F8E-31B7-4CF1-BF22-A6F68ED060B6}" dt="2024-01-05T05:02:25.716" v="307" actId="21"/>
          <ac:grpSpMkLst>
            <pc:docMk/>
            <pc:sldMk cId="1084673912" sldId="466"/>
            <ac:grpSpMk id="8" creationId="{42AF87E7-9EBD-40DD-5FC3-F0D38F4B8D5F}"/>
          </ac:grpSpMkLst>
        </pc:grpChg>
        <pc:picChg chg="add mod ord modCrop">
          <ac:chgData name="kotaro uzawa" userId="3dd9582fdb51bf36" providerId="LiveId" clId="{EA392F8E-31B7-4CF1-BF22-A6F68ED060B6}" dt="2024-01-07T09:42:43.474" v="1423" actId="1076"/>
          <ac:picMkLst>
            <pc:docMk/>
            <pc:sldMk cId="1084673912" sldId="466"/>
            <ac:picMk id="3" creationId="{6E35D465-6A34-7627-5165-D4D2571A7792}"/>
          </ac:picMkLst>
        </pc:picChg>
        <pc:picChg chg="add del mod ord">
          <ac:chgData name="kotaro uzawa" userId="3dd9582fdb51bf36" providerId="LiveId" clId="{EA392F8E-31B7-4CF1-BF22-A6F68ED060B6}" dt="2024-01-07T09:42:37.068" v="1421" actId="21"/>
          <ac:picMkLst>
            <pc:docMk/>
            <pc:sldMk cId="1084673912" sldId="466"/>
            <ac:picMk id="6" creationId="{AE3149A4-AB31-D505-D10A-F2A1E19F4600}"/>
          </ac:picMkLst>
        </pc:picChg>
        <pc:picChg chg="mod ord topLvl modCrop">
          <ac:chgData name="kotaro uzawa" userId="3dd9582fdb51bf36" providerId="LiveId" clId="{EA392F8E-31B7-4CF1-BF22-A6F68ED060B6}" dt="2024-01-07T09:43:40.550" v="1431" actId="1076"/>
          <ac:picMkLst>
            <pc:docMk/>
            <pc:sldMk cId="1084673912" sldId="466"/>
            <ac:picMk id="10" creationId="{8CEA0110-4770-AD5C-BF2C-5F82A614F9DC}"/>
          </ac:picMkLst>
        </pc:picChg>
        <pc:picChg chg="del">
          <ac:chgData name="kotaro uzawa" userId="3dd9582fdb51bf36" providerId="LiveId" clId="{EA392F8E-31B7-4CF1-BF22-A6F68ED060B6}" dt="2024-01-05T04:57:30.414" v="234" actId="21"/>
          <ac:picMkLst>
            <pc:docMk/>
            <pc:sldMk cId="1084673912" sldId="466"/>
            <ac:picMk id="11" creationId="{07B9119B-5BAA-4EDE-A382-5BC15F553794}"/>
          </ac:picMkLst>
        </pc:picChg>
        <pc:cxnChg chg="add del mod">
          <ac:chgData name="kotaro uzawa" userId="3dd9582fdb51bf36" providerId="LiveId" clId="{EA392F8E-31B7-4CF1-BF22-A6F68ED060B6}" dt="2024-01-07T09:45:38.005" v="1457" actId="21"/>
          <ac:cxnSpMkLst>
            <pc:docMk/>
            <pc:sldMk cId="1084673912" sldId="466"/>
            <ac:cxnSpMk id="11" creationId="{51D7C5FF-6C9F-43EB-2537-61A8E2AF6F6B}"/>
          </ac:cxnSpMkLst>
        </pc:cxnChg>
        <pc:cxnChg chg="mod">
          <ac:chgData name="kotaro uzawa" userId="3dd9582fdb51bf36" providerId="LiveId" clId="{EA392F8E-31B7-4CF1-BF22-A6F68ED060B6}" dt="2024-01-07T09:45:23.734" v="1453" actId="208"/>
          <ac:cxnSpMkLst>
            <pc:docMk/>
            <pc:sldMk cId="1084673912" sldId="466"/>
            <ac:cxnSpMk id="13" creationId="{FB2FAAA3-0386-94A7-BAB2-F65671E42CDE}"/>
          </ac:cxnSpMkLst>
        </pc:cxnChg>
      </pc:sldChg>
      <pc:sldChg chg="modSp mod">
        <pc:chgData name="kotaro uzawa" userId="3dd9582fdb51bf36" providerId="LiveId" clId="{EA392F8E-31B7-4CF1-BF22-A6F68ED060B6}" dt="2024-01-07T08:53:09.623" v="1285" actId="20577"/>
        <pc:sldMkLst>
          <pc:docMk/>
          <pc:sldMk cId="3630185009" sldId="472"/>
        </pc:sldMkLst>
        <pc:spChg chg="mod">
          <ac:chgData name="kotaro uzawa" userId="3dd9582fdb51bf36" providerId="LiveId" clId="{EA392F8E-31B7-4CF1-BF22-A6F68ED060B6}" dt="2024-01-07T08:53:09.623" v="1285" actId="20577"/>
          <ac:spMkLst>
            <pc:docMk/>
            <pc:sldMk cId="3630185009" sldId="472"/>
            <ac:spMk id="5" creationId="{12DA71DB-E48C-5363-FCE1-D55809393F31}"/>
          </ac:spMkLst>
        </pc:spChg>
      </pc:sldChg>
      <pc:sldChg chg="del">
        <pc:chgData name="kotaro uzawa" userId="3dd9582fdb51bf36" providerId="LiveId" clId="{EA392F8E-31B7-4CF1-BF22-A6F68ED060B6}" dt="2024-01-05T04:44:02.779" v="95" actId="2696"/>
        <pc:sldMkLst>
          <pc:docMk/>
          <pc:sldMk cId="1666273725" sldId="473"/>
        </pc:sldMkLst>
      </pc:sldChg>
      <pc:sldChg chg="modSp mod">
        <pc:chgData name="kotaro uzawa" userId="3dd9582fdb51bf36" providerId="LiveId" clId="{EA392F8E-31B7-4CF1-BF22-A6F68ED060B6}" dt="2024-01-10T04:08:53.756" v="3147" actId="20577"/>
        <pc:sldMkLst>
          <pc:docMk/>
          <pc:sldMk cId="1891634636" sldId="478"/>
        </pc:sldMkLst>
        <pc:spChg chg="mod">
          <ac:chgData name="kotaro uzawa" userId="3dd9582fdb51bf36" providerId="LiveId" clId="{EA392F8E-31B7-4CF1-BF22-A6F68ED060B6}" dt="2024-01-10T04:08:53.756" v="3147" actId="20577"/>
          <ac:spMkLst>
            <pc:docMk/>
            <pc:sldMk cId="1891634636" sldId="478"/>
            <ac:spMk id="9" creationId="{3BF86E81-559B-F4DD-ED2D-FA375060AAB9}"/>
          </ac:spMkLst>
        </pc:spChg>
        <pc:spChg chg="mod">
          <ac:chgData name="kotaro uzawa" userId="3dd9582fdb51bf36" providerId="LiveId" clId="{EA392F8E-31B7-4CF1-BF22-A6F68ED060B6}" dt="2024-01-09T04:25:29.208" v="2388" actId="20577"/>
          <ac:spMkLst>
            <pc:docMk/>
            <pc:sldMk cId="1891634636" sldId="478"/>
            <ac:spMk id="11" creationId="{8A2C25EC-3226-E4E7-8122-E5E53FC49C4E}"/>
          </ac:spMkLst>
        </pc:spChg>
        <pc:spChg chg="mod">
          <ac:chgData name="kotaro uzawa" userId="3dd9582fdb51bf36" providerId="LiveId" clId="{EA392F8E-31B7-4CF1-BF22-A6F68ED060B6}" dt="2024-01-10T04:08:43.193" v="3144" actId="404"/>
          <ac:spMkLst>
            <pc:docMk/>
            <pc:sldMk cId="1891634636" sldId="478"/>
            <ac:spMk id="21" creationId="{4DEF091A-D7B4-5331-6ACE-6641276587BA}"/>
          </ac:spMkLst>
        </pc:spChg>
      </pc:sldChg>
      <pc:sldChg chg="del ord">
        <pc:chgData name="kotaro uzawa" userId="3dd9582fdb51bf36" providerId="LiveId" clId="{EA392F8E-31B7-4CF1-BF22-A6F68ED060B6}" dt="2024-01-07T13:03:00.458" v="2268" actId="2696"/>
        <pc:sldMkLst>
          <pc:docMk/>
          <pc:sldMk cId="275619561" sldId="479"/>
        </pc:sldMkLst>
      </pc:sldChg>
      <pc:sldChg chg="addSp delSp modSp mod ord">
        <pc:chgData name="kotaro uzawa" userId="3dd9582fdb51bf36" providerId="LiveId" clId="{EA392F8E-31B7-4CF1-BF22-A6F68ED060B6}" dt="2024-01-09T04:35:53.382" v="2649" actId="20577"/>
        <pc:sldMkLst>
          <pc:docMk/>
          <pc:sldMk cId="918669019" sldId="481"/>
        </pc:sldMkLst>
        <pc:spChg chg="mod">
          <ac:chgData name="kotaro uzawa" userId="3dd9582fdb51bf36" providerId="LiveId" clId="{EA392F8E-31B7-4CF1-BF22-A6F68ED060B6}" dt="2024-01-09T04:34:09.841" v="2587"/>
          <ac:spMkLst>
            <pc:docMk/>
            <pc:sldMk cId="918669019" sldId="481"/>
            <ac:spMk id="4" creationId="{026C60EB-DBFF-47B6-394B-44809033314A}"/>
          </ac:spMkLst>
        </pc:spChg>
        <pc:spChg chg="mod">
          <ac:chgData name="kotaro uzawa" userId="3dd9582fdb51bf36" providerId="LiveId" clId="{EA392F8E-31B7-4CF1-BF22-A6F68ED060B6}" dt="2024-01-09T04:34:09.841" v="2587"/>
          <ac:spMkLst>
            <pc:docMk/>
            <pc:sldMk cId="918669019" sldId="481"/>
            <ac:spMk id="6" creationId="{3ED31F25-CBF2-5A31-6EE4-A164A16C7578}"/>
          </ac:spMkLst>
        </pc:spChg>
        <pc:spChg chg="mod">
          <ac:chgData name="kotaro uzawa" userId="3dd9582fdb51bf36" providerId="LiveId" clId="{EA392F8E-31B7-4CF1-BF22-A6F68ED060B6}" dt="2024-01-09T04:34:09.841" v="2587"/>
          <ac:spMkLst>
            <pc:docMk/>
            <pc:sldMk cId="918669019" sldId="481"/>
            <ac:spMk id="8" creationId="{4AC81A51-F008-667B-79DB-538B19C435EE}"/>
          </ac:spMkLst>
        </pc:spChg>
        <pc:spChg chg="mod">
          <ac:chgData name="kotaro uzawa" userId="3dd9582fdb51bf36" providerId="LiveId" clId="{EA392F8E-31B7-4CF1-BF22-A6F68ED060B6}" dt="2024-01-09T04:34:09.841" v="2587"/>
          <ac:spMkLst>
            <pc:docMk/>
            <pc:sldMk cId="918669019" sldId="481"/>
            <ac:spMk id="9" creationId="{6A908379-BB0B-1B76-BEA0-22F10CE5C6FA}"/>
          </ac:spMkLst>
        </pc:spChg>
        <pc:spChg chg="add del mod">
          <ac:chgData name="kotaro uzawa" userId="3dd9582fdb51bf36" providerId="LiveId" clId="{EA392F8E-31B7-4CF1-BF22-A6F68ED060B6}" dt="2024-01-09T04:34:57.060" v="2604" actId="1076"/>
          <ac:spMkLst>
            <pc:docMk/>
            <pc:sldMk cId="918669019" sldId="481"/>
            <ac:spMk id="10" creationId="{BEF6E6E4-DB21-F40F-E8BE-B34C65AB12B0}"/>
          </ac:spMkLst>
        </pc:spChg>
        <pc:spChg chg="mod">
          <ac:chgData name="kotaro uzawa" userId="3dd9582fdb51bf36" providerId="LiveId" clId="{EA392F8E-31B7-4CF1-BF22-A6F68ED060B6}" dt="2024-01-05T04:47:33.047" v="106" actId="1076"/>
          <ac:spMkLst>
            <pc:docMk/>
            <pc:sldMk cId="918669019" sldId="481"/>
            <ac:spMk id="20" creationId="{C228503E-72CC-12C5-608D-8BD339E23A77}"/>
          </ac:spMkLst>
        </pc:spChg>
        <pc:spChg chg="add mod">
          <ac:chgData name="kotaro uzawa" userId="3dd9582fdb51bf36" providerId="LiveId" clId="{EA392F8E-31B7-4CF1-BF22-A6F68ED060B6}" dt="2024-01-09T04:34:26.216" v="2591" actId="1076"/>
          <ac:spMkLst>
            <pc:docMk/>
            <pc:sldMk cId="918669019" sldId="481"/>
            <ac:spMk id="21" creationId="{F9A48AA6-6315-AFB2-1C84-B0657231A3D6}"/>
          </ac:spMkLst>
        </pc:spChg>
        <pc:spChg chg="add mod">
          <ac:chgData name="kotaro uzawa" userId="3dd9582fdb51bf36" providerId="LiveId" clId="{EA392F8E-31B7-4CF1-BF22-A6F68ED060B6}" dt="2024-01-09T04:34:26.216" v="2591" actId="1076"/>
          <ac:spMkLst>
            <pc:docMk/>
            <pc:sldMk cId="918669019" sldId="481"/>
            <ac:spMk id="22" creationId="{FAA85345-0659-3623-FA97-6A5E210E4852}"/>
          </ac:spMkLst>
        </pc:spChg>
        <pc:spChg chg="add mod">
          <ac:chgData name="kotaro uzawa" userId="3dd9582fdb51bf36" providerId="LiveId" clId="{EA392F8E-31B7-4CF1-BF22-A6F68ED060B6}" dt="2024-01-09T04:34:41.441" v="2596" actId="1076"/>
          <ac:spMkLst>
            <pc:docMk/>
            <pc:sldMk cId="918669019" sldId="481"/>
            <ac:spMk id="23" creationId="{9CBB70A1-3B67-F830-CEA0-23C7285934B9}"/>
          </ac:spMkLst>
        </pc:spChg>
        <pc:spChg chg="add mod">
          <ac:chgData name="kotaro uzawa" userId="3dd9582fdb51bf36" providerId="LiveId" clId="{EA392F8E-31B7-4CF1-BF22-A6F68ED060B6}" dt="2024-01-09T04:34:41.441" v="2596" actId="1076"/>
          <ac:spMkLst>
            <pc:docMk/>
            <pc:sldMk cId="918669019" sldId="481"/>
            <ac:spMk id="24" creationId="{489EDF23-6626-3AE0-783E-D1A91EAF2026}"/>
          </ac:spMkLst>
        </pc:spChg>
        <pc:spChg chg="mod">
          <ac:chgData name="kotaro uzawa" userId="3dd9582fdb51bf36" providerId="LiveId" clId="{EA392F8E-31B7-4CF1-BF22-A6F68ED060B6}" dt="2024-01-09T04:34:43.410" v="2598" actId="571"/>
          <ac:spMkLst>
            <pc:docMk/>
            <pc:sldMk cId="918669019" sldId="481"/>
            <ac:spMk id="27" creationId="{FD97F024-769D-3224-7F82-D63521762A06}"/>
          </ac:spMkLst>
        </pc:spChg>
        <pc:spChg chg="mod">
          <ac:chgData name="kotaro uzawa" userId="3dd9582fdb51bf36" providerId="LiveId" clId="{EA392F8E-31B7-4CF1-BF22-A6F68ED060B6}" dt="2024-01-09T04:34:43.410" v="2598" actId="571"/>
          <ac:spMkLst>
            <pc:docMk/>
            <pc:sldMk cId="918669019" sldId="481"/>
            <ac:spMk id="28" creationId="{11B427D2-0ABD-C1DE-E6C4-2F09E2D212F9}"/>
          </ac:spMkLst>
        </pc:spChg>
        <pc:spChg chg="mod">
          <ac:chgData name="kotaro uzawa" userId="3dd9582fdb51bf36" providerId="LiveId" clId="{EA392F8E-31B7-4CF1-BF22-A6F68ED060B6}" dt="2024-01-09T04:34:43.410" v="2598" actId="571"/>
          <ac:spMkLst>
            <pc:docMk/>
            <pc:sldMk cId="918669019" sldId="481"/>
            <ac:spMk id="29" creationId="{03F3D0C7-4AAA-B8FC-F4AD-27651BB7FAFC}"/>
          </ac:spMkLst>
        </pc:spChg>
        <pc:spChg chg="mod">
          <ac:chgData name="kotaro uzawa" userId="3dd9582fdb51bf36" providerId="LiveId" clId="{EA392F8E-31B7-4CF1-BF22-A6F68ED060B6}" dt="2024-01-09T04:34:43.410" v="2598" actId="571"/>
          <ac:spMkLst>
            <pc:docMk/>
            <pc:sldMk cId="918669019" sldId="481"/>
            <ac:spMk id="30" creationId="{7BE8F324-9937-2EFE-167B-3B9BBF1EB820}"/>
          </ac:spMkLst>
        </pc:spChg>
        <pc:spChg chg="add mod">
          <ac:chgData name="kotaro uzawa" userId="3dd9582fdb51bf36" providerId="LiveId" clId="{EA392F8E-31B7-4CF1-BF22-A6F68ED060B6}" dt="2024-01-09T04:35:08.441" v="2607"/>
          <ac:spMkLst>
            <pc:docMk/>
            <pc:sldMk cId="918669019" sldId="481"/>
            <ac:spMk id="31" creationId="{9EEA289D-D6F1-CC65-2CBA-C37E417D6E93}"/>
          </ac:spMkLst>
        </pc:spChg>
        <pc:spChg chg="add mod">
          <ac:chgData name="kotaro uzawa" userId="3dd9582fdb51bf36" providerId="LiveId" clId="{EA392F8E-31B7-4CF1-BF22-A6F68ED060B6}" dt="2024-01-09T04:35:39.641" v="2639" actId="1076"/>
          <ac:spMkLst>
            <pc:docMk/>
            <pc:sldMk cId="918669019" sldId="481"/>
            <ac:spMk id="32" creationId="{F89E926B-CCDA-3711-9ECF-6DD2D5862B28}"/>
          </ac:spMkLst>
        </pc:spChg>
        <pc:spChg chg="add mod">
          <ac:chgData name="kotaro uzawa" userId="3dd9582fdb51bf36" providerId="LiveId" clId="{EA392F8E-31B7-4CF1-BF22-A6F68ED060B6}" dt="2024-01-09T04:35:53.382" v="2649" actId="20577"/>
          <ac:spMkLst>
            <pc:docMk/>
            <pc:sldMk cId="918669019" sldId="481"/>
            <ac:spMk id="33" creationId="{041CBA9C-5BDF-A242-53B1-2A4F36CB571E}"/>
          </ac:spMkLst>
        </pc:spChg>
        <pc:grpChg chg="add del mod">
          <ac:chgData name="kotaro uzawa" userId="3dd9582fdb51bf36" providerId="LiveId" clId="{EA392F8E-31B7-4CF1-BF22-A6F68ED060B6}" dt="2024-01-09T04:34:13.543" v="2588" actId="21"/>
          <ac:grpSpMkLst>
            <pc:docMk/>
            <pc:sldMk cId="918669019" sldId="481"/>
            <ac:grpSpMk id="2" creationId="{D6F1C290-B46A-802C-CB7C-19395F3D6006}"/>
          </ac:grpSpMkLst>
        </pc:grpChg>
        <pc:grpChg chg="mod">
          <ac:chgData name="kotaro uzawa" userId="3dd9582fdb51bf36" providerId="LiveId" clId="{EA392F8E-31B7-4CF1-BF22-A6F68ED060B6}" dt="2024-01-09T04:35:10.002" v="2609" actId="1076"/>
          <ac:grpSpMkLst>
            <pc:docMk/>
            <pc:sldMk cId="918669019" sldId="481"/>
            <ac:grpSpMk id="11" creationId="{C7F6DC50-110B-1CAE-0D66-C0C238A3807E}"/>
          </ac:grpSpMkLst>
        </pc:grpChg>
        <pc:grpChg chg="add del mod ord">
          <ac:chgData name="kotaro uzawa" userId="3dd9582fdb51bf36" providerId="LiveId" clId="{EA392F8E-31B7-4CF1-BF22-A6F68ED060B6}" dt="2024-01-09T04:35:03.018" v="2606" actId="167"/>
          <ac:grpSpMkLst>
            <pc:docMk/>
            <pc:sldMk cId="918669019" sldId="481"/>
            <ac:grpSpMk id="14" creationId="{198A0BF6-3D29-B701-10E4-17AE05B30ECD}"/>
          </ac:grpSpMkLst>
        </pc:grpChg>
        <pc:grpChg chg="add mod">
          <ac:chgData name="kotaro uzawa" userId="3dd9582fdb51bf36" providerId="LiveId" clId="{EA392F8E-31B7-4CF1-BF22-A6F68ED060B6}" dt="2024-01-09T04:34:43.410" v="2598" actId="571"/>
          <ac:grpSpMkLst>
            <pc:docMk/>
            <pc:sldMk cId="918669019" sldId="481"/>
            <ac:grpSpMk id="25" creationId="{86066190-3471-B41E-807B-AADBE1BE8B17}"/>
          </ac:grpSpMkLst>
        </pc:grpChg>
        <pc:picChg chg="mod">
          <ac:chgData name="kotaro uzawa" userId="3dd9582fdb51bf36" providerId="LiveId" clId="{EA392F8E-31B7-4CF1-BF22-A6F68ED060B6}" dt="2024-01-09T04:34:09.841" v="2587"/>
          <ac:picMkLst>
            <pc:docMk/>
            <pc:sldMk cId="918669019" sldId="481"/>
            <ac:picMk id="3" creationId="{2BCF1564-C408-DB3A-609A-B156FCE3675B}"/>
          </ac:picMkLst>
        </pc:picChg>
        <pc:picChg chg="mod">
          <ac:chgData name="kotaro uzawa" userId="3dd9582fdb51bf36" providerId="LiveId" clId="{EA392F8E-31B7-4CF1-BF22-A6F68ED060B6}" dt="2024-01-09T04:34:43.410" v="2598" actId="571"/>
          <ac:picMkLst>
            <pc:docMk/>
            <pc:sldMk cId="918669019" sldId="481"/>
            <ac:picMk id="26" creationId="{46B87E2E-6A12-8AC9-710A-ADBD8F8829B3}"/>
          </ac:picMkLst>
        </pc:picChg>
      </pc:sldChg>
      <pc:sldChg chg="del">
        <pc:chgData name="kotaro uzawa" userId="3dd9582fdb51bf36" providerId="LiveId" clId="{EA392F8E-31B7-4CF1-BF22-A6F68ED060B6}" dt="2024-01-10T04:23:02.929" v="3202" actId="2696"/>
        <pc:sldMkLst>
          <pc:docMk/>
          <pc:sldMk cId="336644977" sldId="482"/>
        </pc:sldMkLst>
      </pc:sldChg>
      <pc:sldChg chg="del">
        <pc:chgData name="kotaro uzawa" userId="3dd9582fdb51bf36" providerId="LiveId" clId="{EA392F8E-31B7-4CF1-BF22-A6F68ED060B6}" dt="2024-01-10T04:23:09.226" v="3203" actId="2696"/>
        <pc:sldMkLst>
          <pc:docMk/>
          <pc:sldMk cId="2027166195" sldId="484"/>
        </pc:sldMkLst>
      </pc:sldChg>
      <pc:sldChg chg="del">
        <pc:chgData name="kotaro uzawa" userId="3dd9582fdb51bf36" providerId="LiveId" clId="{EA392F8E-31B7-4CF1-BF22-A6F68ED060B6}" dt="2024-01-10T04:23:09.226" v="3203" actId="2696"/>
        <pc:sldMkLst>
          <pc:docMk/>
          <pc:sldMk cId="4060557328" sldId="485"/>
        </pc:sldMkLst>
      </pc:sldChg>
      <pc:sldChg chg="del">
        <pc:chgData name="kotaro uzawa" userId="3dd9582fdb51bf36" providerId="LiveId" clId="{EA392F8E-31B7-4CF1-BF22-A6F68ED060B6}" dt="2024-01-07T08:52:12.746" v="1229" actId="2696"/>
        <pc:sldMkLst>
          <pc:docMk/>
          <pc:sldMk cId="1840594818" sldId="492"/>
        </pc:sldMkLst>
      </pc:sldChg>
      <pc:sldChg chg="del">
        <pc:chgData name="kotaro uzawa" userId="3dd9582fdb51bf36" providerId="LiveId" clId="{EA392F8E-31B7-4CF1-BF22-A6F68ED060B6}" dt="2024-01-07T08:52:17.949" v="1230" actId="2696"/>
        <pc:sldMkLst>
          <pc:docMk/>
          <pc:sldMk cId="297368612" sldId="493"/>
        </pc:sldMkLst>
      </pc:sldChg>
      <pc:sldChg chg="modSp mod">
        <pc:chgData name="kotaro uzawa" userId="3dd9582fdb51bf36" providerId="LiveId" clId="{EA392F8E-31B7-4CF1-BF22-A6F68ED060B6}" dt="2024-01-10T04:08:35.631" v="3142" actId="404"/>
        <pc:sldMkLst>
          <pc:docMk/>
          <pc:sldMk cId="3187768845" sldId="495"/>
        </pc:sldMkLst>
        <pc:spChg chg="mod">
          <ac:chgData name="kotaro uzawa" userId="3dd9582fdb51bf36" providerId="LiveId" clId="{EA392F8E-31B7-4CF1-BF22-A6F68ED060B6}" dt="2024-01-10T04:07:51.841" v="3126" actId="20577"/>
          <ac:spMkLst>
            <pc:docMk/>
            <pc:sldMk cId="3187768845" sldId="495"/>
            <ac:spMk id="9" creationId="{3BF86E81-559B-F4DD-ED2D-FA375060AAB9}"/>
          </ac:spMkLst>
        </pc:spChg>
        <pc:spChg chg="mod">
          <ac:chgData name="kotaro uzawa" userId="3dd9582fdb51bf36" providerId="LiveId" clId="{EA392F8E-31B7-4CF1-BF22-A6F68ED060B6}" dt="2024-01-10T04:08:35.631" v="3142" actId="404"/>
          <ac:spMkLst>
            <pc:docMk/>
            <pc:sldMk cId="3187768845" sldId="495"/>
            <ac:spMk id="21" creationId="{4DEF091A-D7B4-5331-6ACE-6641276587BA}"/>
          </ac:spMkLst>
        </pc:spChg>
        <pc:spChg chg="mod">
          <ac:chgData name="kotaro uzawa" userId="3dd9582fdb51bf36" providerId="LiveId" clId="{EA392F8E-31B7-4CF1-BF22-A6F68ED060B6}" dt="2024-01-09T04:25:23.803" v="2382" actId="20577"/>
          <ac:spMkLst>
            <pc:docMk/>
            <pc:sldMk cId="3187768845" sldId="495"/>
            <ac:spMk id="22" creationId="{44D104CC-C04B-4185-CBA3-5AA5AE168742}"/>
          </ac:spMkLst>
        </pc:spChg>
      </pc:sldChg>
      <pc:sldChg chg="modSp add mod">
        <pc:chgData name="kotaro uzawa" userId="3dd9582fdb51bf36" providerId="LiveId" clId="{EA392F8E-31B7-4CF1-BF22-A6F68ED060B6}" dt="2024-01-07T09:26:13.119" v="1389" actId="20577"/>
        <pc:sldMkLst>
          <pc:docMk/>
          <pc:sldMk cId="3419834481" sldId="497"/>
        </pc:sldMkLst>
        <pc:spChg chg="mod ord">
          <ac:chgData name="kotaro uzawa" userId="3dd9582fdb51bf36" providerId="LiveId" clId="{EA392F8E-31B7-4CF1-BF22-A6F68ED060B6}" dt="2024-01-07T09:26:13.119" v="1389" actId="20577"/>
          <ac:spMkLst>
            <pc:docMk/>
            <pc:sldMk cId="3419834481" sldId="497"/>
            <ac:spMk id="7" creationId="{31FF116A-AA6D-CA47-256B-948F54B15732}"/>
          </ac:spMkLst>
        </pc:spChg>
        <pc:spChg chg="mod">
          <ac:chgData name="kotaro uzawa" userId="3dd9582fdb51bf36" providerId="LiveId" clId="{EA392F8E-31B7-4CF1-BF22-A6F68ED060B6}" dt="2024-01-05T04:36:16.684" v="81" actId="20577"/>
          <ac:spMkLst>
            <pc:docMk/>
            <pc:sldMk cId="3419834481" sldId="497"/>
            <ac:spMk id="8" creationId="{2F9D8674-B6AC-5BEB-40A6-FB0BADBCA3F0}"/>
          </ac:spMkLst>
        </pc:spChg>
        <pc:spChg chg="mod">
          <ac:chgData name="kotaro uzawa" userId="3dd9582fdb51bf36" providerId="LiveId" clId="{EA392F8E-31B7-4CF1-BF22-A6F68ED060B6}" dt="2024-01-05T04:39:37.803" v="84"/>
          <ac:spMkLst>
            <pc:docMk/>
            <pc:sldMk cId="3419834481" sldId="497"/>
            <ac:spMk id="10" creationId="{DECA5B52-2E4E-8E6B-CB88-5A793D6D5A8F}"/>
          </ac:spMkLst>
        </pc:spChg>
      </pc:sldChg>
      <pc:sldChg chg="new del">
        <pc:chgData name="kotaro uzawa" userId="3dd9582fdb51bf36" providerId="LiveId" clId="{EA392F8E-31B7-4CF1-BF22-A6F68ED060B6}" dt="2024-01-05T04:42:19.116" v="89" actId="2696"/>
        <pc:sldMkLst>
          <pc:docMk/>
          <pc:sldMk cId="3846319030" sldId="498"/>
        </pc:sldMkLst>
      </pc:sldChg>
      <pc:sldChg chg="addSp modSp add mod">
        <pc:chgData name="kotaro uzawa" userId="3dd9582fdb51bf36" providerId="LiveId" clId="{EA392F8E-31B7-4CF1-BF22-A6F68ED060B6}" dt="2024-01-07T13:24:20.212" v="2307" actId="403"/>
        <pc:sldMkLst>
          <pc:docMk/>
          <pc:sldMk cId="2801225279" sldId="499"/>
        </pc:sldMkLst>
        <pc:spChg chg="mod">
          <ac:chgData name="kotaro uzawa" userId="3dd9582fdb51bf36" providerId="LiveId" clId="{EA392F8E-31B7-4CF1-BF22-A6F68ED060B6}" dt="2024-01-07T13:24:17.702" v="2306" actId="14100"/>
          <ac:spMkLst>
            <pc:docMk/>
            <pc:sldMk cId="2801225279" sldId="499"/>
            <ac:spMk id="2" creationId="{C6BAC433-8ADB-3CEB-686B-11DFE45819FD}"/>
          </ac:spMkLst>
        </pc:spChg>
        <pc:spChg chg="mod">
          <ac:chgData name="kotaro uzawa" userId="3dd9582fdb51bf36" providerId="LiveId" clId="{EA392F8E-31B7-4CF1-BF22-A6F68ED060B6}" dt="2024-01-07T13:24:20.212" v="2307" actId="403"/>
          <ac:spMkLst>
            <pc:docMk/>
            <pc:sldMk cId="2801225279" sldId="499"/>
            <ac:spMk id="4" creationId="{3D66BB88-127A-AE53-B84F-3D14317B5C07}"/>
          </ac:spMkLst>
        </pc:spChg>
        <pc:spChg chg="add mod">
          <ac:chgData name="kotaro uzawa" userId="3dd9582fdb51bf36" providerId="LiveId" clId="{EA392F8E-31B7-4CF1-BF22-A6F68ED060B6}" dt="2024-01-07T13:22:23.038" v="2295" actId="1076"/>
          <ac:spMkLst>
            <pc:docMk/>
            <pc:sldMk cId="2801225279" sldId="499"/>
            <ac:spMk id="16" creationId="{9BE771DA-AB55-0E54-CF43-BE154791583B}"/>
          </ac:spMkLst>
        </pc:spChg>
        <pc:spChg chg="mod">
          <ac:chgData name="kotaro uzawa" userId="3dd9582fdb51bf36" providerId="LiveId" clId="{EA392F8E-31B7-4CF1-BF22-A6F68ED060B6}" dt="2024-01-07T13:22:14.918" v="2291" actId="14100"/>
          <ac:spMkLst>
            <pc:docMk/>
            <pc:sldMk cId="2801225279" sldId="499"/>
            <ac:spMk id="24" creationId="{C887F30E-3399-7EA7-60AC-743882E3D23C}"/>
          </ac:spMkLst>
        </pc:spChg>
        <pc:spChg chg="mod">
          <ac:chgData name="kotaro uzawa" userId="3dd9582fdb51bf36" providerId="LiveId" clId="{EA392F8E-31B7-4CF1-BF22-A6F68ED060B6}" dt="2024-01-05T04:42:41.969" v="92" actId="20577"/>
          <ac:spMkLst>
            <pc:docMk/>
            <pc:sldMk cId="2801225279" sldId="499"/>
            <ac:spMk id="38" creationId="{3D86661A-A5B0-CEE4-D686-56A58DFD77B0}"/>
          </ac:spMkLst>
        </pc:spChg>
        <pc:spChg chg="mod">
          <ac:chgData name="kotaro uzawa" userId="3dd9582fdb51bf36" providerId="LiveId" clId="{EA392F8E-31B7-4CF1-BF22-A6F68ED060B6}" dt="2024-01-07T10:20:04.189" v="2116" actId="1076"/>
          <ac:spMkLst>
            <pc:docMk/>
            <pc:sldMk cId="2801225279" sldId="499"/>
            <ac:spMk id="42" creationId="{A4F60DCE-3963-EA44-CBA5-D1BE43C35898}"/>
          </ac:spMkLst>
        </pc:spChg>
      </pc:sldChg>
      <pc:sldChg chg="modSp add mod">
        <pc:chgData name="kotaro uzawa" userId="3dd9582fdb51bf36" providerId="LiveId" clId="{EA392F8E-31B7-4CF1-BF22-A6F68ED060B6}" dt="2024-01-07T10:27:03.244" v="2266" actId="1076"/>
        <pc:sldMkLst>
          <pc:docMk/>
          <pc:sldMk cId="2564067033" sldId="500"/>
        </pc:sldMkLst>
        <pc:spChg chg="mod">
          <ac:chgData name="kotaro uzawa" userId="3dd9582fdb51bf36" providerId="LiveId" clId="{EA392F8E-31B7-4CF1-BF22-A6F68ED060B6}" dt="2024-01-07T10:23:38.880" v="2178" actId="14100"/>
          <ac:spMkLst>
            <pc:docMk/>
            <pc:sldMk cId="2564067033" sldId="500"/>
            <ac:spMk id="4" creationId="{A9E95A57-16B1-73DE-999F-3162B257D6C4}"/>
          </ac:spMkLst>
        </pc:spChg>
        <pc:spChg chg="mod">
          <ac:chgData name="kotaro uzawa" userId="3dd9582fdb51bf36" providerId="LiveId" clId="{EA392F8E-31B7-4CF1-BF22-A6F68ED060B6}" dt="2024-01-07T10:23:41.798" v="2179" actId="1076"/>
          <ac:spMkLst>
            <pc:docMk/>
            <pc:sldMk cId="2564067033" sldId="500"/>
            <ac:spMk id="5" creationId="{E7ECD6EE-B262-25E7-C828-35B27AB1635B}"/>
          </ac:spMkLst>
        </pc:spChg>
        <pc:spChg chg="mod">
          <ac:chgData name="kotaro uzawa" userId="3dd9582fdb51bf36" providerId="LiveId" clId="{EA392F8E-31B7-4CF1-BF22-A6F68ED060B6}" dt="2024-01-07T10:26:16.814" v="2251" actId="1076"/>
          <ac:spMkLst>
            <pc:docMk/>
            <pc:sldMk cId="2564067033" sldId="500"/>
            <ac:spMk id="7" creationId="{8003E619-D8DB-8892-8FF3-BBF35CEE8CFD}"/>
          </ac:spMkLst>
        </pc:spChg>
        <pc:spChg chg="mod">
          <ac:chgData name="kotaro uzawa" userId="3dd9582fdb51bf36" providerId="LiveId" clId="{EA392F8E-31B7-4CF1-BF22-A6F68ED060B6}" dt="2024-01-07T10:26:52.445" v="2265" actId="20577"/>
          <ac:spMkLst>
            <pc:docMk/>
            <pc:sldMk cId="2564067033" sldId="500"/>
            <ac:spMk id="12" creationId="{25502565-044F-E23E-E320-38C3D4A0FD22}"/>
          </ac:spMkLst>
        </pc:spChg>
        <pc:spChg chg="mod">
          <ac:chgData name="kotaro uzawa" userId="3dd9582fdb51bf36" providerId="LiveId" clId="{EA392F8E-31B7-4CF1-BF22-A6F68ED060B6}" dt="2024-01-07T10:26:13.693" v="2250" actId="1076"/>
          <ac:spMkLst>
            <pc:docMk/>
            <pc:sldMk cId="2564067033" sldId="500"/>
            <ac:spMk id="14" creationId="{DF7F549C-22A4-E4E1-D851-D2DE4EC04B80}"/>
          </ac:spMkLst>
        </pc:spChg>
        <pc:cxnChg chg="mod">
          <ac:chgData name="kotaro uzawa" userId="3dd9582fdb51bf36" providerId="LiveId" clId="{EA392F8E-31B7-4CF1-BF22-A6F68ED060B6}" dt="2024-01-07T10:27:03.244" v="2266" actId="1076"/>
          <ac:cxnSpMkLst>
            <pc:docMk/>
            <pc:sldMk cId="2564067033" sldId="500"/>
            <ac:cxnSpMk id="13" creationId="{3AF7FC35-9F78-4A82-A61C-E6D74C51BA64}"/>
          </ac:cxnSpMkLst>
        </pc:cxnChg>
      </pc:sldChg>
      <pc:sldChg chg="addSp delSp modSp add del mod modShow">
        <pc:chgData name="kotaro uzawa" userId="3dd9582fdb51bf36" providerId="LiveId" clId="{EA392F8E-31B7-4CF1-BF22-A6F68ED060B6}" dt="2024-01-09T04:36:11.950" v="2650" actId="2696"/>
        <pc:sldMkLst>
          <pc:docMk/>
          <pc:sldMk cId="1688488191" sldId="501"/>
        </pc:sldMkLst>
        <pc:spChg chg="mod">
          <ac:chgData name="kotaro uzawa" userId="3dd9582fdb51bf36" providerId="LiveId" clId="{EA392F8E-31B7-4CF1-BF22-A6F68ED060B6}" dt="2024-01-07T09:40:25.091" v="1416"/>
          <ac:spMkLst>
            <pc:docMk/>
            <pc:sldMk cId="1688488191" sldId="501"/>
            <ac:spMk id="4" creationId="{5237BCDD-734C-12B1-DD3B-F9CC855AE00A}"/>
          </ac:spMkLst>
        </pc:spChg>
        <pc:spChg chg="mod">
          <ac:chgData name="kotaro uzawa" userId="3dd9582fdb51bf36" providerId="LiveId" clId="{EA392F8E-31B7-4CF1-BF22-A6F68ED060B6}" dt="2024-01-07T09:40:25.091" v="1416"/>
          <ac:spMkLst>
            <pc:docMk/>
            <pc:sldMk cId="1688488191" sldId="501"/>
            <ac:spMk id="5" creationId="{206B8279-0E19-B88A-D719-FE443C8E6E1E}"/>
          </ac:spMkLst>
        </pc:spChg>
        <pc:spChg chg="mod">
          <ac:chgData name="kotaro uzawa" userId="3dd9582fdb51bf36" providerId="LiveId" clId="{EA392F8E-31B7-4CF1-BF22-A6F68ED060B6}" dt="2024-01-07T09:40:25.091" v="1416"/>
          <ac:spMkLst>
            <pc:docMk/>
            <pc:sldMk cId="1688488191" sldId="501"/>
            <ac:spMk id="6" creationId="{45F423F4-4843-A9FE-F3B1-C07312063D2A}"/>
          </ac:spMkLst>
        </pc:spChg>
        <pc:spChg chg="mod">
          <ac:chgData name="kotaro uzawa" userId="3dd9582fdb51bf36" providerId="LiveId" clId="{EA392F8E-31B7-4CF1-BF22-A6F68ED060B6}" dt="2024-01-07T09:40:25.091" v="1416"/>
          <ac:spMkLst>
            <pc:docMk/>
            <pc:sldMk cId="1688488191" sldId="501"/>
            <ac:spMk id="7" creationId="{E5D87F54-4960-6C2A-6B37-71C618CD9D81}"/>
          </ac:spMkLst>
        </pc:spChg>
        <pc:spChg chg="mod">
          <ac:chgData name="kotaro uzawa" userId="3dd9582fdb51bf36" providerId="LiveId" clId="{EA392F8E-31B7-4CF1-BF22-A6F68ED060B6}" dt="2024-01-05T05:05:35.901" v="335" actId="20577"/>
          <ac:spMkLst>
            <pc:docMk/>
            <pc:sldMk cId="1688488191" sldId="501"/>
            <ac:spMk id="23" creationId="{6649F13B-E09A-ADAC-3A7B-9D4E1AA33571}"/>
          </ac:spMkLst>
        </pc:spChg>
        <pc:spChg chg="del">
          <ac:chgData name="kotaro uzawa" userId="3dd9582fdb51bf36" providerId="LiveId" clId="{EA392F8E-31B7-4CF1-BF22-A6F68ED060B6}" dt="2024-01-07T09:40:19.555" v="1415" actId="21"/>
          <ac:spMkLst>
            <pc:docMk/>
            <pc:sldMk cId="1688488191" sldId="501"/>
            <ac:spMk id="27" creationId="{50A4A477-F650-6170-89CA-12CBB6938E40}"/>
          </ac:spMkLst>
        </pc:spChg>
        <pc:spChg chg="del">
          <ac:chgData name="kotaro uzawa" userId="3dd9582fdb51bf36" providerId="LiveId" clId="{EA392F8E-31B7-4CF1-BF22-A6F68ED060B6}" dt="2024-01-07T09:40:19.555" v="1415" actId="21"/>
          <ac:spMkLst>
            <pc:docMk/>
            <pc:sldMk cId="1688488191" sldId="501"/>
            <ac:spMk id="28" creationId="{26FA5418-55D1-D25E-2EE6-5683B00C3F35}"/>
          </ac:spMkLst>
        </pc:spChg>
        <pc:grpChg chg="add mod">
          <ac:chgData name="kotaro uzawa" userId="3dd9582fdb51bf36" providerId="LiveId" clId="{EA392F8E-31B7-4CF1-BF22-A6F68ED060B6}" dt="2024-01-07T09:40:28.604" v="1417" actId="1076"/>
          <ac:grpSpMkLst>
            <pc:docMk/>
            <pc:sldMk cId="1688488191" sldId="501"/>
            <ac:grpSpMk id="2" creationId="{0280E3E0-C901-2B25-60BE-3E45286A3206}"/>
          </ac:grpSpMkLst>
        </pc:grpChg>
        <pc:picChg chg="mod">
          <ac:chgData name="kotaro uzawa" userId="3dd9582fdb51bf36" providerId="LiveId" clId="{EA392F8E-31B7-4CF1-BF22-A6F68ED060B6}" dt="2024-01-07T09:40:25.091" v="1416"/>
          <ac:picMkLst>
            <pc:docMk/>
            <pc:sldMk cId="1688488191" sldId="501"/>
            <ac:picMk id="3" creationId="{8CF03C95-06AB-ABAA-2127-ACA5D8278A16}"/>
          </ac:picMkLst>
        </pc:picChg>
        <pc:picChg chg="add del">
          <ac:chgData name="kotaro uzawa" userId="3dd9582fdb51bf36" providerId="LiveId" clId="{EA392F8E-31B7-4CF1-BF22-A6F68ED060B6}" dt="2024-01-07T09:40:16.056" v="1414" actId="21"/>
          <ac:picMkLst>
            <pc:docMk/>
            <pc:sldMk cId="1688488191" sldId="501"/>
            <ac:picMk id="24" creationId="{A319413D-B83E-2F78-1449-901154436B9E}"/>
          </ac:picMkLst>
        </pc:picChg>
      </pc:sldChg>
      <pc:sldChg chg="addSp modSp add mod ord">
        <pc:chgData name="kotaro uzawa" userId="3dd9582fdb51bf36" providerId="LiveId" clId="{EA392F8E-31B7-4CF1-BF22-A6F68ED060B6}" dt="2024-01-07T09:08:32.507" v="1287" actId="20577"/>
        <pc:sldMkLst>
          <pc:docMk/>
          <pc:sldMk cId="4234137008" sldId="502"/>
        </pc:sldMkLst>
        <pc:spChg chg="add mod">
          <ac:chgData name="kotaro uzawa" userId="3dd9582fdb51bf36" providerId="LiveId" clId="{EA392F8E-31B7-4CF1-BF22-A6F68ED060B6}" dt="2024-01-07T08:41:42.621" v="1211" actId="14100"/>
          <ac:spMkLst>
            <pc:docMk/>
            <pc:sldMk cId="4234137008" sldId="502"/>
            <ac:spMk id="4" creationId="{D478C19E-1948-8C5F-5C7D-6E05D39567F2}"/>
          </ac:spMkLst>
        </pc:spChg>
        <pc:spChg chg="mod">
          <ac:chgData name="kotaro uzawa" userId="3dd9582fdb51bf36" providerId="LiveId" clId="{EA392F8E-31B7-4CF1-BF22-A6F68ED060B6}" dt="2024-01-05T04:50:25.228" v="130" actId="164"/>
          <ac:spMkLst>
            <pc:docMk/>
            <pc:sldMk cId="4234137008" sldId="502"/>
            <ac:spMk id="5" creationId="{59191FF1-F4E6-C14F-3391-7ED2181AD719}"/>
          </ac:spMkLst>
        </pc:spChg>
        <pc:spChg chg="mod">
          <ac:chgData name="kotaro uzawa" userId="3dd9582fdb51bf36" providerId="LiveId" clId="{EA392F8E-31B7-4CF1-BF22-A6F68ED060B6}" dt="2024-01-05T04:50:25.228" v="130" actId="164"/>
          <ac:spMkLst>
            <pc:docMk/>
            <pc:sldMk cId="4234137008" sldId="502"/>
            <ac:spMk id="9" creationId="{F08B7CAD-E9BF-3C23-FFA5-AA4E007EA224}"/>
          </ac:spMkLst>
        </pc:spChg>
        <pc:spChg chg="mod">
          <ac:chgData name="kotaro uzawa" userId="3dd9582fdb51bf36" providerId="LiveId" clId="{EA392F8E-31B7-4CF1-BF22-A6F68ED060B6}" dt="2024-01-07T09:08:32.507" v="1287" actId="20577"/>
          <ac:spMkLst>
            <pc:docMk/>
            <pc:sldMk cId="4234137008" sldId="502"/>
            <ac:spMk id="16" creationId="{DCF13006-4A9C-C964-DE6B-F062B1C4F005}"/>
          </ac:spMkLst>
        </pc:spChg>
        <pc:spChg chg="mod">
          <ac:chgData name="kotaro uzawa" userId="3dd9582fdb51bf36" providerId="LiveId" clId="{EA392F8E-31B7-4CF1-BF22-A6F68ED060B6}" dt="2024-01-07T08:39:41.990" v="1199" actId="20577"/>
          <ac:spMkLst>
            <pc:docMk/>
            <pc:sldMk cId="4234137008" sldId="502"/>
            <ac:spMk id="17" creationId="{581F80FB-5CBF-5EB0-44C2-3BCA52F4B483}"/>
          </ac:spMkLst>
        </pc:spChg>
        <pc:grpChg chg="add mod">
          <ac:chgData name="kotaro uzawa" userId="3dd9582fdb51bf36" providerId="LiveId" clId="{EA392F8E-31B7-4CF1-BF22-A6F68ED060B6}" dt="2024-01-05T04:51:36.589" v="133" actId="1076"/>
          <ac:grpSpMkLst>
            <pc:docMk/>
            <pc:sldMk cId="4234137008" sldId="502"/>
            <ac:grpSpMk id="2" creationId="{6B1E80EA-0F20-C4B0-1B4F-0A48EAB8C6A8}"/>
          </ac:grpSpMkLst>
        </pc:grpChg>
        <pc:picChg chg="mod">
          <ac:chgData name="kotaro uzawa" userId="3dd9582fdb51bf36" providerId="LiveId" clId="{EA392F8E-31B7-4CF1-BF22-A6F68ED060B6}" dt="2024-01-05T04:51:45.704" v="137" actId="1076"/>
          <ac:picMkLst>
            <pc:docMk/>
            <pc:sldMk cId="4234137008" sldId="502"/>
            <ac:picMk id="3" creationId="{E1433450-6468-083D-1ACB-F81B42697709}"/>
          </ac:picMkLst>
        </pc:picChg>
      </pc:sldChg>
      <pc:sldChg chg="addSp delSp modSp add mod">
        <pc:chgData name="kotaro uzawa" userId="3dd9582fdb51bf36" providerId="LiveId" clId="{EA392F8E-31B7-4CF1-BF22-A6F68ED060B6}" dt="2024-01-10T04:11:38.116" v="3164" actId="1076"/>
        <pc:sldMkLst>
          <pc:docMk/>
          <pc:sldMk cId="789682304" sldId="503"/>
        </pc:sldMkLst>
        <pc:spChg chg="del">
          <ac:chgData name="kotaro uzawa" userId="3dd9582fdb51bf36" providerId="LiveId" clId="{EA392F8E-31B7-4CF1-BF22-A6F68ED060B6}" dt="2024-01-05T05:13:03.370" v="495" actId="21"/>
          <ac:spMkLst>
            <pc:docMk/>
            <pc:sldMk cId="789682304" sldId="503"/>
            <ac:spMk id="17" creationId="{581F80FB-5CBF-5EB0-44C2-3BCA52F4B483}"/>
          </ac:spMkLst>
        </pc:spChg>
        <pc:spChg chg="add del mod">
          <ac:chgData name="kotaro uzawa" userId="3dd9582fdb51bf36" providerId="LiveId" clId="{EA392F8E-31B7-4CF1-BF22-A6F68ED060B6}" dt="2024-01-05T05:20:20.680" v="829" actId="21"/>
          <ac:spMkLst>
            <pc:docMk/>
            <pc:sldMk cId="789682304" sldId="503"/>
            <ac:spMk id="19" creationId="{3490DA6B-88C8-6D9B-F7AA-EDC62E67FFEE}"/>
          </ac:spMkLst>
        </pc:spChg>
        <pc:spChg chg="add del mod">
          <ac:chgData name="kotaro uzawa" userId="3dd9582fdb51bf36" providerId="LiveId" clId="{EA392F8E-31B7-4CF1-BF22-A6F68ED060B6}" dt="2024-01-05T05:20:26.423" v="832" actId="21"/>
          <ac:spMkLst>
            <pc:docMk/>
            <pc:sldMk cId="789682304" sldId="503"/>
            <ac:spMk id="27" creationId="{1D455DD7-C9B0-FAE7-D129-8B7D456B43ED}"/>
          </ac:spMkLst>
        </pc:spChg>
        <pc:spChg chg="add mod ord">
          <ac:chgData name="kotaro uzawa" userId="3dd9582fdb51bf36" providerId="LiveId" clId="{EA392F8E-31B7-4CF1-BF22-A6F68ED060B6}" dt="2024-01-09T05:34:46.985" v="2992" actId="113"/>
          <ac:spMkLst>
            <pc:docMk/>
            <pc:sldMk cId="789682304" sldId="503"/>
            <ac:spMk id="28" creationId="{265BD45D-D2BE-2933-0F0F-5B6FE49E4ECB}"/>
          </ac:spMkLst>
        </pc:spChg>
        <pc:spChg chg="add mod">
          <ac:chgData name="kotaro uzawa" userId="3dd9582fdb51bf36" providerId="LiveId" clId="{EA392F8E-31B7-4CF1-BF22-A6F68ED060B6}" dt="2024-01-10T04:11:38.116" v="3164" actId="1076"/>
          <ac:spMkLst>
            <pc:docMk/>
            <pc:sldMk cId="789682304" sldId="503"/>
            <ac:spMk id="29" creationId="{F09CEE18-59CC-FB86-06E1-6ACF876C42A6}"/>
          </ac:spMkLst>
        </pc:spChg>
        <pc:spChg chg="add mod">
          <ac:chgData name="kotaro uzawa" userId="3dd9582fdb51bf36" providerId="LiveId" clId="{EA392F8E-31B7-4CF1-BF22-A6F68ED060B6}" dt="2024-01-05T05:20:15.895" v="828" actId="14100"/>
          <ac:spMkLst>
            <pc:docMk/>
            <pc:sldMk cId="789682304" sldId="503"/>
            <ac:spMk id="30" creationId="{5DA1F9BA-EA6C-E48F-CC3B-36CF04E2E498}"/>
          </ac:spMkLst>
        </pc:spChg>
        <pc:spChg chg="add mod">
          <ac:chgData name="kotaro uzawa" userId="3dd9582fdb51bf36" providerId="LiveId" clId="{EA392F8E-31B7-4CF1-BF22-A6F68ED060B6}" dt="2024-01-07T09:12:05.863" v="1292" actId="1076"/>
          <ac:spMkLst>
            <pc:docMk/>
            <pc:sldMk cId="789682304" sldId="503"/>
            <ac:spMk id="31" creationId="{4B285F09-18C1-D16E-9689-A5752F28F31B}"/>
          </ac:spMkLst>
        </pc:spChg>
        <pc:spChg chg="del mod">
          <ac:chgData name="kotaro uzawa" userId="3dd9582fdb51bf36" providerId="LiveId" clId="{EA392F8E-31B7-4CF1-BF22-A6F68ED060B6}" dt="2024-01-05T05:20:29.670" v="833" actId="21"/>
          <ac:spMkLst>
            <pc:docMk/>
            <pc:sldMk cId="789682304" sldId="503"/>
            <ac:spMk id="54" creationId="{06188879-B9A9-7C2B-3E7B-361EF3C1E8EF}"/>
          </ac:spMkLst>
        </pc:spChg>
        <pc:spChg chg="del">
          <ac:chgData name="kotaro uzawa" userId="3dd9582fdb51bf36" providerId="LiveId" clId="{EA392F8E-31B7-4CF1-BF22-A6F68ED060B6}" dt="2024-01-05T05:14:29.370" v="537" actId="21"/>
          <ac:spMkLst>
            <pc:docMk/>
            <pc:sldMk cId="789682304" sldId="503"/>
            <ac:spMk id="56" creationId="{D5D61F45-257F-394C-A6D5-A60727F7BED3}"/>
          </ac:spMkLst>
        </pc:spChg>
        <pc:spChg chg="del mod">
          <ac:chgData name="kotaro uzawa" userId="3dd9582fdb51bf36" providerId="LiveId" clId="{EA392F8E-31B7-4CF1-BF22-A6F68ED060B6}" dt="2024-01-05T05:17:36.861" v="667" actId="21"/>
          <ac:spMkLst>
            <pc:docMk/>
            <pc:sldMk cId="789682304" sldId="503"/>
            <ac:spMk id="57" creationId="{00CD370C-CBC9-1F89-0717-A8A925390B52}"/>
          </ac:spMkLst>
        </pc:spChg>
        <pc:spChg chg="mod">
          <ac:chgData name="kotaro uzawa" userId="3dd9582fdb51bf36" providerId="LiveId" clId="{EA392F8E-31B7-4CF1-BF22-A6F68ED060B6}" dt="2024-01-10T04:11:29.615" v="3162" actId="403"/>
          <ac:spMkLst>
            <pc:docMk/>
            <pc:sldMk cId="789682304" sldId="503"/>
            <ac:spMk id="59" creationId="{78BB7D11-157B-86D6-5914-0E4D61BDAF93}"/>
          </ac:spMkLst>
        </pc:spChg>
        <pc:grpChg chg="del">
          <ac:chgData name="kotaro uzawa" userId="3dd9582fdb51bf36" providerId="LiveId" clId="{EA392F8E-31B7-4CF1-BF22-A6F68ED060B6}" dt="2024-01-05T05:11:36.209" v="473" actId="21"/>
          <ac:grpSpMkLst>
            <pc:docMk/>
            <pc:sldMk cId="789682304" sldId="503"/>
            <ac:grpSpMk id="58" creationId="{B5A1A295-E7C6-B2DC-9514-856BD1F1E5DD}"/>
          </ac:grpSpMkLst>
        </pc:grpChg>
        <pc:picChg chg="add del mod ord">
          <ac:chgData name="kotaro uzawa" userId="3dd9582fdb51bf36" providerId="LiveId" clId="{EA392F8E-31B7-4CF1-BF22-A6F68ED060B6}" dt="2024-01-05T05:20:22.814" v="830" actId="21"/>
          <ac:picMkLst>
            <pc:docMk/>
            <pc:sldMk cId="789682304" sldId="503"/>
            <ac:picMk id="16" creationId="{363D130E-7D3B-0B8A-FD2A-26B2DE4FBC09}"/>
          </ac:picMkLst>
        </pc:picChg>
        <pc:picChg chg="add del mod">
          <ac:chgData name="kotaro uzawa" userId="3dd9582fdb51bf36" providerId="LiveId" clId="{EA392F8E-31B7-4CF1-BF22-A6F68ED060B6}" dt="2024-01-05T05:23:24.865" v="915" actId="21"/>
          <ac:picMkLst>
            <pc:docMk/>
            <pc:sldMk cId="789682304" sldId="503"/>
            <ac:picMk id="33" creationId="{CA055933-0675-A961-30E6-F3FE6679761A}"/>
          </ac:picMkLst>
        </pc:picChg>
      </pc:sldChg>
      <pc:sldChg chg="addSp delSp modSp add mod">
        <pc:chgData name="kotaro uzawa" userId="3dd9582fdb51bf36" providerId="LiveId" clId="{EA392F8E-31B7-4CF1-BF22-A6F68ED060B6}" dt="2024-01-10T04:12:19.950" v="3171" actId="1076"/>
        <pc:sldMkLst>
          <pc:docMk/>
          <pc:sldMk cId="1644412470" sldId="504"/>
        </pc:sldMkLst>
        <pc:spChg chg="add mod topLvl">
          <ac:chgData name="kotaro uzawa" userId="3dd9582fdb51bf36" providerId="LiveId" clId="{EA392F8E-31B7-4CF1-BF22-A6F68ED060B6}" dt="2024-01-09T04:50:48.483" v="2693" actId="14100"/>
          <ac:spMkLst>
            <pc:docMk/>
            <pc:sldMk cId="1644412470" sldId="504"/>
            <ac:spMk id="3" creationId="{FD4073E2-0CF8-29E2-FB44-2550FE743D48}"/>
          </ac:spMkLst>
        </pc:spChg>
        <pc:spChg chg="mod">
          <ac:chgData name="kotaro uzawa" userId="3dd9582fdb51bf36" providerId="LiveId" clId="{EA392F8E-31B7-4CF1-BF22-A6F68ED060B6}" dt="2024-01-05T05:26:21.016" v="1015" actId="404"/>
          <ac:spMkLst>
            <pc:docMk/>
            <pc:sldMk cId="1644412470" sldId="504"/>
            <ac:spMk id="5" creationId="{15FCDB81-380D-64EF-3C56-9B6133AFE173}"/>
          </ac:spMkLst>
        </pc:spChg>
        <pc:spChg chg="mod">
          <ac:chgData name="kotaro uzawa" userId="3dd9582fdb51bf36" providerId="LiveId" clId="{EA392F8E-31B7-4CF1-BF22-A6F68ED060B6}" dt="2024-01-05T05:26:21.016" v="1015" actId="404"/>
          <ac:spMkLst>
            <pc:docMk/>
            <pc:sldMk cId="1644412470" sldId="504"/>
            <ac:spMk id="6" creationId="{5DBB8A9E-36AD-B06F-1F5F-5DB964C63E40}"/>
          </ac:spMkLst>
        </pc:spChg>
        <pc:spChg chg="mod">
          <ac:chgData name="kotaro uzawa" userId="3dd9582fdb51bf36" providerId="LiveId" clId="{EA392F8E-31B7-4CF1-BF22-A6F68ED060B6}" dt="2024-01-05T05:26:21.016" v="1015" actId="404"/>
          <ac:spMkLst>
            <pc:docMk/>
            <pc:sldMk cId="1644412470" sldId="504"/>
            <ac:spMk id="7" creationId="{8122BDD1-C58E-ACFB-C1EF-344DD6EC3AE7}"/>
          </ac:spMkLst>
        </pc:spChg>
        <pc:spChg chg="mod">
          <ac:chgData name="kotaro uzawa" userId="3dd9582fdb51bf36" providerId="LiveId" clId="{EA392F8E-31B7-4CF1-BF22-A6F68ED060B6}" dt="2024-01-05T05:26:26.264" v="1017" actId="404"/>
          <ac:spMkLst>
            <pc:docMk/>
            <pc:sldMk cId="1644412470" sldId="504"/>
            <ac:spMk id="8" creationId="{44EEEB99-4524-A386-8E0F-941766B4CAAA}"/>
          </ac:spMkLst>
        </pc:spChg>
        <pc:spChg chg="mod">
          <ac:chgData name="kotaro uzawa" userId="3dd9582fdb51bf36" providerId="LiveId" clId="{EA392F8E-31B7-4CF1-BF22-A6F68ED060B6}" dt="2024-01-05T05:26:30.216" v="1019" actId="404"/>
          <ac:spMkLst>
            <pc:docMk/>
            <pc:sldMk cId="1644412470" sldId="504"/>
            <ac:spMk id="9" creationId="{37EE2D06-EDEF-94C3-9144-146193925CD2}"/>
          </ac:spMkLst>
        </pc:spChg>
        <pc:spChg chg="mod">
          <ac:chgData name="kotaro uzawa" userId="3dd9582fdb51bf36" providerId="LiveId" clId="{EA392F8E-31B7-4CF1-BF22-A6F68ED060B6}" dt="2024-01-05T05:26:21.016" v="1015" actId="404"/>
          <ac:spMkLst>
            <pc:docMk/>
            <pc:sldMk cId="1644412470" sldId="504"/>
            <ac:spMk id="10" creationId="{756AA055-D229-4A8E-F2E8-DC62CD80C274}"/>
          </ac:spMkLst>
        </pc:spChg>
        <pc:spChg chg="mod">
          <ac:chgData name="kotaro uzawa" userId="3dd9582fdb51bf36" providerId="LiveId" clId="{EA392F8E-31B7-4CF1-BF22-A6F68ED060B6}" dt="2024-01-05T05:26:21.016" v="1015" actId="404"/>
          <ac:spMkLst>
            <pc:docMk/>
            <pc:sldMk cId="1644412470" sldId="504"/>
            <ac:spMk id="11" creationId="{C426F6A0-A5EF-E2E6-D2CC-6333146FC927}"/>
          </ac:spMkLst>
        </pc:spChg>
        <pc:spChg chg="mod">
          <ac:chgData name="kotaro uzawa" userId="3dd9582fdb51bf36" providerId="LiveId" clId="{EA392F8E-31B7-4CF1-BF22-A6F68ED060B6}" dt="2024-01-05T05:26:37.783" v="1023" actId="14100"/>
          <ac:spMkLst>
            <pc:docMk/>
            <pc:sldMk cId="1644412470" sldId="504"/>
            <ac:spMk id="12" creationId="{D0B72A64-2432-4B8E-D960-1EAC484084F0}"/>
          </ac:spMkLst>
        </pc:spChg>
        <pc:spChg chg="mod">
          <ac:chgData name="kotaro uzawa" userId="3dd9582fdb51bf36" providerId="LiveId" clId="{EA392F8E-31B7-4CF1-BF22-A6F68ED060B6}" dt="2024-01-05T05:26:21.016" v="1015" actId="404"/>
          <ac:spMkLst>
            <pc:docMk/>
            <pc:sldMk cId="1644412470" sldId="504"/>
            <ac:spMk id="13" creationId="{73182F26-2E9F-BE7D-12FC-7A65C3242435}"/>
          </ac:spMkLst>
        </pc:spChg>
        <pc:spChg chg="mod">
          <ac:chgData name="kotaro uzawa" userId="3dd9582fdb51bf36" providerId="LiveId" clId="{EA392F8E-31B7-4CF1-BF22-A6F68ED060B6}" dt="2024-01-05T05:26:21.016" v="1015" actId="404"/>
          <ac:spMkLst>
            <pc:docMk/>
            <pc:sldMk cId="1644412470" sldId="504"/>
            <ac:spMk id="14" creationId="{3F7D8DB4-4915-2705-9B98-F0AA94CA72AA}"/>
          </ac:spMkLst>
        </pc:spChg>
        <pc:spChg chg="mod">
          <ac:chgData name="kotaro uzawa" userId="3dd9582fdb51bf36" providerId="LiveId" clId="{EA392F8E-31B7-4CF1-BF22-A6F68ED060B6}" dt="2024-01-05T05:26:21.016" v="1015" actId="404"/>
          <ac:spMkLst>
            <pc:docMk/>
            <pc:sldMk cId="1644412470" sldId="504"/>
            <ac:spMk id="15" creationId="{78D4E706-CF63-C997-0707-040E94C0FEA5}"/>
          </ac:spMkLst>
        </pc:spChg>
        <pc:spChg chg="mod">
          <ac:chgData name="kotaro uzawa" userId="3dd9582fdb51bf36" providerId="LiveId" clId="{EA392F8E-31B7-4CF1-BF22-A6F68ED060B6}" dt="2024-01-05T05:26:21.016" v="1015" actId="404"/>
          <ac:spMkLst>
            <pc:docMk/>
            <pc:sldMk cId="1644412470" sldId="504"/>
            <ac:spMk id="16" creationId="{E2753041-29CE-49DA-0EF9-5C3B80B63B55}"/>
          </ac:spMkLst>
        </pc:spChg>
        <pc:spChg chg="mod">
          <ac:chgData name="kotaro uzawa" userId="3dd9582fdb51bf36" providerId="LiveId" clId="{EA392F8E-31B7-4CF1-BF22-A6F68ED060B6}" dt="2024-01-05T05:26:21.016" v="1015" actId="404"/>
          <ac:spMkLst>
            <pc:docMk/>
            <pc:sldMk cId="1644412470" sldId="504"/>
            <ac:spMk id="17" creationId="{4F96944D-4263-C4B8-4BC8-81B713DA451A}"/>
          </ac:spMkLst>
        </pc:spChg>
        <pc:spChg chg="mod">
          <ac:chgData name="kotaro uzawa" userId="3dd9582fdb51bf36" providerId="LiveId" clId="{EA392F8E-31B7-4CF1-BF22-A6F68ED060B6}" dt="2024-01-05T05:26:21.016" v="1015" actId="404"/>
          <ac:spMkLst>
            <pc:docMk/>
            <pc:sldMk cId="1644412470" sldId="504"/>
            <ac:spMk id="18" creationId="{A28013C7-3C80-D504-1930-6FFC96F83F2D}"/>
          </ac:spMkLst>
        </pc:spChg>
        <pc:spChg chg="mod">
          <ac:chgData name="kotaro uzawa" userId="3dd9582fdb51bf36" providerId="LiveId" clId="{EA392F8E-31B7-4CF1-BF22-A6F68ED060B6}" dt="2024-01-05T05:26:21.016" v="1015" actId="404"/>
          <ac:spMkLst>
            <pc:docMk/>
            <pc:sldMk cId="1644412470" sldId="504"/>
            <ac:spMk id="19" creationId="{1719DE62-0467-00A8-7B9D-729CF835CE32}"/>
          </ac:spMkLst>
        </pc:spChg>
        <pc:spChg chg="mod">
          <ac:chgData name="kotaro uzawa" userId="3dd9582fdb51bf36" providerId="LiveId" clId="{EA392F8E-31B7-4CF1-BF22-A6F68ED060B6}" dt="2024-01-05T05:26:21.016" v="1015" actId="404"/>
          <ac:spMkLst>
            <pc:docMk/>
            <pc:sldMk cId="1644412470" sldId="504"/>
            <ac:spMk id="20" creationId="{5907DD8B-226A-9289-8A70-9E18E2E31984}"/>
          </ac:spMkLst>
        </pc:spChg>
        <pc:spChg chg="mod">
          <ac:chgData name="kotaro uzawa" userId="3dd9582fdb51bf36" providerId="LiveId" clId="{EA392F8E-31B7-4CF1-BF22-A6F68ED060B6}" dt="2024-01-05T05:26:21.016" v="1015" actId="404"/>
          <ac:spMkLst>
            <pc:docMk/>
            <pc:sldMk cId="1644412470" sldId="504"/>
            <ac:spMk id="21" creationId="{8369BA07-87AC-5271-4CBE-EE75A139A66B}"/>
          </ac:spMkLst>
        </pc:spChg>
        <pc:spChg chg="mod">
          <ac:chgData name="kotaro uzawa" userId="3dd9582fdb51bf36" providerId="LiveId" clId="{EA392F8E-31B7-4CF1-BF22-A6F68ED060B6}" dt="2024-01-10T04:12:19.950" v="3171" actId="1076"/>
          <ac:spMkLst>
            <pc:docMk/>
            <pc:sldMk cId="1644412470" sldId="504"/>
            <ac:spMk id="22" creationId="{2E0746AA-2D20-C38F-9CA2-E48F7B382CBA}"/>
          </ac:spMkLst>
        </pc:spChg>
        <pc:spChg chg="del">
          <ac:chgData name="kotaro uzawa" userId="3dd9582fdb51bf36" providerId="LiveId" clId="{EA392F8E-31B7-4CF1-BF22-A6F68ED060B6}" dt="2024-01-05T05:23:29.242" v="916" actId="21"/>
          <ac:spMkLst>
            <pc:docMk/>
            <pc:sldMk cId="1644412470" sldId="504"/>
            <ac:spMk id="28" creationId="{265BD45D-D2BE-2933-0F0F-5B6FE49E4ECB}"/>
          </ac:spMkLst>
        </pc:spChg>
        <pc:spChg chg="del">
          <ac:chgData name="kotaro uzawa" userId="3dd9582fdb51bf36" providerId="LiveId" clId="{EA392F8E-31B7-4CF1-BF22-A6F68ED060B6}" dt="2024-01-05T05:23:29.242" v="916" actId="21"/>
          <ac:spMkLst>
            <pc:docMk/>
            <pc:sldMk cId="1644412470" sldId="504"/>
            <ac:spMk id="29" creationId="{F09CEE18-59CC-FB86-06E1-6ACF876C42A6}"/>
          </ac:spMkLst>
        </pc:spChg>
        <pc:spChg chg="del mod ord">
          <ac:chgData name="kotaro uzawa" userId="3dd9582fdb51bf36" providerId="LiveId" clId="{EA392F8E-31B7-4CF1-BF22-A6F68ED060B6}" dt="2024-01-05T05:24:27.047" v="955" actId="21"/>
          <ac:spMkLst>
            <pc:docMk/>
            <pc:sldMk cId="1644412470" sldId="504"/>
            <ac:spMk id="30" creationId="{5DA1F9BA-EA6C-E48F-CC3B-36CF04E2E498}"/>
          </ac:spMkLst>
        </pc:spChg>
        <pc:spChg chg="mod">
          <ac:chgData name="kotaro uzawa" userId="3dd9582fdb51bf36" providerId="LiveId" clId="{EA392F8E-31B7-4CF1-BF22-A6F68ED060B6}" dt="2024-01-10T04:11:54.760" v="3167" actId="403"/>
          <ac:spMkLst>
            <pc:docMk/>
            <pc:sldMk cId="1644412470" sldId="504"/>
            <ac:spMk id="31" creationId="{4B285F09-18C1-D16E-9689-A5752F28F31B}"/>
          </ac:spMkLst>
        </pc:spChg>
        <pc:spChg chg="mod">
          <ac:chgData name="kotaro uzawa" userId="3dd9582fdb51bf36" providerId="LiveId" clId="{EA392F8E-31B7-4CF1-BF22-A6F68ED060B6}" dt="2024-01-10T04:11:49.916" v="3166" actId="1076"/>
          <ac:spMkLst>
            <pc:docMk/>
            <pc:sldMk cId="1644412470" sldId="504"/>
            <ac:spMk id="59" creationId="{78BB7D11-157B-86D6-5914-0E4D61BDAF93}"/>
          </ac:spMkLst>
        </pc:spChg>
        <pc:grpChg chg="add mod">
          <ac:chgData name="kotaro uzawa" userId="3dd9582fdb51bf36" providerId="LiveId" clId="{EA392F8E-31B7-4CF1-BF22-A6F68ED060B6}" dt="2024-01-10T04:11:58.151" v="3169" actId="1076"/>
          <ac:grpSpMkLst>
            <pc:docMk/>
            <pc:sldMk cId="1644412470" sldId="504"/>
            <ac:grpSpMk id="4" creationId="{63D86EFD-BD49-F266-4F3F-DA9C330AF18D}"/>
          </ac:grpSpMkLst>
        </pc:grpChg>
        <pc:grpChg chg="mod">
          <ac:chgData name="kotaro uzawa" userId="3dd9582fdb51bf36" providerId="LiveId" clId="{EA392F8E-31B7-4CF1-BF22-A6F68ED060B6}" dt="2024-01-10T04:12:05.886" v="3170" actId="1076"/>
          <ac:grpSpMkLst>
            <pc:docMk/>
            <pc:sldMk cId="1644412470" sldId="504"/>
            <ac:grpSpMk id="23" creationId="{F89B1C3D-BE47-A72B-6467-D3D1161B6B8C}"/>
          </ac:grpSpMkLst>
        </pc:grpChg>
        <pc:grpChg chg="del">
          <ac:chgData name="kotaro uzawa" userId="3dd9582fdb51bf36" providerId="LiveId" clId="{EA392F8E-31B7-4CF1-BF22-A6F68ED060B6}" dt="2024-01-09T04:47:55.154" v="2657" actId="21"/>
          <ac:grpSpMkLst>
            <pc:docMk/>
            <pc:sldMk cId="1644412470" sldId="504"/>
            <ac:grpSpMk id="25" creationId="{0AE12D6F-E079-9E5A-F0EA-FEB3A27D6226}"/>
          </ac:grpSpMkLst>
        </pc:grpChg>
        <pc:grpChg chg="add del mod">
          <ac:chgData name="kotaro uzawa" userId="3dd9582fdb51bf36" providerId="LiveId" clId="{EA392F8E-31B7-4CF1-BF22-A6F68ED060B6}" dt="2024-01-09T04:48:04.639" v="2660" actId="21"/>
          <ac:grpSpMkLst>
            <pc:docMk/>
            <pc:sldMk cId="1644412470" sldId="504"/>
            <ac:grpSpMk id="26" creationId="{33F86F47-6111-6E79-BDA8-A5D35616AB29}"/>
          </ac:grpSpMkLst>
        </pc:grpChg>
        <pc:grpChg chg="add mod">
          <ac:chgData name="kotaro uzawa" userId="3dd9582fdb51bf36" providerId="LiveId" clId="{EA392F8E-31B7-4CF1-BF22-A6F68ED060B6}" dt="2024-01-09T04:50:37.026" v="2691" actId="164"/>
          <ac:grpSpMkLst>
            <pc:docMk/>
            <pc:sldMk cId="1644412470" sldId="504"/>
            <ac:grpSpMk id="32" creationId="{2E10DDAA-F583-DFBB-624F-7B8F8FD0B2CD}"/>
          </ac:grpSpMkLst>
        </pc:grpChg>
        <pc:picChg chg="add del mod">
          <ac:chgData name="kotaro uzawa" userId="3dd9582fdb51bf36" providerId="LiveId" clId="{EA392F8E-31B7-4CF1-BF22-A6F68ED060B6}" dt="2024-01-09T04:47:55.154" v="2657" actId="21"/>
          <ac:picMkLst>
            <pc:docMk/>
            <pc:sldMk cId="1644412470" sldId="504"/>
            <ac:picMk id="2" creationId="{1C4AAC11-7A3D-3629-E44E-470E3084FF91}"/>
          </ac:picMkLst>
        </pc:picChg>
        <pc:picChg chg="del topLvl">
          <ac:chgData name="kotaro uzawa" userId="3dd9582fdb51bf36" providerId="LiveId" clId="{EA392F8E-31B7-4CF1-BF22-A6F68ED060B6}" dt="2024-01-09T04:48:04.639" v="2660" actId="21"/>
          <ac:picMkLst>
            <pc:docMk/>
            <pc:sldMk cId="1644412470" sldId="504"/>
            <ac:picMk id="24" creationId="{E4166636-9B9A-B55C-6265-085F370989BA}"/>
          </ac:picMkLst>
        </pc:picChg>
        <pc:picChg chg="add mod modCrop">
          <ac:chgData name="kotaro uzawa" userId="3dd9582fdb51bf36" providerId="LiveId" clId="{EA392F8E-31B7-4CF1-BF22-A6F68ED060B6}" dt="2024-01-09T04:50:37.026" v="2691" actId="164"/>
          <ac:picMkLst>
            <pc:docMk/>
            <pc:sldMk cId="1644412470" sldId="504"/>
            <ac:picMk id="28" creationId="{607447E3-C2F2-7510-B3D8-ED98A846A841}"/>
          </ac:picMkLst>
        </pc:picChg>
        <pc:picChg chg="add mod modCrop">
          <ac:chgData name="kotaro uzawa" userId="3dd9582fdb51bf36" providerId="LiveId" clId="{EA392F8E-31B7-4CF1-BF22-A6F68ED060B6}" dt="2024-01-09T04:51:01.875" v="2698" actId="1076"/>
          <ac:picMkLst>
            <pc:docMk/>
            <pc:sldMk cId="1644412470" sldId="504"/>
            <ac:picMk id="29" creationId="{3502BFF6-9979-DE2C-9BF7-AB8850AA302B}"/>
          </ac:picMkLst>
        </pc:picChg>
        <pc:picChg chg="add mod modCrop">
          <ac:chgData name="kotaro uzawa" userId="3dd9582fdb51bf36" providerId="LiveId" clId="{EA392F8E-31B7-4CF1-BF22-A6F68ED060B6}" dt="2024-01-09T04:51:08.762" v="2702" actId="1076"/>
          <ac:picMkLst>
            <pc:docMk/>
            <pc:sldMk cId="1644412470" sldId="504"/>
            <ac:picMk id="30" creationId="{61F2E3F9-79F8-EE3E-4ACE-0F9BB3894061}"/>
          </ac:picMkLst>
        </pc:picChg>
        <pc:picChg chg="del mod">
          <ac:chgData name="kotaro uzawa" userId="3dd9582fdb51bf36" providerId="LiveId" clId="{EA392F8E-31B7-4CF1-BF22-A6F68ED060B6}" dt="2024-01-05T05:24:27.047" v="955" actId="21"/>
          <ac:picMkLst>
            <pc:docMk/>
            <pc:sldMk cId="1644412470" sldId="504"/>
            <ac:picMk id="33" creationId="{CA055933-0675-A961-30E6-F3FE6679761A}"/>
          </ac:picMkLst>
        </pc:picChg>
      </pc:sldChg>
      <pc:sldChg chg="addSp delSp modSp add mod">
        <pc:chgData name="kotaro uzawa" userId="3dd9582fdb51bf36" providerId="LiveId" clId="{EA392F8E-31B7-4CF1-BF22-A6F68ED060B6}" dt="2024-01-10T04:13:48.316" v="3201" actId="14100"/>
        <pc:sldMkLst>
          <pc:docMk/>
          <pc:sldMk cId="2509921746" sldId="505"/>
        </pc:sldMkLst>
        <pc:spChg chg="add mod">
          <ac:chgData name="kotaro uzawa" userId="3dd9582fdb51bf36" providerId="LiveId" clId="{EA392F8E-31B7-4CF1-BF22-A6F68ED060B6}" dt="2024-01-09T05:01:21.392" v="2985" actId="20577"/>
          <ac:spMkLst>
            <pc:docMk/>
            <pc:sldMk cId="2509921746" sldId="505"/>
            <ac:spMk id="2" creationId="{F28748BD-1289-2BA8-654A-4318BF1FAB05}"/>
          </ac:spMkLst>
        </pc:spChg>
        <pc:spChg chg="mod">
          <ac:chgData name="kotaro uzawa" userId="3dd9582fdb51bf36" providerId="LiveId" clId="{EA392F8E-31B7-4CF1-BF22-A6F68ED060B6}" dt="2024-01-09T04:58:30.055" v="2910" actId="1076"/>
          <ac:spMkLst>
            <pc:docMk/>
            <pc:sldMk cId="2509921746" sldId="505"/>
            <ac:spMk id="3" creationId="{FD4073E2-0CF8-29E2-FB44-2550FE743D48}"/>
          </ac:spMkLst>
        </pc:spChg>
        <pc:spChg chg="add del mod">
          <ac:chgData name="kotaro uzawa" userId="3dd9582fdb51bf36" providerId="LiveId" clId="{EA392F8E-31B7-4CF1-BF22-A6F68ED060B6}" dt="2024-01-09T04:59:43.468" v="2921" actId="21"/>
          <ac:spMkLst>
            <pc:docMk/>
            <pc:sldMk cId="2509921746" sldId="505"/>
            <ac:spMk id="4" creationId="{522B9E89-C280-9E07-B91A-E1AE9757B309}"/>
          </ac:spMkLst>
        </pc:spChg>
        <pc:spChg chg="mod">
          <ac:chgData name="kotaro uzawa" userId="3dd9582fdb51bf36" providerId="LiveId" clId="{EA392F8E-31B7-4CF1-BF22-A6F68ED060B6}" dt="2024-01-09T05:01:29.784" v="2987" actId="1076"/>
          <ac:spMkLst>
            <pc:docMk/>
            <pc:sldMk cId="2509921746" sldId="505"/>
            <ac:spMk id="13" creationId="{1B22F0B7-57FD-2B3D-85C7-628D435CB5BA}"/>
          </ac:spMkLst>
        </pc:spChg>
        <pc:spChg chg="add del mod">
          <ac:chgData name="kotaro uzawa" userId="3dd9582fdb51bf36" providerId="LiveId" clId="{EA392F8E-31B7-4CF1-BF22-A6F68ED060B6}" dt="2024-01-09T05:00:00.278" v="2924" actId="21"/>
          <ac:spMkLst>
            <pc:docMk/>
            <pc:sldMk cId="2509921746" sldId="505"/>
            <ac:spMk id="20" creationId="{43FDE82F-1BD8-30A2-4D0D-8BFAB56EDD12}"/>
          </ac:spMkLst>
        </pc:spChg>
        <pc:spChg chg="add del mod">
          <ac:chgData name="kotaro uzawa" userId="3dd9582fdb51bf36" providerId="LiveId" clId="{EA392F8E-31B7-4CF1-BF22-A6F68ED060B6}" dt="2024-01-09T05:00:14.553" v="2930" actId="21"/>
          <ac:spMkLst>
            <pc:docMk/>
            <pc:sldMk cId="2509921746" sldId="505"/>
            <ac:spMk id="27" creationId="{0A4CF1F3-BECB-F0FE-B5B5-3411C3CF1921}"/>
          </ac:spMkLst>
        </pc:spChg>
        <pc:spChg chg="add mod">
          <ac:chgData name="kotaro uzawa" userId="3dd9582fdb51bf36" providerId="LiveId" clId="{EA392F8E-31B7-4CF1-BF22-A6F68ED060B6}" dt="2024-01-10T04:13:48.316" v="3201" actId="14100"/>
          <ac:spMkLst>
            <pc:docMk/>
            <pc:sldMk cId="2509921746" sldId="505"/>
            <ac:spMk id="28" creationId="{77B3202E-56D8-4623-4F4B-EB480D86372B}"/>
          </ac:spMkLst>
        </pc:spChg>
        <pc:spChg chg="add del mod">
          <ac:chgData name="kotaro uzawa" userId="3dd9582fdb51bf36" providerId="LiveId" clId="{EA392F8E-31B7-4CF1-BF22-A6F68ED060B6}" dt="2024-01-09T05:00:14.553" v="2930" actId="21"/>
          <ac:spMkLst>
            <pc:docMk/>
            <pc:sldMk cId="2509921746" sldId="505"/>
            <ac:spMk id="29" creationId="{A5DB0904-679E-294A-908B-F66A994A00CB}"/>
          </ac:spMkLst>
        </pc:spChg>
        <pc:spChg chg="add del mod">
          <ac:chgData name="kotaro uzawa" userId="3dd9582fdb51bf36" providerId="LiveId" clId="{EA392F8E-31B7-4CF1-BF22-A6F68ED060B6}" dt="2024-01-09T05:00:14.553" v="2930" actId="21"/>
          <ac:spMkLst>
            <pc:docMk/>
            <pc:sldMk cId="2509921746" sldId="505"/>
            <ac:spMk id="30" creationId="{80ACC3B8-C25B-2906-C552-E300C5CE2259}"/>
          </ac:spMkLst>
        </pc:spChg>
        <pc:spChg chg="del">
          <ac:chgData name="kotaro uzawa" userId="3dd9582fdb51bf36" providerId="LiveId" clId="{EA392F8E-31B7-4CF1-BF22-A6F68ED060B6}" dt="2024-01-05T05:29:05.046" v="1126" actId="478"/>
          <ac:spMkLst>
            <pc:docMk/>
            <pc:sldMk cId="2509921746" sldId="505"/>
            <ac:spMk id="31" creationId="{4B285F09-18C1-D16E-9689-A5752F28F31B}"/>
          </ac:spMkLst>
        </pc:spChg>
        <pc:spChg chg="add mod">
          <ac:chgData name="kotaro uzawa" userId="3dd9582fdb51bf36" providerId="LiveId" clId="{EA392F8E-31B7-4CF1-BF22-A6F68ED060B6}" dt="2024-01-09T05:00:18.556" v="2932" actId="1076"/>
          <ac:spMkLst>
            <pc:docMk/>
            <pc:sldMk cId="2509921746" sldId="505"/>
            <ac:spMk id="38" creationId="{0A4CF1F3-BECB-F0FE-B5B5-3411C3CF1921}"/>
          </ac:spMkLst>
        </pc:spChg>
        <pc:spChg chg="add mod">
          <ac:chgData name="kotaro uzawa" userId="3dd9582fdb51bf36" providerId="LiveId" clId="{EA392F8E-31B7-4CF1-BF22-A6F68ED060B6}" dt="2024-01-09T05:00:18.556" v="2932" actId="1076"/>
          <ac:spMkLst>
            <pc:docMk/>
            <pc:sldMk cId="2509921746" sldId="505"/>
            <ac:spMk id="39" creationId="{A5DB0904-679E-294A-908B-F66A994A00CB}"/>
          </ac:spMkLst>
        </pc:spChg>
        <pc:spChg chg="add mod">
          <ac:chgData name="kotaro uzawa" userId="3dd9582fdb51bf36" providerId="LiveId" clId="{EA392F8E-31B7-4CF1-BF22-A6F68ED060B6}" dt="2024-01-09T05:00:18.556" v="2932" actId="1076"/>
          <ac:spMkLst>
            <pc:docMk/>
            <pc:sldMk cId="2509921746" sldId="505"/>
            <ac:spMk id="40" creationId="{80ACC3B8-C25B-2906-C552-E300C5CE2259}"/>
          </ac:spMkLst>
        </pc:spChg>
        <pc:spChg chg="del mod">
          <ac:chgData name="kotaro uzawa" userId="3dd9582fdb51bf36" providerId="LiveId" clId="{EA392F8E-31B7-4CF1-BF22-A6F68ED060B6}" dt="2024-01-09T05:00:10.960" v="2929" actId="21"/>
          <ac:spMkLst>
            <pc:docMk/>
            <pc:sldMk cId="2509921746" sldId="505"/>
            <ac:spMk id="59" creationId="{78BB7D11-157B-86D6-5914-0E4D61BDAF93}"/>
          </ac:spMkLst>
        </pc:spChg>
        <pc:grpChg chg="del">
          <ac:chgData name="kotaro uzawa" userId="3dd9582fdb51bf36" providerId="LiveId" clId="{EA392F8E-31B7-4CF1-BF22-A6F68ED060B6}" dt="2024-01-05T05:29:09.773" v="1127" actId="21"/>
          <ac:grpSpMkLst>
            <pc:docMk/>
            <pc:sldMk cId="2509921746" sldId="505"/>
            <ac:grpSpMk id="4" creationId="{63D86EFD-BD49-F266-4F3F-DA9C330AF18D}"/>
          </ac:grpSpMkLst>
        </pc:grpChg>
        <pc:grpChg chg="add mod">
          <ac:chgData name="kotaro uzawa" userId="3dd9582fdb51bf36" providerId="LiveId" clId="{EA392F8E-31B7-4CF1-BF22-A6F68ED060B6}" dt="2024-01-09T04:52:14.906" v="2711" actId="164"/>
          <ac:grpSpMkLst>
            <pc:docMk/>
            <pc:sldMk cId="2509921746" sldId="505"/>
            <ac:grpSpMk id="5" creationId="{E9C1B6F3-9261-4520-8C4F-B9476535BEF1}"/>
          </ac:grpSpMkLst>
        </pc:grpChg>
        <pc:grpChg chg="mod">
          <ac:chgData name="kotaro uzawa" userId="3dd9582fdb51bf36" providerId="LiveId" clId="{EA392F8E-31B7-4CF1-BF22-A6F68ED060B6}" dt="2024-01-09T05:01:03.162" v="2982" actId="1076"/>
          <ac:grpSpMkLst>
            <pc:docMk/>
            <pc:sldMk cId="2509921746" sldId="505"/>
            <ac:grpSpMk id="8" creationId="{CFF98AF9-E0A7-D068-EBD8-36CBE60D0401}"/>
          </ac:grpSpMkLst>
        </pc:grpChg>
        <pc:grpChg chg="mod">
          <ac:chgData name="kotaro uzawa" userId="3dd9582fdb51bf36" providerId="LiveId" clId="{EA392F8E-31B7-4CF1-BF22-A6F68ED060B6}" dt="2024-01-09T05:01:27.212" v="2986" actId="1076"/>
          <ac:grpSpMkLst>
            <pc:docMk/>
            <pc:sldMk cId="2509921746" sldId="505"/>
            <ac:grpSpMk id="12" creationId="{E15C10D9-1A19-1A2A-C949-7A8629E68B94}"/>
          </ac:grpSpMkLst>
        </pc:grpChg>
        <pc:grpChg chg="add del mod">
          <ac:chgData name="kotaro uzawa" userId="3dd9582fdb51bf36" providerId="LiveId" clId="{EA392F8E-31B7-4CF1-BF22-A6F68ED060B6}" dt="2024-01-09T05:00:14.553" v="2930" actId="21"/>
          <ac:grpSpMkLst>
            <pc:docMk/>
            <pc:sldMk cId="2509921746" sldId="505"/>
            <ac:grpSpMk id="18" creationId="{86470B03-F8BC-4A99-04E8-21352DD1EEE7}"/>
          </ac:grpSpMkLst>
        </pc:grpChg>
        <pc:grpChg chg="add del mod">
          <ac:chgData name="kotaro uzawa" userId="3dd9582fdb51bf36" providerId="LiveId" clId="{EA392F8E-31B7-4CF1-BF22-A6F68ED060B6}" dt="2024-01-09T04:51:56.921" v="2705" actId="21"/>
          <ac:grpSpMkLst>
            <pc:docMk/>
            <pc:sldMk cId="2509921746" sldId="505"/>
            <ac:grpSpMk id="25" creationId="{8AC5229E-C941-A1D8-D7A7-385B77F3F8B2}"/>
          </ac:grpSpMkLst>
        </pc:grpChg>
        <pc:grpChg chg="add mod">
          <ac:chgData name="kotaro uzawa" userId="3dd9582fdb51bf36" providerId="LiveId" clId="{EA392F8E-31B7-4CF1-BF22-A6F68ED060B6}" dt="2024-01-09T05:00:18.556" v="2932" actId="1076"/>
          <ac:grpSpMkLst>
            <pc:docMk/>
            <pc:sldMk cId="2509921746" sldId="505"/>
            <ac:grpSpMk id="31" creationId="{86470B03-F8BC-4A99-04E8-21352DD1EEE7}"/>
          </ac:grpSpMkLst>
        </pc:grpChg>
        <pc:grpChg chg="mod">
          <ac:chgData name="kotaro uzawa" userId="3dd9582fdb51bf36" providerId="LiveId" clId="{EA392F8E-31B7-4CF1-BF22-A6F68ED060B6}" dt="2024-01-09T05:00:14.945" v="2931"/>
          <ac:grpSpMkLst>
            <pc:docMk/>
            <pc:sldMk cId="2509921746" sldId="505"/>
            <ac:grpSpMk id="32" creationId="{E9C1B6F3-9261-4520-8C4F-B9476535BEF1}"/>
          </ac:grpSpMkLst>
        </pc:grpChg>
        <pc:picChg chg="mod">
          <ac:chgData name="kotaro uzawa" userId="3dd9582fdb51bf36" providerId="LiveId" clId="{EA392F8E-31B7-4CF1-BF22-A6F68ED060B6}" dt="2024-01-05T05:31:03.002" v="1160" actId="1076"/>
          <ac:picMkLst>
            <pc:docMk/>
            <pc:sldMk cId="2509921746" sldId="505"/>
            <ac:picMk id="2" creationId="{1C4AAC11-7A3D-3629-E44E-470E3084FF91}"/>
          </ac:picMkLst>
        </pc:picChg>
        <pc:picChg chg="del mod">
          <ac:chgData name="kotaro uzawa" userId="3dd9582fdb51bf36" providerId="LiveId" clId="{EA392F8E-31B7-4CF1-BF22-A6F68ED060B6}" dt="2024-01-09T04:52:03.123" v="2707" actId="21"/>
          <ac:picMkLst>
            <pc:docMk/>
            <pc:sldMk cId="2509921746" sldId="505"/>
            <ac:picMk id="14" creationId="{EEFD961A-43AE-6D10-5A68-481B92F645DC}"/>
          </ac:picMkLst>
        </pc:picChg>
        <pc:picChg chg="mod">
          <ac:chgData name="kotaro uzawa" userId="3dd9582fdb51bf36" providerId="LiveId" clId="{EA392F8E-31B7-4CF1-BF22-A6F68ED060B6}" dt="2024-01-09T04:51:53.487" v="2703"/>
          <ac:picMkLst>
            <pc:docMk/>
            <pc:sldMk cId="2509921746" sldId="505"/>
            <ac:picMk id="15" creationId="{87D830D3-FF7F-AB63-BDE0-DECADCD4ABEE}"/>
          </ac:picMkLst>
        </pc:picChg>
        <pc:picChg chg="mod">
          <ac:chgData name="kotaro uzawa" userId="3dd9582fdb51bf36" providerId="LiveId" clId="{EA392F8E-31B7-4CF1-BF22-A6F68ED060B6}" dt="2024-01-09T04:51:53.487" v="2703"/>
          <ac:picMkLst>
            <pc:docMk/>
            <pc:sldMk cId="2509921746" sldId="505"/>
            <ac:picMk id="16" creationId="{E41FAC0E-D430-031E-5CCF-9F42044B41F7}"/>
          </ac:picMkLst>
        </pc:picChg>
        <pc:picChg chg="add mod modCrop">
          <ac:chgData name="kotaro uzawa" userId="3dd9582fdb51bf36" providerId="LiveId" clId="{EA392F8E-31B7-4CF1-BF22-A6F68ED060B6}" dt="2024-01-09T04:52:14.906" v="2711" actId="164"/>
          <ac:picMkLst>
            <pc:docMk/>
            <pc:sldMk cId="2509921746" sldId="505"/>
            <ac:picMk id="17" creationId="{EEFD961A-43AE-6D10-5A68-481B92F645DC}"/>
          </ac:picMkLst>
        </pc:picChg>
        <pc:picChg chg="add mod modCrop">
          <ac:chgData name="kotaro uzawa" userId="3dd9582fdb51bf36" providerId="LiveId" clId="{EA392F8E-31B7-4CF1-BF22-A6F68ED060B6}" dt="2024-01-05T05:31:37.368" v="1170" actId="164"/>
          <ac:picMkLst>
            <pc:docMk/>
            <pc:sldMk cId="2509921746" sldId="505"/>
            <ac:picMk id="23" creationId="{03F6553A-0698-A53C-3F11-3434809ED64D}"/>
          </ac:picMkLst>
        </pc:picChg>
        <pc:picChg chg="add mod modCrop">
          <ac:chgData name="kotaro uzawa" userId="3dd9582fdb51bf36" providerId="LiveId" clId="{EA392F8E-31B7-4CF1-BF22-A6F68ED060B6}" dt="2024-01-05T05:31:37.368" v="1170" actId="164"/>
          <ac:picMkLst>
            <pc:docMk/>
            <pc:sldMk cId="2509921746" sldId="505"/>
            <ac:picMk id="24" creationId="{5FDF1E9B-A1A6-C351-D344-8451FFEE2FA3}"/>
          </ac:picMkLst>
        </pc:picChg>
        <pc:picChg chg="mod">
          <ac:chgData name="kotaro uzawa" userId="3dd9582fdb51bf36" providerId="LiveId" clId="{EA392F8E-31B7-4CF1-BF22-A6F68ED060B6}" dt="2024-01-09T05:00:14.945" v="2931"/>
          <ac:picMkLst>
            <pc:docMk/>
            <pc:sldMk cId="2509921746" sldId="505"/>
            <ac:picMk id="33" creationId="{EEFD961A-43AE-6D10-5A68-481B92F645DC}"/>
          </ac:picMkLst>
        </pc:picChg>
        <pc:picChg chg="mod">
          <ac:chgData name="kotaro uzawa" userId="3dd9582fdb51bf36" providerId="LiveId" clId="{EA392F8E-31B7-4CF1-BF22-A6F68ED060B6}" dt="2024-01-09T05:00:14.945" v="2931"/>
          <ac:picMkLst>
            <pc:docMk/>
            <pc:sldMk cId="2509921746" sldId="505"/>
            <ac:picMk id="34" creationId="{87D830D3-FF7F-AB63-BDE0-DECADCD4ABEE}"/>
          </ac:picMkLst>
        </pc:picChg>
        <pc:picChg chg="mod">
          <ac:chgData name="kotaro uzawa" userId="3dd9582fdb51bf36" providerId="LiveId" clId="{EA392F8E-31B7-4CF1-BF22-A6F68ED060B6}" dt="2024-01-09T05:00:14.945" v="2931"/>
          <ac:picMkLst>
            <pc:docMk/>
            <pc:sldMk cId="2509921746" sldId="505"/>
            <ac:picMk id="35" creationId="{E41FAC0E-D430-031E-5CCF-9F42044B41F7}"/>
          </ac:picMkLst>
        </pc:picChg>
        <pc:cxnChg chg="add del mod">
          <ac:chgData name="kotaro uzawa" userId="3dd9582fdb51bf36" providerId="LiveId" clId="{EA392F8E-31B7-4CF1-BF22-A6F68ED060B6}" dt="2024-01-09T05:00:14.553" v="2930" actId="21"/>
          <ac:cxnSpMkLst>
            <pc:docMk/>
            <pc:sldMk cId="2509921746" sldId="505"/>
            <ac:cxnSpMk id="19" creationId="{20B76AA8-B8B7-BB9D-E8A5-4F88A309DA17}"/>
          </ac:cxnSpMkLst>
        </pc:cxnChg>
        <pc:cxnChg chg="add del mod">
          <ac:chgData name="kotaro uzawa" userId="3dd9582fdb51bf36" providerId="LiveId" clId="{EA392F8E-31B7-4CF1-BF22-A6F68ED060B6}" dt="2024-01-09T05:00:14.553" v="2930" actId="21"/>
          <ac:cxnSpMkLst>
            <pc:docMk/>
            <pc:sldMk cId="2509921746" sldId="505"/>
            <ac:cxnSpMk id="22" creationId="{F16810F3-42F9-C3E5-E91E-84275A8CF36D}"/>
          </ac:cxnSpMkLst>
        </pc:cxnChg>
        <pc:cxnChg chg="add mod">
          <ac:chgData name="kotaro uzawa" userId="3dd9582fdb51bf36" providerId="LiveId" clId="{EA392F8E-31B7-4CF1-BF22-A6F68ED060B6}" dt="2024-01-09T05:00:18.556" v="2932" actId="1076"/>
          <ac:cxnSpMkLst>
            <pc:docMk/>
            <pc:sldMk cId="2509921746" sldId="505"/>
            <ac:cxnSpMk id="36" creationId="{20B76AA8-B8B7-BB9D-E8A5-4F88A309DA17}"/>
          </ac:cxnSpMkLst>
        </pc:cxnChg>
        <pc:cxnChg chg="add mod">
          <ac:chgData name="kotaro uzawa" userId="3dd9582fdb51bf36" providerId="LiveId" clId="{EA392F8E-31B7-4CF1-BF22-A6F68ED060B6}" dt="2024-01-09T05:00:18.556" v="2932" actId="1076"/>
          <ac:cxnSpMkLst>
            <pc:docMk/>
            <pc:sldMk cId="2509921746" sldId="505"/>
            <ac:cxnSpMk id="37" creationId="{F16810F3-42F9-C3E5-E91E-84275A8CF36D}"/>
          </ac:cxnSpMkLst>
        </pc:cxnChg>
      </pc:sldChg>
      <pc:sldChg chg="addSp delSp modSp mod">
        <pc:chgData name="kotaro uzawa" userId="3dd9582fdb51bf36" providerId="LiveId" clId="{EA392F8E-31B7-4CF1-BF22-A6F68ED060B6}" dt="2024-01-07T14:29:19.398" v="2368" actId="21"/>
        <pc:sldMkLst>
          <pc:docMk/>
          <pc:sldMk cId="3048414725" sldId="506"/>
        </pc:sldMkLst>
        <pc:spChg chg="del">
          <ac:chgData name="kotaro uzawa" userId="3dd9582fdb51bf36" providerId="LiveId" clId="{EA392F8E-31B7-4CF1-BF22-A6F68ED060B6}" dt="2024-01-07T14:29:19.398" v="2368" actId="21"/>
          <ac:spMkLst>
            <pc:docMk/>
            <pc:sldMk cId="3048414725" sldId="506"/>
            <ac:spMk id="31" creationId="{001E2266-8019-9797-2895-CDDDF4180078}"/>
          </ac:spMkLst>
        </pc:spChg>
        <pc:spChg chg="del">
          <ac:chgData name="kotaro uzawa" userId="3dd9582fdb51bf36" providerId="LiveId" clId="{EA392F8E-31B7-4CF1-BF22-A6F68ED060B6}" dt="2024-01-07T14:29:19.398" v="2368" actId="21"/>
          <ac:spMkLst>
            <pc:docMk/>
            <pc:sldMk cId="3048414725" sldId="506"/>
            <ac:spMk id="32" creationId="{AC5A6568-C581-3EFD-08FB-1DAF4BA99373}"/>
          </ac:spMkLst>
        </pc:spChg>
        <pc:spChg chg="del">
          <ac:chgData name="kotaro uzawa" userId="3dd9582fdb51bf36" providerId="LiveId" clId="{EA392F8E-31B7-4CF1-BF22-A6F68ED060B6}" dt="2024-01-07T14:29:19.398" v="2368" actId="21"/>
          <ac:spMkLst>
            <pc:docMk/>
            <pc:sldMk cId="3048414725" sldId="506"/>
            <ac:spMk id="33" creationId="{2B42D364-D631-1E5E-0452-4A5D493983E4}"/>
          </ac:spMkLst>
        </pc:spChg>
        <pc:spChg chg="mod">
          <ac:chgData name="kotaro uzawa" userId="3dd9582fdb51bf36" providerId="LiveId" clId="{EA392F8E-31B7-4CF1-BF22-A6F68ED060B6}" dt="2024-01-07T08:43:30.721" v="1218" actId="20577"/>
          <ac:spMkLst>
            <pc:docMk/>
            <pc:sldMk cId="3048414725" sldId="506"/>
            <ac:spMk id="59" creationId="{78BB7D11-157B-86D6-5914-0E4D61BDAF93}"/>
          </ac:spMkLst>
        </pc:spChg>
        <pc:picChg chg="add mod">
          <ac:chgData name="kotaro uzawa" userId="3dd9582fdb51bf36" providerId="LiveId" clId="{EA392F8E-31B7-4CF1-BF22-A6F68ED060B6}" dt="2024-01-07T08:46:42.579" v="1224" actId="14100"/>
          <ac:picMkLst>
            <pc:docMk/>
            <pc:sldMk cId="3048414725" sldId="506"/>
            <ac:picMk id="3" creationId="{FC26014B-34D7-07E3-972E-238CCC42FAE7}"/>
          </ac:picMkLst>
        </pc:picChg>
        <pc:picChg chg="del">
          <ac:chgData name="kotaro uzawa" userId="3dd9582fdb51bf36" providerId="LiveId" clId="{EA392F8E-31B7-4CF1-BF22-A6F68ED060B6}" dt="2024-01-07T14:29:13.939" v="2367" actId="21"/>
          <ac:picMkLst>
            <pc:docMk/>
            <pc:sldMk cId="3048414725" sldId="506"/>
            <ac:picMk id="28" creationId="{67099A6D-9D8A-212A-90B7-E9D85BDDFEEF}"/>
          </ac:picMkLst>
        </pc:picChg>
        <pc:picChg chg="del">
          <ac:chgData name="kotaro uzawa" userId="3dd9582fdb51bf36" providerId="LiveId" clId="{EA392F8E-31B7-4CF1-BF22-A6F68ED060B6}" dt="2024-01-07T08:46:38.320" v="1220" actId="21"/>
          <ac:picMkLst>
            <pc:docMk/>
            <pc:sldMk cId="3048414725" sldId="506"/>
            <ac:picMk id="29" creationId="{AE471C75-683D-C785-3C83-411BD8B3CF6C}"/>
          </ac:picMkLst>
        </pc:picChg>
        <pc:cxnChg chg="del">
          <ac:chgData name="kotaro uzawa" userId="3dd9582fdb51bf36" providerId="LiveId" clId="{EA392F8E-31B7-4CF1-BF22-A6F68ED060B6}" dt="2024-01-07T14:29:13.939" v="2367" actId="21"/>
          <ac:cxnSpMkLst>
            <pc:docMk/>
            <pc:sldMk cId="3048414725" sldId="506"/>
            <ac:cxnSpMk id="30" creationId="{E12FBB89-123A-1F71-9694-E72C58C3A860}"/>
          </ac:cxnSpMkLst>
        </pc:cxnChg>
      </pc:sldChg>
      <pc:sldChg chg="modSp mod">
        <pc:chgData name="kotaro uzawa" userId="3dd9582fdb51bf36" providerId="LiveId" clId="{EA392F8E-31B7-4CF1-BF22-A6F68ED060B6}" dt="2024-01-09T06:14:05.998" v="3111" actId="20577"/>
        <pc:sldMkLst>
          <pc:docMk/>
          <pc:sldMk cId="1812576325" sldId="507"/>
        </pc:sldMkLst>
        <pc:spChg chg="mod">
          <ac:chgData name="kotaro uzawa" userId="3dd9582fdb51bf36" providerId="LiveId" clId="{EA392F8E-31B7-4CF1-BF22-A6F68ED060B6}" dt="2024-01-09T06:14:05.998" v="3111" actId="20577"/>
          <ac:spMkLst>
            <pc:docMk/>
            <pc:sldMk cId="1812576325" sldId="507"/>
            <ac:spMk id="39" creationId="{621E5515-4296-D0C3-E263-89C6E9CC99F9}"/>
          </ac:spMkLst>
        </pc:spChg>
      </pc:sldChg>
      <pc:sldChg chg="addSp delSp modSp add del mod">
        <pc:chgData name="kotaro uzawa" userId="3dd9582fdb51bf36" providerId="LiveId" clId="{EA392F8E-31B7-4CF1-BF22-A6F68ED060B6}" dt="2024-01-10T04:23:22.117" v="3205" actId="2696"/>
        <pc:sldMkLst>
          <pc:docMk/>
          <pc:sldMk cId="1049041013" sldId="508"/>
        </pc:sldMkLst>
        <pc:picChg chg="add mod">
          <ac:chgData name="kotaro uzawa" userId="3dd9582fdb51bf36" providerId="LiveId" clId="{EA392F8E-31B7-4CF1-BF22-A6F68ED060B6}" dt="2024-01-07T09:19:11.164" v="1304" actId="1076"/>
          <ac:picMkLst>
            <pc:docMk/>
            <pc:sldMk cId="1049041013" sldId="508"/>
            <ac:picMk id="3" creationId="{EB3F3546-C4C3-CA56-C877-6D07AFB3D510}"/>
          </ac:picMkLst>
        </pc:picChg>
        <pc:picChg chg="del">
          <ac:chgData name="kotaro uzawa" userId="3dd9582fdb51bf36" providerId="LiveId" clId="{EA392F8E-31B7-4CF1-BF22-A6F68ED060B6}" dt="2024-01-07T09:18:55.104" v="1299" actId="21"/>
          <ac:picMkLst>
            <pc:docMk/>
            <pc:sldMk cId="1049041013" sldId="508"/>
            <ac:picMk id="4" creationId="{1C605AE9-4D92-2131-D0C8-3A2306AEE0BE}"/>
          </ac:picMkLst>
        </pc:picChg>
        <pc:picChg chg="del">
          <ac:chgData name="kotaro uzawa" userId="3dd9582fdb51bf36" providerId="LiveId" clId="{EA392F8E-31B7-4CF1-BF22-A6F68ED060B6}" dt="2024-01-07T09:18:55.104" v="1299" actId="21"/>
          <ac:picMkLst>
            <pc:docMk/>
            <pc:sldMk cId="1049041013" sldId="508"/>
            <ac:picMk id="6" creationId="{1D76D6C1-60D6-325F-FF5C-D5202EC6DB47}"/>
          </ac:picMkLst>
        </pc:picChg>
        <pc:picChg chg="del">
          <ac:chgData name="kotaro uzawa" userId="3dd9582fdb51bf36" providerId="LiveId" clId="{EA392F8E-31B7-4CF1-BF22-A6F68ED060B6}" dt="2024-01-07T09:18:55.104" v="1299" actId="21"/>
          <ac:picMkLst>
            <pc:docMk/>
            <pc:sldMk cId="1049041013" sldId="508"/>
            <ac:picMk id="8" creationId="{71E6DC97-1AD1-1CA9-9EE5-2EF89134B2AD}"/>
          </ac:picMkLst>
        </pc:picChg>
      </pc:sldChg>
      <pc:sldChg chg="addSp delSp modSp add mod">
        <pc:chgData name="kotaro uzawa" userId="3dd9582fdb51bf36" providerId="LiveId" clId="{EA392F8E-31B7-4CF1-BF22-A6F68ED060B6}" dt="2024-01-07T09:19:33.028" v="1311" actId="1076"/>
        <pc:sldMkLst>
          <pc:docMk/>
          <pc:sldMk cId="776707891" sldId="509"/>
        </pc:sldMkLst>
        <pc:picChg chg="del">
          <ac:chgData name="kotaro uzawa" userId="3dd9582fdb51bf36" providerId="LiveId" clId="{EA392F8E-31B7-4CF1-BF22-A6F68ED060B6}" dt="2024-01-07T09:19:27.249" v="1306" actId="21"/>
          <ac:picMkLst>
            <pc:docMk/>
            <pc:sldMk cId="776707891" sldId="509"/>
            <ac:picMk id="3" creationId="{EB3F3546-C4C3-CA56-C877-6D07AFB3D510}"/>
          </ac:picMkLst>
        </pc:picChg>
        <pc:picChg chg="add mod">
          <ac:chgData name="kotaro uzawa" userId="3dd9582fdb51bf36" providerId="LiveId" clId="{EA392F8E-31B7-4CF1-BF22-A6F68ED060B6}" dt="2024-01-07T09:19:33.028" v="1311" actId="1076"/>
          <ac:picMkLst>
            <pc:docMk/>
            <pc:sldMk cId="776707891" sldId="509"/>
            <ac:picMk id="4" creationId="{47CA9AEE-F9F7-EF62-1E94-B617578EA4E0}"/>
          </ac:picMkLst>
        </pc:picChg>
      </pc:sldChg>
      <pc:sldChg chg="addSp delSp modSp add del mod">
        <pc:chgData name="kotaro uzawa" userId="3dd9582fdb51bf36" providerId="LiveId" clId="{EA392F8E-31B7-4CF1-BF22-A6F68ED060B6}" dt="2024-01-10T04:23:30.042" v="3207" actId="2696"/>
        <pc:sldMkLst>
          <pc:docMk/>
          <pc:sldMk cId="3950723652" sldId="510"/>
        </pc:sldMkLst>
        <pc:picChg chg="add mod">
          <ac:chgData name="kotaro uzawa" userId="3dd9582fdb51bf36" providerId="LiveId" clId="{EA392F8E-31B7-4CF1-BF22-A6F68ED060B6}" dt="2024-01-07T09:19:59.748" v="1318" actId="1076"/>
          <ac:picMkLst>
            <pc:docMk/>
            <pc:sldMk cId="3950723652" sldId="510"/>
            <ac:picMk id="3" creationId="{A77229EE-6D7E-AC7C-92A9-C7C3AFC65E91}"/>
          </ac:picMkLst>
        </pc:picChg>
        <pc:picChg chg="del">
          <ac:chgData name="kotaro uzawa" userId="3dd9582fdb51bf36" providerId="LiveId" clId="{EA392F8E-31B7-4CF1-BF22-A6F68ED060B6}" dt="2024-01-07T09:19:54.142" v="1313" actId="21"/>
          <ac:picMkLst>
            <pc:docMk/>
            <pc:sldMk cId="3950723652" sldId="510"/>
            <ac:picMk id="4" creationId="{47CA9AEE-F9F7-EF62-1E94-B617578EA4E0}"/>
          </ac:picMkLst>
        </pc:picChg>
      </pc:sldChg>
      <pc:sldChg chg="addSp delSp modSp add mod">
        <pc:chgData name="kotaro uzawa" userId="3dd9582fdb51bf36" providerId="LiveId" clId="{EA392F8E-31B7-4CF1-BF22-A6F68ED060B6}" dt="2024-01-07T09:20:21.562" v="1326" actId="1076"/>
        <pc:sldMkLst>
          <pc:docMk/>
          <pc:sldMk cId="365151790" sldId="511"/>
        </pc:sldMkLst>
        <pc:picChg chg="del">
          <ac:chgData name="kotaro uzawa" userId="3dd9582fdb51bf36" providerId="LiveId" clId="{EA392F8E-31B7-4CF1-BF22-A6F68ED060B6}" dt="2024-01-07T09:20:14.150" v="1320" actId="21"/>
          <ac:picMkLst>
            <pc:docMk/>
            <pc:sldMk cId="365151790" sldId="511"/>
            <ac:picMk id="3" creationId="{A77229EE-6D7E-AC7C-92A9-C7C3AFC65E91}"/>
          </ac:picMkLst>
        </pc:picChg>
        <pc:picChg chg="add mod">
          <ac:chgData name="kotaro uzawa" userId="3dd9582fdb51bf36" providerId="LiveId" clId="{EA392F8E-31B7-4CF1-BF22-A6F68ED060B6}" dt="2024-01-07T09:20:21.562" v="1326" actId="1076"/>
          <ac:picMkLst>
            <pc:docMk/>
            <pc:sldMk cId="365151790" sldId="511"/>
            <ac:picMk id="4" creationId="{8E07B454-2EA4-01A5-76BE-F285D0234399}"/>
          </ac:picMkLst>
        </pc:picChg>
      </pc:sldChg>
      <pc:sldChg chg="addSp delSp modSp add mod">
        <pc:chgData name="kotaro uzawa" userId="3dd9582fdb51bf36" providerId="LiveId" clId="{EA392F8E-31B7-4CF1-BF22-A6F68ED060B6}" dt="2024-01-07T09:20:55.261" v="1336" actId="1076"/>
        <pc:sldMkLst>
          <pc:docMk/>
          <pc:sldMk cId="3238392614" sldId="512"/>
        </pc:sldMkLst>
        <pc:picChg chg="add mod">
          <ac:chgData name="kotaro uzawa" userId="3dd9582fdb51bf36" providerId="LiveId" clId="{EA392F8E-31B7-4CF1-BF22-A6F68ED060B6}" dt="2024-01-07T09:20:55.261" v="1336" actId="1076"/>
          <ac:picMkLst>
            <pc:docMk/>
            <pc:sldMk cId="3238392614" sldId="512"/>
            <ac:picMk id="3" creationId="{3AB0FD1D-CDC2-8558-2AC0-74E82D0CB863}"/>
          </ac:picMkLst>
        </pc:picChg>
        <pc:picChg chg="del">
          <ac:chgData name="kotaro uzawa" userId="3dd9582fdb51bf36" providerId="LiveId" clId="{EA392F8E-31B7-4CF1-BF22-A6F68ED060B6}" dt="2024-01-07T09:20:43.285" v="1328" actId="21"/>
          <ac:picMkLst>
            <pc:docMk/>
            <pc:sldMk cId="3238392614" sldId="512"/>
            <ac:picMk id="4" creationId="{8E07B454-2EA4-01A5-76BE-F285D0234399}"/>
          </ac:picMkLst>
        </pc:picChg>
      </pc:sldChg>
      <pc:sldChg chg="addSp delSp modSp add mod">
        <pc:chgData name="kotaro uzawa" userId="3dd9582fdb51bf36" providerId="LiveId" clId="{EA392F8E-31B7-4CF1-BF22-A6F68ED060B6}" dt="2024-01-07T09:21:39.617" v="1349" actId="1076"/>
        <pc:sldMkLst>
          <pc:docMk/>
          <pc:sldMk cId="1863404705" sldId="513"/>
        </pc:sldMkLst>
        <pc:picChg chg="del">
          <ac:chgData name="kotaro uzawa" userId="3dd9582fdb51bf36" providerId="LiveId" clId="{EA392F8E-31B7-4CF1-BF22-A6F68ED060B6}" dt="2024-01-07T09:21:16.330" v="1338" actId="21"/>
          <ac:picMkLst>
            <pc:docMk/>
            <pc:sldMk cId="1863404705" sldId="513"/>
            <ac:picMk id="3" creationId="{3AB0FD1D-CDC2-8558-2AC0-74E82D0CB863}"/>
          </ac:picMkLst>
        </pc:picChg>
        <pc:picChg chg="add del mod">
          <ac:chgData name="kotaro uzawa" userId="3dd9582fdb51bf36" providerId="LiveId" clId="{EA392F8E-31B7-4CF1-BF22-A6F68ED060B6}" dt="2024-01-07T09:21:35.868" v="1346" actId="21"/>
          <ac:picMkLst>
            <pc:docMk/>
            <pc:sldMk cId="1863404705" sldId="513"/>
            <ac:picMk id="4" creationId="{413BEDE5-5A08-BD8D-4730-6594B1F82ABB}"/>
          </ac:picMkLst>
        </pc:picChg>
        <pc:picChg chg="add mod">
          <ac:chgData name="kotaro uzawa" userId="3dd9582fdb51bf36" providerId="LiveId" clId="{EA392F8E-31B7-4CF1-BF22-A6F68ED060B6}" dt="2024-01-07T09:21:39.617" v="1349" actId="1076"/>
          <ac:picMkLst>
            <pc:docMk/>
            <pc:sldMk cId="1863404705" sldId="513"/>
            <ac:picMk id="6" creationId="{29710AD3-7C99-00A0-DC4A-9615AD2D7E9D}"/>
          </ac:picMkLst>
        </pc:picChg>
      </pc:sldChg>
      <pc:sldChg chg="addSp delSp modSp add mod">
        <pc:chgData name="kotaro uzawa" userId="3dd9582fdb51bf36" providerId="LiveId" clId="{EA392F8E-31B7-4CF1-BF22-A6F68ED060B6}" dt="2024-01-07T09:36:10.011" v="1411" actId="1076"/>
        <pc:sldMkLst>
          <pc:docMk/>
          <pc:sldMk cId="2059906742" sldId="514"/>
        </pc:sldMkLst>
        <pc:picChg chg="add mod">
          <ac:chgData name="kotaro uzawa" userId="3dd9582fdb51bf36" providerId="LiveId" clId="{EA392F8E-31B7-4CF1-BF22-A6F68ED060B6}" dt="2024-01-07T09:35:16.451" v="1400" actId="1076"/>
          <ac:picMkLst>
            <pc:docMk/>
            <pc:sldMk cId="2059906742" sldId="514"/>
            <ac:picMk id="3" creationId="{8671B8F4-F634-889F-AFDB-496928A2D869}"/>
          </ac:picMkLst>
        </pc:picChg>
        <pc:picChg chg="add mod">
          <ac:chgData name="kotaro uzawa" userId="3dd9582fdb51bf36" providerId="LiveId" clId="{EA392F8E-31B7-4CF1-BF22-A6F68ED060B6}" dt="2024-01-07T09:35:42.607" v="1405" actId="14100"/>
          <ac:picMkLst>
            <pc:docMk/>
            <pc:sldMk cId="2059906742" sldId="514"/>
            <ac:picMk id="5" creationId="{893A381C-7951-5A04-0AF9-D51FC350DE1B}"/>
          </ac:picMkLst>
        </pc:picChg>
        <pc:picChg chg="del">
          <ac:chgData name="kotaro uzawa" userId="3dd9582fdb51bf36" providerId="LiveId" clId="{EA392F8E-31B7-4CF1-BF22-A6F68ED060B6}" dt="2024-01-07T09:34:58.290" v="1395" actId="21"/>
          <ac:picMkLst>
            <pc:docMk/>
            <pc:sldMk cId="2059906742" sldId="514"/>
            <ac:picMk id="6" creationId="{29710AD3-7C99-00A0-DC4A-9615AD2D7E9D}"/>
          </ac:picMkLst>
        </pc:picChg>
        <pc:picChg chg="add mod">
          <ac:chgData name="kotaro uzawa" userId="3dd9582fdb51bf36" providerId="LiveId" clId="{EA392F8E-31B7-4CF1-BF22-A6F68ED060B6}" dt="2024-01-07T09:36:10.011" v="1411" actId="1076"/>
          <ac:picMkLst>
            <pc:docMk/>
            <pc:sldMk cId="2059906742" sldId="514"/>
            <ac:picMk id="8" creationId="{A0CDD98A-E11F-07D4-31F5-7F44A9D1DE3E}"/>
          </ac:picMkLst>
        </pc:picChg>
      </pc:sldChg>
      <pc:sldChg chg="delSp modSp add del mod">
        <pc:chgData name="kotaro uzawa" userId="3dd9582fdb51bf36" providerId="LiveId" clId="{EA392F8E-31B7-4CF1-BF22-A6F68ED060B6}" dt="2024-01-07T09:49:53.960" v="1508" actId="2696"/>
        <pc:sldMkLst>
          <pc:docMk/>
          <pc:sldMk cId="292682626" sldId="515"/>
        </pc:sldMkLst>
        <pc:spChg chg="mod">
          <ac:chgData name="kotaro uzawa" userId="3dd9582fdb51bf36" providerId="LiveId" clId="{EA392F8E-31B7-4CF1-BF22-A6F68ED060B6}" dt="2024-01-07T09:49:21.029" v="1505" actId="20577"/>
          <ac:spMkLst>
            <pc:docMk/>
            <pc:sldMk cId="292682626" sldId="515"/>
            <ac:spMk id="3" creationId="{6E45D025-5E83-982C-489B-17F80C634CB3}"/>
          </ac:spMkLst>
        </pc:spChg>
        <pc:spChg chg="del">
          <ac:chgData name="kotaro uzawa" userId="3dd9582fdb51bf36" providerId="LiveId" clId="{EA392F8E-31B7-4CF1-BF22-A6F68ED060B6}" dt="2024-01-07T09:49:25.361" v="1506" actId="21"/>
          <ac:spMkLst>
            <pc:docMk/>
            <pc:sldMk cId="292682626" sldId="515"/>
            <ac:spMk id="4" creationId="{0AD871BE-9E22-B83F-0573-67BC5778516F}"/>
          </ac:spMkLst>
        </pc:spChg>
        <pc:spChg chg="del">
          <ac:chgData name="kotaro uzawa" userId="3dd9582fdb51bf36" providerId="LiveId" clId="{EA392F8E-31B7-4CF1-BF22-A6F68ED060B6}" dt="2024-01-07T09:49:17.659" v="1504" actId="21"/>
          <ac:spMkLst>
            <pc:docMk/>
            <pc:sldMk cId="292682626" sldId="515"/>
            <ac:spMk id="6" creationId="{342C164C-EFE9-E582-F1EC-59F9DF8613DE}"/>
          </ac:spMkLst>
        </pc:spChg>
      </pc:sldChg>
      <pc:sldChg chg="addSp delSp modSp add mod">
        <pc:chgData name="kotaro uzawa" userId="3dd9582fdb51bf36" providerId="LiveId" clId="{EA392F8E-31B7-4CF1-BF22-A6F68ED060B6}" dt="2024-01-07T10:05:36.432" v="2068" actId="20577"/>
        <pc:sldMkLst>
          <pc:docMk/>
          <pc:sldMk cId="1075020658" sldId="516"/>
        </pc:sldMkLst>
        <pc:spChg chg="mod">
          <ac:chgData name="kotaro uzawa" userId="3dd9582fdb51bf36" providerId="LiveId" clId="{EA392F8E-31B7-4CF1-BF22-A6F68ED060B6}" dt="2024-01-07T09:50:47.810" v="1585" actId="1076"/>
          <ac:spMkLst>
            <pc:docMk/>
            <pc:sldMk cId="1075020658" sldId="516"/>
            <ac:spMk id="2" creationId="{D455A9EE-A723-D465-03C2-DDE914D25675}"/>
          </ac:spMkLst>
        </pc:spChg>
        <pc:spChg chg="del mod">
          <ac:chgData name="kotaro uzawa" userId="3dd9582fdb51bf36" providerId="LiveId" clId="{EA392F8E-31B7-4CF1-BF22-A6F68ED060B6}" dt="2024-01-07T09:57:15.002" v="1758" actId="21"/>
          <ac:spMkLst>
            <pc:docMk/>
            <pc:sldMk cId="1075020658" sldId="516"/>
            <ac:spMk id="3" creationId="{6E45D025-5E83-982C-489B-17F80C634CB3}"/>
          </ac:spMkLst>
        </pc:spChg>
        <pc:spChg chg="del">
          <ac:chgData name="kotaro uzawa" userId="3dd9582fdb51bf36" providerId="LiveId" clId="{EA392F8E-31B7-4CF1-BF22-A6F68ED060B6}" dt="2024-01-07T09:52:02.412" v="1648" actId="21"/>
          <ac:spMkLst>
            <pc:docMk/>
            <pc:sldMk cId="1075020658" sldId="516"/>
            <ac:spMk id="4" creationId="{0AD871BE-9E22-B83F-0573-67BC5778516F}"/>
          </ac:spMkLst>
        </pc:spChg>
        <pc:spChg chg="del mod">
          <ac:chgData name="kotaro uzawa" userId="3dd9582fdb51bf36" providerId="LiveId" clId="{EA392F8E-31B7-4CF1-BF22-A6F68ED060B6}" dt="2024-01-07T09:50:06.582" v="1513" actId="21"/>
          <ac:spMkLst>
            <pc:docMk/>
            <pc:sldMk cId="1075020658" sldId="516"/>
            <ac:spMk id="5" creationId="{A871AB7F-E626-0F26-B4EB-1F534D9DC45F}"/>
          </ac:spMkLst>
        </pc:spChg>
        <pc:spChg chg="add del">
          <ac:chgData name="kotaro uzawa" userId="3dd9582fdb51bf36" providerId="LiveId" clId="{EA392F8E-31B7-4CF1-BF22-A6F68ED060B6}" dt="2024-01-07T09:52:02.412" v="1648" actId="21"/>
          <ac:spMkLst>
            <pc:docMk/>
            <pc:sldMk cId="1075020658" sldId="516"/>
            <ac:spMk id="6" creationId="{342C164C-EFE9-E582-F1EC-59F9DF8613DE}"/>
          </ac:spMkLst>
        </pc:spChg>
        <pc:spChg chg="mod">
          <ac:chgData name="kotaro uzawa" userId="3dd9582fdb51bf36" providerId="LiveId" clId="{EA392F8E-31B7-4CF1-BF22-A6F68ED060B6}" dt="2024-01-07T09:54:57.559" v="1724" actId="164"/>
          <ac:spMkLst>
            <pc:docMk/>
            <pc:sldMk cId="1075020658" sldId="516"/>
            <ac:spMk id="11" creationId="{43173C04-FA07-7C26-7A27-32900D59088A}"/>
          </ac:spMkLst>
        </pc:spChg>
        <pc:spChg chg="mod">
          <ac:chgData name="kotaro uzawa" userId="3dd9582fdb51bf36" providerId="LiveId" clId="{EA392F8E-31B7-4CF1-BF22-A6F68ED060B6}" dt="2024-01-07T09:54:57.559" v="1724" actId="164"/>
          <ac:spMkLst>
            <pc:docMk/>
            <pc:sldMk cId="1075020658" sldId="516"/>
            <ac:spMk id="14" creationId="{FC805F67-3D9C-9ED8-4C8A-EDE235BFF121}"/>
          </ac:spMkLst>
        </pc:spChg>
        <pc:spChg chg="add del mod">
          <ac:chgData name="kotaro uzawa" userId="3dd9582fdb51bf36" providerId="LiveId" clId="{EA392F8E-31B7-4CF1-BF22-A6F68ED060B6}" dt="2024-01-07T10:00:11.538" v="1914" actId="21"/>
          <ac:spMkLst>
            <pc:docMk/>
            <pc:sldMk cId="1075020658" sldId="516"/>
            <ac:spMk id="15" creationId="{30D442DE-E4ED-AC4E-4EEC-1B3605F333A1}"/>
          </ac:spMkLst>
        </pc:spChg>
        <pc:spChg chg="add del mod">
          <ac:chgData name="kotaro uzawa" userId="3dd9582fdb51bf36" providerId="LiveId" clId="{EA392F8E-31B7-4CF1-BF22-A6F68ED060B6}" dt="2024-01-07T09:55:03.191" v="1730" actId="21"/>
          <ac:spMkLst>
            <pc:docMk/>
            <pc:sldMk cId="1075020658" sldId="516"/>
            <ac:spMk id="16" creationId="{4FFA53D7-329C-80E1-6313-66B24BB77F51}"/>
          </ac:spMkLst>
        </pc:spChg>
        <pc:spChg chg="del">
          <ac:chgData name="kotaro uzawa" userId="3dd9582fdb51bf36" providerId="LiveId" clId="{EA392F8E-31B7-4CF1-BF22-A6F68ED060B6}" dt="2024-01-07T09:51:39.673" v="1640" actId="21"/>
          <ac:spMkLst>
            <pc:docMk/>
            <pc:sldMk cId="1075020658" sldId="516"/>
            <ac:spMk id="17" creationId="{870CF50C-B094-B74C-78A1-7E3BA4298A83}"/>
          </ac:spMkLst>
        </pc:spChg>
        <pc:spChg chg="add mod">
          <ac:chgData name="kotaro uzawa" userId="3dd9582fdb51bf36" providerId="LiveId" clId="{EA392F8E-31B7-4CF1-BF22-A6F68ED060B6}" dt="2024-01-07T09:57:11.204" v="1757" actId="1076"/>
          <ac:spMkLst>
            <pc:docMk/>
            <pc:sldMk cId="1075020658" sldId="516"/>
            <ac:spMk id="19" creationId="{41A61874-F1FB-4FD2-48C1-01B0607A8DCC}"/>
          </ac:spMkLst>
        </pc:spChg>
        <pc:spChg chg="add mod">
          <ac:chgData name="kotaro uzawa" userId="3dd9582fdb51bf36" providerId="LiveId" clId="{EA392F8E-31B7-4CF1-BF22-A6F68ED060B6}" dt="2024-01-07T10:05:21.133" v="2066" actId="14100"/>
          <ac:spMkLst>
            <pc:docMk/>
            <pc:sldMk cId="1075020658" sldId="516"/>
            <ac:spMk id="21" creationId="{967C3F49-37CE-895D-4B97-6B0CB9C337A0}"/>
          </ac:spMkLst>
        </pc:spChg>
        <pc:spChg chg="add mod">
          <ac:chgData name="kotaro uzawa" userId="3dd9582fdb51bf36" providerId="LiveId" clId="{EA392F8E-31B7-4CF1-BF22-A6F68ED060B6}" dt="2024-01-07T10:05:36.432" v="2068" actId="20577"/>
          <ac:spMkLst>
            <pc:docMk/>
            <pc:sldMk cId="1075020658" sldId="516"/>
            <ac:spMk id="24" creationId="{B22D5A88-0516-C4D7-DF5B-BA487C119E4B}"/>
          </ac:spMkLst>
        </pc:spChg>
        <pc:spChg chg="add mod ord">
          <ac:chgData name="kotaro uzawa" userId="3dd9582fdb51bf36" providerId="LiveId" clId="{EA392F8E-31B7-4CF1-BF22-A6F68ED060B6}" dt="2024-01-07T10:05:24.004" v="2067" actId="14100"/>
          <ac:spMkLst>
            <pc:docMk/>
            <pc:sldMk cId="1075020658" sldId="516"/>
            <ac:spMk id="25" creationId="{5AFD8D45-B4F6-485A-218D-12E66795C04D}"/>
          </ac:spMkLst>
        </pc:spChg>
        <pc:grpChg chg="add del mod">
          <ac:chgData name="kotaro uzawa" userId="3dd9582fdb51bf36" providerId="LiveId" clId="{EA392F8E-31B7-4CF1-BF22-A6F68ED060B6}" dt="2024-01-07T09:57:15.002" v="1758" actId="21"/>
          <ac:grpSpMkLst>
            <pc:docMk/>
            <pc:sldMk cId="1075020658" sldId="516"/>
            <ac:grpSpMk id="7" creationId="{04024ED4-736D-E648-6C07-F50B278002EB}"/>
          </ac:grpSpMkLst>
        </pc:grpChg>
        <pc:grpChg chg="add mod">
          <ac:chgData name="kotaro uzawa" userId="3dd9582fdb51bf36" providerId="LiveId" clId="{EA392F8E-31B7-4CF1-BF22-A6F68ED060B6}" dt="2024-01-07T09:55:42.257" v="1746" actId="164"/>
          <ac:grpSpMkLst>
            <pc:docMk/>
            <pc:sldMk cId="1075020658" sldId="516"/>
            <ac:grpSpMk id="8" creationId="{66537AF3-D5DF-880C-F3E2-DF063A116423}"/>
          </ac:grpSpMkLst>
        </pc:grpChg>
        <pc:grpChg chg="del mod">
          <ac:chgData name="kotaro uzawa" userId="3dd9582fdb51bf36" providerId="LiveId" clId="{EA392F8E-31B7-4CF1-BF22-A6F68ED060B6}" dt="2024-01-07T09:57:18.234" v="1759" actId="21"/>
          <ac:grpSpMkLst>
            <pc:docMk/>
            <pc:sldMk cId="1075020658" sldId="516"/>
            <ac:grpSpMk id="12" creationId="{583D322E-6DA5-F1EB-DC1C-EDE225152C8A}"/>
          </ac:grpSpMkLst>
        </pc:grpChg>
        <pc:grpChg chg="add mod">
          <ac:chgData name="kotaro uzawa" userId="3dd9582fdb51bf36" providerId="LiveId" clId="{EA392F8E-31B7-4CF1-BF22-A6F68ED060B6}" dt="2024-01-07T09:54:57.559" v="1724" actId="164"/>
          <ac:grpSpMkLst>
            <pc:docMk/>
            <pc:sldMk cId="1075020658" sldId="516"/>
            <ac:grpSpMk id="18" creationId="{AFAB027A-38B9-E129-2532-5809A0CE2F24}"/>
          </ac:grpSpMkLst>
        </pc:grpChg>
        <pc:grpChg chg="add del mod">
          <ac:chgData name="kotaro uzawa" userId="3dd9582fdb51bf36" providerId="LiveId" clId="{EA392F8E-31B7-4CF1-BF22-A6F68ED060B6}" dt="2024-01-07T09:57:21.169" v="1760" actId="21"/>
          <ac:grpSpMkLst>
            <pc:docMk/>
            <pc:sldMk cId="1075020658" sldId="516"/>
            <ac:grpSpMk id="20" creationId="{B90DF117-F0A5-7E10-C2C1-024BEDD8C9FA}"/>
          </ac:grpSpMkLst>
        </pc:grpChg>
        <pc:picChg chg="del mod">
          <ac:chgData name="kotaro uzawa" userId="3dd9582fdb51bf36" providerId="LiveId" clId="{EA392F8E-31B7-4CF1-BF22-A6F68ED060B6}" dt="2024-01-07T09:57:18.234" v="1759" actId="21"/>
          <ac:picMkLst>
            <pc:docMk/>
            <pc:sldMk cId="1075020658" sldId="516"/>
            <ac:picMk id="10" creationId="{127F4943-8A3A-CBDB-9C93-2D30BCD82940}"/>
          </ac:picMkLst>
        </pc:picChg>
        <pc:picChg chg="add mod">
          <ac:chgData name="kotaro uzawa" userId="3dd9582fdb51bf36" providerId="LiveId" clId="{EA392F8E-31B7-4CF1-BF22-A6F68ED060B6}" dt="2024-01-07T10:04:36.043" v="2054" actId="1076"/>
          <ac:picMkLst>
            <pc:docMk/>
            <pc:sldMk cId="1075020658" sldId="516"/>
            <ac:picMk id="13" creationId="{7A9C93BC-15B8-67AE-F207-BA82742B3421}"/>
          </ac:picMkLst>
        </pc:picChg>
        <pc:picChg chg="add mod">
          <ac:chgData name="kotaro uzawa" userId="3dd9582fdb51bf36" providerId="LiveId" clId="{EA392F8E-31B7-4CF1-BF22-A6F68ED060B6}" dt="2024-01-07T10:00:38.803" v="1917" actId="1076"/>
          <ac:picMkLst>
            <pc:docMk/>
            <pc:sldMk cId="1075020658" sldId="516"/>
            <ac:picMk id="22" creationId="{22BAAC34-0C90-A4CF-DF70-72528BE407A3}"/>
          </ac:picMkLst>
        </pc:picChg>
        <pc:cxnChg chg="add mod">
          <ac:chgData name="kotaro uzawa" userId="3dd9582fdb51bf36" providerId="LiveId" clId="{EA392F8E-31B7-4CF1-BF22-A6F68ED060B6}" dt="2024-01-07T10:00:52.310" v="1922" actId="1076"/>
          <ac:cxnSpMkLst>
            <pc:docMk/>
            <pc:sldMk cId="1075020658" sldId="516"/>
            <ac:cxnSpMk id="23" creationId="{055FC5CE-D36A-9BF9-020F-2A1B3C638C60}"/>
          </ac:cxnSpMkLst>
        </pc:cxnChg>
      </pc:sldChg>
      <pc:sldChg chg="modSp add mod">
        <pc:chgData name="kotaro uzawa" userId="3dd9582fdb51bf36" providerId="LiveId" clId="{EA392F8E-31B7-4CF1-BF22-A6F68ED060B6}" dt="2024-01-07T13:40:50.734" v="2324" actId="12"/>
        <pc:sldMkLst>
          <pc:docMk/>
          <pc:sldMk cId="885837402" sldId="517"/>
        </pc:sldMkLst>
        <pc:spChg chg="mod">
          <ac:chgData name="kotaro uzawa" userId="3dd9582fdb51bf36" providerId="LiveId" clId="{EA392F8E-31B7-4CF1-BF22-A6F68ED060B6}" dt="2024-01-07T13:40:50.734" v="2324" actId="12"/>
          <ac:spMkLst>
            <pc:docMk/>
            <pc:sldMk cId="885837402" sldId="517"/>
            <ac:spMk id="3" creationId="{6E45D025-5E83-982C-489B-17F80C634CB3}"/>
          </ac:spMkLst>
        </pc:spChg>
      </pc:sldChg>
      <pc:sldChg chg="add">
        <pc:chgData name="kotaro uzawa" userId="3dd9582fdb51bf36" providerId="LiveId" clId="{EA392F8E-31B7-4CF1-BF22-A6F68ED060B6}" dt="2024-01-07T14:29:10.160" v="2366"/>
        <pc:sldMkLst>
          <pc:docMk/>
          <pc:sldMk cId="2792347635" sldId="518"/>
        </pc:sldMkLst>
      </pc:sldChg>
      <pc:sldChg chg="addSp delSp modSp new mod">
        <pc:chgData name="kotaro uzawa" userId="3dd9582fdb51bf36" providerId="LiveId" clId="{EA392F8E-31B7-4CF1-BF22-A6F68ED060B6}" dt="2024-01-10T04:26:46.455" v="3223" actId="1076"/>
        <pc:sldMkLst>
          <pc:docMk/>
          <pc:sldMk cId="1269003636" sldId="519"/>
        </pc:sldMkLst>
        <pc:spChg chg="del mod">
          <ac:chgData name="kotaro uzawa" userId="3dd9582fdb51bf36" providerId="LiveId" clId="{EA392F8E-31B7-4CF1-BF22-A6F68ED060B6}" dt="2024-01-10T04:25:10.482" v="3210" actId="21"/>
          <ac:spMkLst>
            <pc:docMk/>
            <pc:sldMk cId="1269003636" sldId="519"/>
            <ac:spMk id="2" creationId="{9DCDDBCE-8A99-7D7C-3EEB-5ACDE9295772}"/>
          </ac:spMkLst>
        </pc:spChg>
        <pc:spChg chg="del mod">
          <ac:chgData name="kotaro uzawa" userId="3dd9582fdb51bf36" providerId="LiveId" clId="{EA392F8E-31B7-4CF1-BF22-A6F68ED060B6}" dt="2024-01-10T04:25:12.185" v="3211" actId="21"/>
          <ac:spMkLst>
            <pc:docMk/>
            <pc:sldMk cId="1269003636" sldId="519"/>
            <ac:spMk id="3" creationId="{902D7794-F283-8646-56BA-F85C0A2D3999}"/>
          </ac:spMkLst>
        </pc:spChg>
        <pc:picChg chg="add mod">
          <ac:chgData name="kotaro uzawa" userId="3dd9582fdb51bf36" providerId="LiveId" clId="{EA392F8E-31B7-4CF1-BF22-A6F68ED060B6}" dt="2024-01-10T04:26:38.439" v="3222" actId="1076"/>
          <ac:picMkLst>
            <pc:docMk/>
            <pc:sldMk cId="1269003636" sldId="519"/>
            <ac:picMk id="6" creationId="{9DACDAF0-777E-7735-3096-24BE2DBBD8A1}"/>
          </ac:picMkLst>
        </pc:picChg>
        <pc:picChg chg="add mod">
          <ac:chgData name="kotaro uzawa" userId="3dd9582fdb51bf36" providerId="LiveId" clId="{EA392F8E-31B7-4CF1-BF22-A6F68ED060B6}" dt="2024-01-10T04:26:46.455" v="3223" actId="1076"/>
          <ac:picMkLst>
            <pc:docMk/>
            <pc:sldMk cId="1269003636" sldId="519"/>
            <ac:picMk id="8" creationId="{6DC77311-AAAB-DB3B-2797-429B22380859}"/>
          </ac:picMkLst>
        </pc:picChg>
      </pc:sldChg>
      <pc:sldChg chg="add del">
        <pc:chgData name="kotaro uzawa" userId="3dd9582fdb51bf36" providerId="LiveId" clId="{EA392F8E-31B7-4CF1-BF22-A6F68ED060B6}" dt="2024-01-10T04:23:24.258" v="3206" actId="2696"/>
        <pc:sldMkLst>
          <pc:docMk/>
          <pc:sldMk cId="3607923807" sldId="519"/>
        </pc:sldMkLst>
      </pc:sldChg>
      <pc:sldChg chg="addSp delSp modSp add mod">
        <pc:chgData name="kotaro uzawa" userId="3dd9582fdb51bf36" providerId="LiveId" clId="{EA392F8E-31B7-4CF1-BF22-A6F68ED060B6}" dt="2024-01-10T13:19:29.736" v="3381" actId="14100"/>
        <pc:sldMkLst>
          <pc:docMk/>
          <pc:sldMk cId="2920156037" sldId="520"/>
        </pc:sldMkLst>
        <pc:spChg chg="mod">
          <ac:chgData name="kotaro uzawa" userId="3dd9582fdb51bf36" providerId="LiveId" clId="{EA392F8E-31B7-4CF1-BF22-A6F68ED060B6}" dt="2024-01-10T13:15:16.840" v="3337" actId="1076"/>
          <ac:spMkLst>
            <pc:docMk/>
            <pc:sldMk cId="2920156037" sldId="520"/>
            <ac:spMk id="2" creationId="{3172416B-4C38-E03E-30D6-80381C860761}"/>
          </ac:spMkLst>
        </pc:spChg>
        <pc:spChg chg="add mod">
          <ac:chgData name="kotaro uzawa" userId="3dd9582fdb51bf36" providerId="LiveId" clId="{EA392F8E-31B7-4CF1-BF22-A6F68ED060B6}" dt="2024-01-10T13:09:44.273" v="3269"/>
          <ac:spMkLst>
            <pc:docMk/>
            <pc:sldMk cId="2920156037" sldId="520"/>
            <ac:spMk id="3" creationId="{FBC2AC6F-27F5-FA67-9696-27D531FC1F81}"/>
          </ac:spMkLst>
        </pc:spChg>
        <pc:spChg chg="del">
          <ac:chgData name="kotaro uzawa" userId="3dd9582fdb51bf36" providerId="LiveId" clId="{EA392F8E-31B7-4CF1-BF22-A6F68ED060B6}" dt="2024-01-10T13:05:18.966" v="3225" actId="21"/>
          <ac:spMkLst>
            <pc:docMk/>
            <pc:sldMk cId="2920156037" sldId="520"/>
            <ac:spMk id="4" creationId="{A9E95A57-16B1-73DE-999F-3162B257D6C4}"/>
          </ac:spMkLst>
        </pc:spChg>
        <pc:spChg chg="del">
          <ac:chgData name="kotaro uzawa" userId="3dd9582fdb51bf36" providerId="LiveId" clId="{EA392F8E-31B7-4CF1-BF22-A6F68ED060B6}" dt="2024-01-10T13:05:31.309" v="3230" actId="21"/>
          <ac:spMkLst>
            <pc:docMk/>
            <pc:sldMk cId="2920156037" sldId="520"/>
            <ac:spMk id="5" creationId="{E7ECD6EE-B262-25E7-C828-35B27AB1635B}"/>
          </ac:spMkLst>
        </pc:spChg>
        <pc:spChg chg="del mod">
          <ac:chgData name="kotaro uzawa" userId="3dd9582fdb51bf36" providerId="LiveId" clId="{EA392F8E-31B7-4CF1-BF22-A6F68ED060B6}" dt="2024-01-10T13:05:27.839" v="3229" actId="21"/>
          <ac:spMkLst>
            <pc:docMk/>
            <pc:sldMk cId="2920156037" sldId="520"/>
            <ac:spMk id="7" creationId="{8003E619-D8DB-8892-8FF3-BBF35CEE8CFD}"/>
          </ac:spMkLst>
        </pc:spChg>
        <pc:spChg chg="del">
          <ac:chgData name="kotaro uzawa" userId="3dd9582fdb51bf36" providerId="LiveId" clId="{EA392F8E-31B7-4CF1-BF22-A6F68ED060B6}" dt="2024-01-10T13:05:18.966" v="3225" actId="21"/>
          <ac:spMkLst>
            <pc:docMk/>
            <pc:sldMk cId="2920156037" sldId="520"/>
            <ac:spMk id="12" creationId="{25502565-044F-E23E-E320-38C3D4A0FD22}"/>
          </ac:spMkLst>
        </pc:spChg>
        <pc:spChg chg="del">
          <ac:chgData name="kotaro uzawa" userId="3dd9582fdb51bf36" providerId="LiveId" clId="{EA392F8E-31B7-4CF1-BF22-A6F68ED060B6}" dt="2024-01-10T13:05:31.309" v="3230" actId="21"/>
          <ac:spMkLst>
            <pc:docMk/>
            <pc:sldMk cId="2920156037" sldId="520"/>
            <ac:spMk id="14" creationId="{DF7F549C-22A4-E4E1-D851-D2DE4EC04B80}"/>
          </ac:spMkLst>
        </pc:spChg>
        <pc:spChg chg="mod">
          <ac:chgData name="kotaro uzawa" userId="3dd9582fdb51bf36" providerId="LiveId" clId="{EA392F8E-31B7-4CF1-BF22-A6F68ED060B6}" dt="2024-01-10T13:15:00.333" v="3336" actId="14100"/>
          <ac:spMkLst>
            <pc:docMk/>
            <pc:sldMk cId="2920156037" sldId="520"/>
            <ac:spMk id="16" creationId="{A8B4359A-7B33-E6E4-F3CA-0336139D6EBA}"/>
          </ac:spMkLst>
        </pc:spChg>
        <pc:spChg chg="mod">
          <ac:chgData name="kotaro uzawa" userId="3dd9582fdb51bf36" providerId="LiveId" clId="{EA392F8E-31B7-4CF1-BF22-A6F68ED060B6}" dt="2024-01-10T13:09:47.995" v="3271" actId="571"/>
          <ac:spMkLst>
            <pc:docMk/>
            <pc:sldMk cId="2920156037" sldId="520"/>
            <ac:spMk id="17" creationId="{42F4B417-2364-391B-5AD7-4AE598EA56A3}"/>
          </ac:spMkLst>
        </pc:spChg>
        <pc:spChg chg="mod">
          <ac:chgData name="kotaro uzawa" userId="3dd9582fdb51bf36" providerId="LiveId" clId="{EA392F8E-31B7-4CF1-BF22-A6F68ED060B6}" dt="2024-01-10T13:16:52.630" v="3370" actId="2085"/>
          <ac:spMkLst>
            <pc:docMk/>
            <pc:sldMk cId="2920156037" sldId="520"/>
            <ac:spMk id="18" creationId="{91CAFA0F-200A-6392-BAF1-5D1FF175AC06}"/>
          </ac:spMkLst>
        </pc:spChg>
        <pc:spChg chg="del">
          <ac:chgData name="kotaro uzawa" userId="3dd9582fdb51bf36" providerId="LiveId" clId="{EA392F8E-31B7-4CF1-BF22-A6F68ED060B6}" dt="2024-01-10T13:12:28.031" v="3313" actId="21"/>
          <ac:spMkLst>
            <pc:docMk/>
            <pc:sldMk cId="2920156037" sldId="520"/>
            <ac:spMk id="19" creationId="{80F2FD5A-A6D0-25B7-2498-607DBB42094B}"/>
          </ac:spMkLst>
        </pc:spChg>
        <pc:spChg chg="mod">
          <ac:chgData name="kotaro uzawa" userId="3dd9582fdb51bf36" providerId="LiveId" clId="{EA392F8E-31B7-4CF1-BF22-A6F68ED060B6}" dt="2024-01-10T13:13:48.451" v="3324" actId="1076"/>
          <ac:spMkLst>
            <pc:docMk/>
            <pc:sldMk cId="2920156037" sldId="520"/>
            <ac:spMk id="20" creationId="{241CF1E6-7B85-BDFE-E35A-2D931D4DA084}"/>
          </ac:spMkLst>
        </pc:spChg>
        <pc:spChg chg="mod">
          <ac:chgData name="kotaro uzawa" userId="3dd9582fdb51bf36" providerId="LiveId" clId="{EA392F8E-31B7-4CF1-BF22-A6F68ED060B6}" dt="2024-01-10T13:09:47.995" v="3271" actId="571"/>
          <ac:spMkLst>
            <pc:docMk/>
            <pc:sldMk cId="2920156037" sldId="520"/>
            <ac:spMk id="21" creationId="{38E12D5A-82A4-1519-7C66-35CDD240E078}"/>
          </ac:spMkLst>
        </pc:spChg>
        <pc:spChg chg="del">
          <ac:chgData name="kotaro uzawa" userId="3dd9582fdb51bf36" providerId="LiveId" clId="{EA392F8E-31B7-4CF1-BF22-A6F68ED060B6}" dt="2024-01-10T13:06:56.740" v="3232" actId="21"/>
          <ac:spMkLst>
            <pc:docMk/>
            <pc:sldMk cId="2920156037" sldId="520"/>
            <ac:spMk id="22" creationId="{885D89F8-2E73-B2A5-7A7D-89EBB918FA09}"/>
          </ac:spMkLst>
        </pc:spChg>
        <pc:spChg chg="mod">
          <ac:chgData name="kotaro uzawa" userId="3dd9582fdb51bf36" providerId="LiveId" clId="{EA392F8E-31B7-4CF1-BF22-A6F68ED060B6}" dt="2024-01-10T13:19:29.736" v="3381" actId="14100"/>
          <ac:spMkLst>
            <pc:docMk/>
            <pc:sldMk cId="2920156037" sldId="520"/>
            <ac:spMk id="23" creationId="{F3FE89E4-FF0B-9419-9E5A-885AD7979CF4}"/>
          </ac:spMkLst>
        </pc:spChg>
        <pc:spChg chg="del">
          <ac:chgData name="kotaro uzawa" userId="3dd9582fdb51bf36" providerId="LiveId" clId="{EA392F8E-31B7-4CF1-BF22-A6F68ED060B6}" dt="2024-01-10T13:17:36.378" v="3374" actId="21"/>
          <ac:spMkLst>
            <pc:docMk/>
            <pc:sldMk cId="2920156037" sldId="520"/>
            <ac:spMk id="24" creationId="{5CD23572-E76D-144D-32EF-587F49A2120F}"/>
          </ac:spMkLst>
        </pc:spChg>
        <pc:spChg chg="mod">
          <ac:chgData name="kotaro uzawa" userId="3dd9582fdb51bf36" providerId="LiveId" clId="{EA392F8E-31B7-4CF1-BF22-A6F68ED060B6}" dt="2024-01-10T13:16:42.894" v="3369" actId="20577"/>
          <ac:spMkLst>
            <pc:docMk/>
            <pc:sldMk cId="2920156037" sldId="520"/>
            <ac:spMk id="25" creationId="{73E4C2B9-3E71-692F-E8F6-3414F4EE382C}"/>
          </ac:spMkLst>
        </pc:spChg>
        <pc:spChg chg="mod">
          <ac:chgData name="kotaro uzawa" userId="3dd9582fdb51bf36" providerId="LiveId" clId="{EA392F8E-31B7-4CF1-BF22-A6F68ED060B6}" dt="2024-01-10T13:19:23.126" v="3378" actId="14100"/>
          <ac:spMkLst>
            <pc:docMk/>
            <pc:sldMk cId="2920156037" sldId="520"/>
            <ac:spMk id="26" creationId="{FDDA30B0-2EDB-5D3A-9DFD-8BE22F4D75BE}"/>
          </ac:spMkLst>
        </pc:spChg>
        <pc:spChg chg="mod">
          <ac:chgData name="kotaro uzawa" userId="3dd9582fdb51bf36" providerId="LiveId" clId="{EA392F8E-31B7-4CF1-BF22-A6F68ED060B6}" dt="2024-01-10T13:15:47.929" v="3341" actId="20577"/>
          <ac:spMkLst>
            <pc:docMk/>
            <pc:sldMk cId="2920156037" sldId="520"/>
            <ac:spMk id="27" creationId="{0F97B366-6D52-BCAB-7330-3EDA8E80A2E5}"/>
          </ac:spMkLst>
        </pc:spChg>
        <pc:spChg chg="del mod">
          <ac:chgData name="kotaro uzawa" userId="3dd9582fdb51bf36" providerId="LiveId" clId="{EA392F8E-31B7-4CF1-BF22-A6F68ED060B6}" dt="2024-01-10T13:07:53.870" v="3244" actId="21"/>
          <ac:spMkLst>
            <pc:docMk/>
            <pc:sldMk cId="2920156037" sldId="520"/>
            <ac:spMk id="28" creationId="{3FE2A9F1-D38A-BE0A-A702-C3A93284CD51}"/>
          </ac:spMkLst>
        </pc:spChg>
        <pc:spChg chg="mod">
          <ac:chgData name="kotaro uzawa" userId="3dd9582fdb51bf36" providerId="LiveId" clId="{EA392F8E-31B7-4CF1-BF22-A6F68ED060B6}" dt="2024-01-10T13:15:53.570" v="3345" actId="20577"/>
          <ac:spMkLst>
            <pc:docMk/>
            <pc:sldMk cId="2920156037" sldId="520"/>
            <ac:spMk id="29" creationId="{74CA3624-CFC2-C7FB-462A-D78645465F3C}"/>
          </ac:spMkLst>
        </pc:spChg>
        <pc:spChg chg="del">
          <ac:chgData name="kotaro uzawa" userId="3dd9582fdb51bf36" providerId="LiveId" clId="{EA392F8E-31B7-4CF1-BF22-A6F68ED060B6}" dt="2024-01-10T13:17:36.378" v="3374" actId="21"/>
          <ac:spMkLst>
            <pc:docMk/>
            <pc:sldMk cId="2920156037" sldId="520"/>
            <ac:spMk id="30" creationId="{E1EB48D9-9571-9319-0710-61C3C4DF1CE3}"/>
          </ac:spMkLst>
        </pc:spChg>
        <pc:spChg chg="mod">
          <ac:chgData name="kotaro uzawa" userId="3dd9582fdb51bf36" providerId="LiveId" clId="{EA392F8E-31B7-4CF1-BF22-A6F68ED060B6}" dt="2024-01-10T13:11:36.066" v="3307" actId="1076"/>
          <ac:spMkLst>
            <pc:docMk/>
            <pc:sldMk cId="2920156037" sldId="520"/>
            <ac:spMk id="31" creationId="{160C1D2F-01C5-5625-39C8-8BE9CAED23E6}"/>
          </ac:spMkLst>
        </pc:spChg>
        <pc:spChg chg="del">
          <ac:chgData name="kotaro uzawa" userId="3dd9582fdb51bf36" providerId="LiveId" clId="{EA392F8E-31B7-4CF1-BF22-A6F68ED060B6}" dt="2024-01-10T13:08:01.152" v="3245" actId="21"/>
          <ac:spMkLst>
            <pc:docMk/>
            <pc:sldMk cId="2920156037" sldId="520"/>
            <ac:spMk id="32" creationId="{0174AD85-6B8C-79D1-296A-1D3FCF7E3170}"/>
          </ac:spMkLst>
        </pc:spChg>
        <pc:spChg chg="mod">
          <ac:chgData name="kotaro uzawa" userId="3dd9582fdb51bf36" providerId="LiveId" clId="{EA392F8E-31B7-4CF1-BF22-A6F68ED060B6}" dt="2024-01-10T13:09:47.995" v="3271" actId="571"/>
          <ac:spMkLst>
            <pc:docMk/>
            <pc:sldMk cId="2920156037" sldId="520"/>
            <ac:spMk id="33" creationId="{177CCF1F-6149-9F64-D687-4C95B1C5F5A6}"/>
          </ac:spMkLst>
        </pc:spChg>
        <pc:spChg chg="mod">
          <ac:chgData name="kotaro uzawa" userId="3dd9582fdb51bf36" providerId="LiveId" clId="{EA392F8E-31B7-4CF1-BF22-A6F68ED060B6}" dt="2024-01-10T13:09:47.995" v="3271" actId="571"/>
          <ac:spMkLst>
            <pc:docMk/>
            <pc:sldMk cId="2920156037" sldId="520"/>
            <ac:spMk id="34" creationId="{D5B11A27-31F3-1BB7-F53D-B4D703DAB9A0}"/>
          </ac:spMkLst>
        </pc:spChg>
        <pc:spChg chg="mod">
          <ac:chgData name="kotaro uzawa" userId="3dd9582fdb51bf36" providerId="LiveId" clId="{EA392F8E-31B7-4CF1-BF22-A6F68ED060B6}" dt="2024-01-10T13:15:41.959" v="3339" actId="1076"/>
          <ac:spMkLst>
            <pc:docMk/>
            <pc:sldMk cId="2920156037" sldId="520"/>
            <ac:spMk id="35" creationId="{3127FA29-E782-66CA-676C-0596743B8254}"/>
          </ac:spMkLst>
        </pc:spChg>
        <pc:spChg chg="mod">
          <ac:chgData name="kotaro uzawa" userId="3dd9582fdb51bf36" providerId="LiveId" clId="{EA392F8E-31B7-4CF1-BF22-A6F68ED060B6}" dt="2024-01-10T13:09:47.995" v="3271" actId="571"/>
          <ac:spMkLst>
            <pc:docMk/>
            <pc:sldMk cId="2920156037" sldId="520"/>
            <ac:spMk id="49" creationId="{9BCFA776-715F-4290-ECA5-1CC53CC78520}"/>
          </ac:spMkLst>
        </pc:spChg>
        <pc:spChg chg="mod">
          <ac:chgData name="kotaro uzawa" userId="3dd9582fdb51bf36" providerId="LiveId" clId="{EA392F8E-31B7-4CF1-BF22-A6F68ED060B6}" dt="2024-01-10T13:09:47.995" v="3271" actId="571"/>
          <ac:spMkLst>
            <pc:docMk/>
            <pc:sldMk cId="2920156037" sldId="520"/>
            <ac:spMk id="50" creationId="{82B23EAB-87ED-46AF-B182-32FFFEA6D225}"/>
          </ac:spMkLst>
        </pc:spChg>
        <pc:spChg chg="mod">
          <ac:chgData name="kotaro uzawa" userId="3dd9582fdb51bf36" providerId="LiveId" clId="{EA392F8E-31B7-4CF1-BF22-A6F68ED060B6}" dt="2024-01-10T13:09:47.995" v="3271" actId="571"/>
          <ac:spMkLst>
            <pc:docMk/>
            <pc:sldMk cId="2920156037" sldId="520"/>
            <ac:spMk id="51" creationId="{F7506EDC-7A19-EB0A-7C5A-A937F35826F1}"/>
          </ac:spMkLst>
        </pc:spChg>
        <pc:spChg chg="mod">
          <ac:chgData name="kotaro uzawa" userId="3dd9582fdb51bf36" providerId="LiveId" clId="{EA392F8E-31B7-4CF1-BF22-A6F68ED060B6}" dt="2024-01-10T13:09:47.995" v="3271" actId="571"/>
          <ac:spMkLst>
            <pc:docMk/>
            <pc:sldMk cId="2920156037" sldId="520"/>
            <ac:spMk id="53" creationId="{77F488F1-C66D-B14F-FC5D-21051B6A3EF4}"/>
          </ac:spMkLst>
        </pc:spChg>
        <pc:spChg chg="mod">
          <ac:chgData name="kotaro uzawa" userId="3dd9582fdb51bf36" providerId="LiveId" clId="{EA392F8E-31B7-4CF1-BF22-A6F68ED060B6}" dt="2024-01-10T13:09:47.995" v="3271" actId="571"/>
          <ac:spMkLst>
            <pc:docMk/>
            <pc:sldMk cId="2920156037" sldId="520"/>
            <ac:spMk id="56" creationId="{B54CE924-C92F-A26C-1A63-6E4DE61C572D}"/>
          </ac:spMkLst>
        </pc:spChg>
        <pc:spChg chg="mod">
          <ac:chgData name="kotaro uzawa" userId="3dd9582fdb51bf36" providerId="LiveId" clId="{EA392F8E-31B7-4CF1-BF22-A6F68ED060B6}" dt="2024-01-10T13:09:47.995" v="3271" actId="571"/>
          <ac:spMkLst>
            <pc:docMk/>
            <pc:sldMk cId="2920156037" sldId="520"/>
            <ac:spMk id="57" creationId="{B799D96F-281D-BAA7-3CB9-E01BC9608172}"/>
          </ac:spMkLst>
        </pc:spChg>
        <pc:spChg chg="mod">
          <ac:chgData name="kotaro uzawa" userId="3dd9582fdb51bf36" providerId="LiveId" clId="{EA392F8E-31B7-4CF1-BF22-A6F68ED060B6}" dt="2024-01-10T13:09:47.995" v="3271" actId="571"/>
          <ac:spMkLst>
            <pc:docMk/>
            <pc:sldMk cId="2920156037" sldId="520"/>
            <ac:spMk id="58" creationId="{6F702FC6-6616-DA54-58B8-E9D67806931F}"/>
          </ac:spMkLst>
        </pc:spChg>
        <pc:spChg chg="mod">
          <ac:chgData name="kotaro uzawa" userId="3dd9582fdb51bf36" providerId="LiveId" clId="{EA392F8E-31B7-4CF1-BF22-A6F68ED060B6}" dt="2024-01-10T13:09:47.995" v="3271" actId="571"/>
          <ac:spMkLst>
            <pc:docMk/>
            <pc:sldMk cId="2920156037" sldId="520"/>
            <ac:spMk id="59" creationId="{EADD1A2C-54BB-76DC-4D2D-C050E4CD2105}"/>
          </ac:spMkLst>
        </pc:spChg>
        <pc:spChg chg="mod">
          <ac:chgData name="kotaro uzawa" userId="3dd9582fdb51bf36" providerId="LiveId" clId="{EA392F8E-31B7-4CF1-BF22-A6F68ED060B6}" dt="2024-01-10T13:09:47.995" v="3271" actId="571"/>
          <ac:spMkLst>
            <pc:docMk/>
            <pc:sldMk cId="2920156037" sldId="520"/>
            <ac:spMk id="60" creationId="{B295353D-0B85-E90D-2A9A-C05B81096AE6}"/>
          </ac:spMkLst>
        </pc:spChg>
        <pc:spChg chg="mod">
          <ac:chgData name="kotaro uzawa" userId="3dd9582fdb51bf36" providerId="LiveId" clId="{EA392F8E-31B7-4CF1-BF22-A6F68ED060B6}" dt="2024-01-10T13:09:47.995" v="3271" actId="571"/>
          <ac:spMkLst>
            <pc:docMk/>
            <pc:sldMk cId="2920156037" sldId="520"/>
            <ac:spMk id="61" creationId="{B3B66D88-8343-D63D-E798-CE46151725B0}"/>
          </ac:spMkLst>
        </pc:spChg>
        <pc:spChg chg="add mod">
          <ac:chgData name="kotaro uzawa" userId="3dd9582fdb51bf36" providerId="LiveId" clId="{EA392F8E-31B7-4CF1-BF22-A6F68ED060B6}" dt="2024-01-10T13:17:28.798" v="3371" actId="164"/>
          <ac:spMkLst>
            <pc:docMk/>
            <pc:sldMk cId="2920156037" sldId="520"/>
            <ac:spMk id="62" creationId="{07FCD06E-08BA-2B18-EDC0-1FD07CC461E6}"/>
          </ac:spMkLst>
        </pc:spChg>
        <pc:spChg chg="add mod">
          <ac:chgData name="kotaro uzawa" userId="3dd9582fdb51bf36" providerId="LiveId" clId="{EA392F8E-31B7-4CF1-BF22-A6F68ED060B6}" dt="2024-01-10T13:17:28.798" v="3371" actId="164"/>
          <ac:spMkLst>
            <pc:docMk/>
            <pc:sldMk cId="2920156037" sldId="520"/>
            <ac:spMk id="63" creationId="{13CC9B25-D51B-4065-3097-ACF1EA7D1299}"/>
          </ac:spMkLst>
        </pc:spChg>
        <pc:spChg chg="add mod">
          <ac:chgData name="kotaro uzawa" userId="3dd9582fdb51bf36" providerId="LiveId" clId="{EA392F8E-31B7-4CF1-BF22-A6F68ED060B6}" dt="2024-01-10T13:17:28.798" v="3371" actId="164"/>
          <ac:spMkLst>
            <pc:docMk/>
            <pc:sldMk cId="2920156037" sldId="520"/>
            <ac:spMk id="64" creationId="{35E0BB16-5388-D4B8-9534-20644DD45E69}"/>
          </ac:spMkLst>
        </pc:spChg>
        <pc:spChg chg="add mod">
          <ac:chgData name="kotaro uzawa" userId="3dd9582fdb51bf36" providerId="LiveId" clId="{EA392F8E-31B7-4CF1-BF22-A6F68ED060B6}" dt="2024-01-10T13:17:28.798" v="3371" actId="164"/>
          <ac:spMkLst>
            <pc:docMk/>
            <pc:sldMk cId="2920156037" sldId="520"/>
            <ac:spMk id="65" creationId="{A1C64F0C-00B2-54E3-C7B4-56D3E0F0CE1B}"/>
          </ac:spMkLst>
        </pc:spChg>
        <pc:spChg chg="add mod">
          <ac:chgData name="kotaro uzawa" userId="3dd9582fdb51bf36" providerId="LiveId" clId="{EA392F8E-31B7-4CF1-BF22-A6F68ED060B6}" dt="2024-01-10T13:17:28.798" v="3371" actId="164"/>
          <ac:spMkLst>
            <pc:docMk/>
            <pc:sldMk cId="2920156037" sldId="520"/>
            <ac:spMk id="66" creationId="{80F2FD5A-A6D0-25B7-2498-607DBB42094B}"/>
          </ac:spMkLst>
        </pc:spChg>
        <pc:spChg chg="add mod">
          <ac:chgData name="kotaro uzawa" userId="3dd9582fdb51bf36" providerId="LiveId" clId="{EA392F8E-31B7-4CF1-BF22-A6F68ED060B6}" dt="2024-01-10T13:17:28.798" v="3371" actId="164"/>
          <ac:spMkLst>
            <pc:docMk/>
            <pc:sldMk cId="2920156037" sldId="520"/>
            <ac:spMk id="67" creationId="{AE090F4D-749F-EEE3-4088-C4B3FE97A261}"/>
          </ac:spMkLst>
        </pc:spChg>
        <pc:grpChg chg="mod">
          <ac:chgData name="kotaro uzawa" userId="3dd9582fdb51bf36" providerId="LiveId" clId="{EA392F8E-31B7-4CF1-BF22-A6F68ED060B6}" dt="2024-01-10T13:17:40.191" v="3375" actId="164"/>
          <ac:grpSpMkLst>
            <pc:docMk/>
            <pc:sldMk cId="2920156037" sldId="520"/>
            <ac:grpSpMk id="6" creationId="{824B4275-BCBF-2359-2D9E-DE64A12FBE08}"/>
          </ac:grpSpMkLst>
        </pc:grpChg>
        <pc:grpChg chg="del">
          <ac:chgData name="kotaro uzawa" userId="3dd9582fdb51bf36" providerId="LiveId" clId="{EA392F8E-31B7-4CF1-BF22-A6F68ED060B6}" dt="2024-01-10T13:05:25.404" v="3227" actId="21"/>
          <ac:grpSpMkLst>
            <pc:docMk/>
            <pc:sldMk cId="2920156037" sldId="520"/>
            <ac:grpSpMk id="8" creationId="{35C03765-B164-135E-5D92-CE0E4BC35C05}"/>
          </ac:grpSpMkLst>
        </pc:grpChg>
        <pc:grpChg chg="add mod">
          <ac:chgData name="kotaro uzawa" userId="3dd9582fdb51bf36" providerId="LiveId" clId="{EA392F8E-31B7-4CF1-BF22-A6F68ED060B6}" dt="2024-01-10T13:09:47.995" v="3271" actId="571"/>
          <ac:grpSpMkLst>
            <pc:docMk/>
            <pc:sldMk cId="2920156037" sldId="520"/>
            <ac:grpSpMk id="15" creationId="{8679D55C-A491-1D2F-FFDD-7BC05A29A96B}"/>
          </ac:grpSpMkLst>
        </pc:grpChg>
        <pc:grpChg chg="del">
          <ac:chgData name="kotaro uzawa" userId="3dd9582fdb51bf36" providerId="LiveId" clId="{EA392F8E-31B7-4CF1-BF22-A6F68ED060B6}" dt="2024-01-10T13:05:21.279" v="3226" actId="478"/>
          <ac:grpSpMkLst>
            <pc:docMk/>
            <pc:sldMk cId="2920156037" sldId="520"/>
            <ac:grpSpMk id="52" creationId="{13EF3F28-EC44-6532-31B4-BF32265CFC1D}"/>
          </ac:grpSpMkLst>
        </pc:grpChg>
        <pc:grpChg chg="add mod">
          <ac:chgData name="kotaro uzawa" userId="3dd9582fdb51bf36" providerId="LiveId" clId="{EA392F8E-31B7-4CF1-BF22-A6F68ED060B6}" dt="2024-01-10T13:17:40.191" v="3375" actId="164"/>
          <ac:grpSpMkLst>
            <pc:docMk/>
            <pc:sldMk cId="2920156037" sldId="520"/>
            <ac:grpSpMk id="68" creationId="{E8C08AED-E766-F756-0137-619231670CC8}"/>
          </ac:grpSpMkLst>
        </pc:grpChg>
        <pc:grpChg chg="add mod">
          <ac:chgData name="kotaro uzawa" userId="3dd9582fdb51bf36" providerId="LiveId" clId="{EA392F8E-31B7-4CF1-BF22-A6F68ED060B6}" dt="2024-01-10T13:17:42.269" v="3376" actId="1076"/>
          <ac:grpSpMkLst>
            <pc:docMk/>
            <pc:sldMk cId="2920156037" sldId="520"/>
            <ac:grpSpMk id="69" creationId="{26E5AA01-28E8-B035-A9C4-7FD443FD21D0}"/>
          </ac:grpSpMkLst>
        </pc:grpChg>
        <pc:cxnChg chg="del">
          <ac:chgData name="kotaro uzawa" userId="3dd9582fdb51bf36" providerId="LiveId" clId="{EA392F8E-31B7-4CF1-BF22-A6F68ED060B6}" dt="2024-01-10T13:05:31.309" v="3230" actId="21"/>
          <ac:cxnSpMkLst>
            <pc:docMk/>
            <pc:sldMk cId="2920156037" sldId="520"/>
            <ac:cxnSpMk id="13" creationId="{3AF7FC35-9F78-4A82-A61C-E6D74C51BA64}"/>
          </ac:cxnSpMkLst>
        </pc:cxnChg>
      </pc:sldChg>
    </pc:docChg>
  </pc:docChgLst>
  <pc:docChgLst>
    <pc:chgData name="uzawaktr@outlook.jp" userId="9471b0887bca2b09" providerId="LiveId" clId="{EC54A00A-9AE3-4BD7-956B-7BED11ACA7B3}"/>
    <pc:docChg chg="undo custSel addSld delSld modSld sldOrd">
      <pc:chgData name="uzawaktr@outlook.jp" userId="9471b0887bca2b09" providerId="LiveId" clId="{EC54A00A-9AE3-4BD7-956B-7BED11ACA7B3}" dt="2024-09-03T12:22:07.413" v="3595"/>
      <pc:docMkLst>
        <pc:docMk/>
      </pc:docMkLst>
      <pc:sldChg chg="modSp mod">
        <pc:chgData name="uzawaktr@outlook.jp" userId="9471b0887bca2b09" providerId="LiveId" clId="{EC54A00A-9AE3-4BD7-956B-7BED11ACA7B3}" dt="2024-09-03T06:55:03.691" v="9" actId="20577"/>
        <pc:sldMkLst>
          <pc:docMk/>
          <pc:sldMk cId="2759761156" sldId="301"/>
        </pc:sldMkLst>
        <pc:spChg chg="mod">
          <ac:chgData name="uzawaktr@outlook.jp" userId="9471b0887bca2b09" providerId="LiveId" clId="{EC54A00A-9AE3-4BD7-956B-7BED11ACA7B3}" dt="2024-09-03T06:55:03.691" v="9" actId="20577"/>
          <ac:spMkLst>
            <pc:docMk/>
            <pc:sldMk cId="2759761156" sldId="301"/>
            <ac:spMk id="20" creationId="{00000000-0000-0000-0000-000000000000}"/>
          </ac:spMkLst>
        </pc:spChg>
      </pc:sldChg>
      <pc:sldChg chg="addSp delSp modSp add mod">
        <pc:chgData name="uzawaktr@outlook.jp" userId="9471b0887bca2b09" providerId="LiveId" clId="{EC54A00A-9AE3-4BD7-956B-7BED11ACA7B3}" dt="2024-09-03T10:09:12.081" v="3524" actId="14100"/>
        <pc:sldMkLst>
          <pc:docMk/>
          <pc:sldMk cId="1634163185" sldId="396"/>
        </pc:sldMkLst>
        <pc:spChg chg="mod">
          <ac:chgData name="uzawaktr@outlook.jp" userId="9471b0887bca2b09" providerId="LiveId" clId="{EC54A00A-9AE3-4BD7-956B-7BED11ACA7B3}" dt="2024-09-03T10:09:12.081" v="3524" actId="14100"/>
          <ac:spMkLst>
            <pc:docMk/>
            <pc:sldMk cId="1634163185" sldId="396"/>
            <ac:spMk id="4" creationId="{FFD51F86-58DC-59AA-06E9-02AB44C2F7D4}"/>
          </ac:spMkLst>
        </pc:spChg>
        <pc:spChg chg="mod">
          <ac:chgData name="uzawaktr@outlook.jp" userId="9471b0887bca2b09" providerId="LiveId" clId="{EC54A00A-9AE3-4BD7-956B-7BED11ACA7B3}" dt="2024-09-03T07:54:46.565" v="1773" actId="1076"/>
          <ac:spMkLst>
            <pc:docMk/>
            <pc:sldMk cId="1634163185" sldId="396"/>
            <ac:spMk id="7" creationId="{55E55BB0-8FEB-795C-C067-8B10D25C2FD6}"/>
          </ac:spMkLst>
        </pc:spChg>
        <pc:spChg chg="mod topLvl">
          <ac:chgData name="uzawaktr@outlook.jp" userId="9471b0887bca2b09" providerId="LiveId" clId="{EC54A00A-9AE3-4BD7-956B-7BED11ACA7B3}" dt="2024-09-03T07:53:36.709" v="1691" actId="1076"/>
          <ac:spMkLst>
            <pc:docMk/>
            <pc:sldMk cId="1634163185" sldId="396"/>
            <ac:spMk id="8" creationId="{9882179D-33B5-1E31-CC10-9FFB12953FA1}"/>
          </ac:spMkLst>
        </pc:spChg>
        <pc:spChg chg="add del mod">
          <ac:chgData name="uzawaktr@outlook.jp" userId="9471b0887bca2b09" providerId="LiveId" clId="{EC54A00A-9AE3-4BD7-956B-7BED11ACA7B3}" dt="2024-09-03T07:53:41.481" v="1694" actId="21"/>
          <ac:spMkLst>
            <pc:docMk/>
            <pc:sldMk cId="1634163185" sldId="396"/>
            <ac:spMk id="9" creationId="{B3F9AFE4-5707-B7B7-5893-2C151A70C80F}"/>
          </ac:spMkLst>
        </pc:spChg>
        <pc:spChg chg="del mod">
          <ac:chgData name="uzawaktr@outlook.jp" userId="9471b0887bca2b09" providerId="LiveId" clId="{EC54A00A-9AE3-4BD7-956B-7BED11ACA7B3}" dt="2024-09-03T07:52:01.983" v="1685" actId="21"/>
          <ac:spMkLst>
            <pc:docMk/>
            <pc:sldMk cId="1634163185" sldId="396"/>
            <ac:spMk id="11" creationId="{28C88D5E-63B1-D975-4538-FE5A64DFDD80}"/>
          </ac:spMkLst>
        </pc:spChg>
        <pc:spChg chg="mod">
          <ac:chgData name="uzawaktr@outlook.jp" userId="9471b0887bca2b09" providerId="LiveId" clId="{EC54A00A-9AE3-4BD7-956B-7BED11ACA7B3}" dt="2024-09-03T07:48:49.704" v="1572" actId="20577"/>
          <ac:spMkLst>
            <pc:docMk/>
            <pc:sldMk cId="1634163185" sldId="396"/>
            <ac:spMk id="12" creationId="{48342617-9F62-BA44-7490-C0CDC380C1A8}"/>
          </ac:spMkLst>
        </pc:spChg>
        <pc:spChg chg="del mod topLvl">
          <ac:chgData name="uzawaktr@outlook.jp" userId="9471b0887bca2b09" providerId="LiveId" clId="{EC54A00A-9AE3-4BD7-956B-7BED11ACA7B3}" dt="2024-09-03T07:52:01.983" v="1685" actId="21"/>
          <ac:spMkLst>
            <pc:docMk/>
            <pc:sldMk cId="1634163185" sldId="396"/>
            <ac:spMk id="13" creationId="{B3F9AFE4-5707-B7B7-5893-2C151A70C80F}"/>
          </ac:spMkLst>
        </pc:spChg>
        <pc:spChg chg="add del mod">
          <ac:chgData name="uzawaktr@outlook.jp" userId="9471b0887bca2b09" providerId="LiveId" clId="{EC54A00A-9AE3-4BD7-956B-7BED11ACA7B3}" dt="2024-09-03T07:53:41.481" v="1694" actId="21"/>
          <ac:spMkLst>
            <pc:docMk/>
            <pc:sldMk cId="1634163185" sldId="396"/>
            <ac:spMk id="14" creationId="{28C88D5E-63B1-D975-4538-FE5A64DFDD80}"/>
          </ac:spMkLst>
        </pc:spChg>
        <pc:spChg chg="add mod">
          <ac:chgData name="uzawaktr@outlook.jp" userId="9471b0887bca2b09" providerId="LiveId" clId="{EC54A00A-9AE3-4BD7-956B-7BED11ACA7B3}" dt="2024-09-03T07:53:48.320" v="1696" actId="1076"/>
          <ac:spMkLst>
            <pc:docMk/>
            <pc:sldMk cId="1634163185" sldId="396"/>
            <ac:spMk id="18" creationId="{B3F9AFE4-5707-B7B7-5893-2C151A70C80F}"/>
          </ac:spMkLst>
        </pc:spChg>
        <pc:spChg chg="add mod">
          <ac:chgData name="uzawaktr@outlook.jp" userId="9471b0887bca2b09" providerId="LiveId" clId="{EC54A00A-9AE3-4BD7-956B-7BED11ACA7B3}" dt="2024-09-03T07:53:48.320" v="1696" actId="1076"/>
          <ac:spMkLst>
            <pc:docMk/>
            <pc:sldMk cId="1634163185" sldId="396"/>
            <ac:spMk id="21" creationId="{28C88D5E-63B1-D975-4538-FE5A64DFDD80}"/>
          </ac:spMkLst>
        </pc:spChg>
        <pc:spChg chg="add mod">
          <ac:chgData name="uzawaktr@outlook.jp" userId="9471b0887bca2b09" providerId="LiveId" clId="{EC54A00A-9AE3-4BD7-956B-7BED11ACA7B3}" dt="2024-09-03T07:55:04.625" v="1775" actId="403"/>
          <ac:spMkLst>
            <pc:docMk/>
            <pc:sldMk cId="1634163185" sldId="396"/>
            <ac:spMk id="23" creationId="{F180F257-48F7-DD2E-B936-939C58254E38}"/>
          </ac:spMkLst>
        </pc:spChg>
        <pc:spChg chg="del">
          <ac:chgData name="uzawaktr@outlook.jp" userId="9471b0887bca2b09" providerId="LiveId" clId="{EC54A00A-9AE3-4BD7-956B-7BED11ACA7B3}" dt="2024-09-03T07:49:43.275" v="1639" actId="21"/>
          <ac:spMkLst>
            <pc:docMk/>
            <pc:sldMk cId="1634163185" sldId="396"/>
            <ac:spMk id="25" creationId="{30C318C6-D67A-1E5D-96FC-1FACB6A7B978}"/>
          </ac:spMkLst>
        </pc:spChg>
        <pc:grpChg chg="del">
          <ac:chgData name="uzawaktr@outlook.jp" userId="9471b0887bca2b09" providerId="LiveId" clId="{EC54A00A-9AE3-4BD7-956B-7BED11ACA7B3}" dt="2024-09-03T07:49:43.275" v="1639" actId="21"/>
          <ac:grpSpMkLst>
            <pc:docMk/>
            <pc:sldMk cId="1634163185" sldId="396"/>
            <ac:grpSpMk id="3" creationId="{8B2F2369-BDA9-03F2-735B-A480048C7A74}"/>
          </ac:grpSpMkLst>
        </pc:grpChg>
        <pc:grpChg chg="mod">
          <ac:chgData name="uzawaktr@outlook.jp" userId="9471b0887bca2b09" providerId="LiveId" clId="{EC54A00A-9AE3-4BD7-956B-7BED11ACA7B3}" dt="2024-09-03T07:52:15.196" v="1688" actId="1076"/>
          <ac:grpSpMkLst>
            <pc:docMk/>
            <pc:sldMk cId="1634163185" sldId="396"/>
            <ac:grpSpMk id="17" creationId="{4065D709-9772-D585-BF28-225503ABA4CC}"/>
          </ac:grpSpMkLst>
        </pc:grpChg>
        <pc:grpChg chg="del mod">
          <ac:chgData name="uzawaktr@outlook.jp" userId="9471b0887bca2b09" providerId="LiveId" clId="{EC54A00A-9AE3-4BD7-956B-7BED11ACA7B3}" dt="2024-09-03T07:51:47.556" v="1679" actId="165"/>
          <ac:grpSpMkLst>
            <pc:docMk/>
            <pc:sldMk cId="1634163185" sldId="396"/>
            <ac:grpSpMk id="19" creationId="{88CCBC97-6B9C-D0C1-BE6F-35ABDFDEF747}"/>
          </ac:grpSpMkLst>
        </pc:grpChg>
        <pc:picChg chg="add del mod">
          <ac:chgData name="uzawaktr@outlook.jp" userId="9471b0887bca2b09" providerId="LiveId" clId="{EC54A00A-9AE3-4BD7-956B-7BED11ACA7B3}" dt="2024-09-03T07:53:41.481" v="1694" actId="21"/>
          <ac:picMkLst>
            <pc:docMk/>
            <pc:sldMk cId="1634163185" sldId="396"/>
            <ac:picMk id="15" creationId="{3027C3B0-E731-EF05-31B7-1D08C776C30F}"/>
          </ac:picMkLst>
        </pc:picChg>
        <pc:picChg chg="del mod">
          <ac:chgData name="uzawaktr@outlook.jp" userId="9471b0887bca2b09" providerId="LiveId" clId="{EC54A00A-9AE3-4BD7-956B-7BED11ACA7B3}" dt="2024-09-03T07:52:01.983" v="1685" actId="21"/>
          <ac:picMkLst>
            <pc:docMk/>
            <pc:sldMk cId="1634163185" sldId="396"/>
            <ac:picMk id="16" creationId="{3027C3B0-E731-EF05-31B7-1D08C776C30F}"/>
          </ac:picMkLst>
        </pc:picChg>
        <pc:picChg chg="add mod">
          <ac:chgData name="uzawaktr@outlook.jp" userId="9471b0887bca2b09" providerId="LiveId" clId="{EC54A00A-9AE3-4BD7-956B-7BED11ACA7B3}" dt="2024-09-03T07:53:48.320" v="1696" actId="1076"/>
          <ac:picMkLst>
            <pc:docMk/>
            <pc:sldMk cId="1634163185" sldId="396"/>
            <ac:picMk id="22" creationId="{3027C3B0-E731-EF05-31B7-1D08C776C30F}"/>
          </ac:picMkLst>
        </pc:picChg>
        <pc:cxnChg chg="del mod">
          <ac:chgData name="uzawaktr@outlook.jp" userId="9471b0887bca2b09" providerId="LiveId" clId="{EC54A00A-9AE3-4BD7-956B-7BED11ACA7B3}" dt="2024-09-03T07:52:01.983" v="1685" actId="21"/>
          <ac:cxnSpMkLst>
            <pc:docMk/>
            <pc:sldMk cId="1634163185" sldId="396"/>
            <ac:cxnSpMk id="2" creationId="{17676DF1-D9E8-6AF4-B487-E4C13B2099DA}"/>
          </ac:cxnSpMkLst>
        </pc:cxnChg>
        <pc:cxnChg chg="add del mod">
          <ac:chgData name="uzawaktr@outlook.jp" userId="9471b0887bca2b09" providerId="LiveId" clId="{EC54A00A-9AE3-4BD7-956B-7BED11ACA7B3}" dt="2024-09-03T07:53:41.481" v="1694" actId="21"/>
          <ac:cxnSpMkLst>
            <pc:docMk/>
            <pc:sldMk cId="1634163185" sldId="396"/>
            <ac:cxnSpMk id="10" creationId="{17676DF1-D9E8-6AF4-B487-E4C13B2099DA}"/>
          </ac:cxnSpMkLst>
        </pc:cxnChg>
        <pc:cxnChg chg="add mod">
          <ac:chgData name="uzawaktr@outlook.jp" userId="9471b0887bca2b09" providerId="LiveId" clId="{EC54A00A-9AE3-4BD7-956B-7BED11ACA7B3}" dt="2024-09-03T07:53:48.320" v="1696" actId="1076"/>
          <ac:cxnSpMkLst>
            <pc:docMk/>
            <pc:sldMk cId="1634163185" sldId="396"/>
            <ac:cxnSpMk id="20" creationId="{17676DF1-D9E8-6AF4-B487-E4C13B2099DA}"/>
          </ac:cxnSpMkLst>
        </pc:cxnChg>
      </pc:sldChg>
      <pc:sldChg chg="addSp delSp modSp mod">
        <pc:chgData name="uzawaktr@outlook.jp" userId="9471b0887bca2b09" providerId="LiveId" clId="{EC54A00A-9AE3-4BD7-956B-7BED11ACA7B3}" dt="2024-09-03T10:08:14.801" v="3515" actId="20577"/>
        <pc:sldMkLst>
          <pc:docMk/>
          <pc:sldMk cId="222286871" sldId="459"/>
        </pc:sldMkLst>
        <pc:spChg chg="add mod">
          <ac:chgData name="uzawaktr@outlook.jp" userId="9471b0887bca2b09" providerId="LiveId" clId="{EC54A00A-9AE3-4BD7-956B-7BED11ACA7B3}" dt="2024-09-03T07:45:52.188" v="1497" actId="1076"/>
          <ac:spMkLst>
            <pc:docMk/>
            <pc:sldMk cId="222286871" sldId="459"/>
            <ac:spMk id="2" creationId="{376C50CA-D596-2545-3898-FBFF03693002}"/>
          </ac:spMkLst>
        </pc:spChg>
        <pc:spChg chg="mod">
          <ac:chgData name="uzawaktr@outlook.jp" userId="9471b0887bca2b09" providerId="LiveId" clId="{EC54A00A-9AE3-4BD7-956B-7BED11ACA7B3}" dt="2024-09-03T07:17:44.273" v="542" actId="20577"/>
          <ac:spMkLst>
            <pc:docMk/>
            <pc:sldMk cId="222286871" sldId="459"/>
            <ac:spMk id="3" creationId="{AE535050-16EA-B457-AA87-E6CBC463AAA5}"/>
          </ac:spMkLst>
        </pc:spChg>
        <pc:spChg chg="mod">
          <ac:chgData name="uzawaktr@outlook.jp" userId="9471b0887bca2b09" providerId="LiveId" clId="{EC54A00A-9AE3-4BD7-956B-7BED11ACA7B3}" dt="2024-09-03T07:30:02.610" v="1045" actId="20577"/>
          <ac:spMkLst>
            <pc:docMk/>
            <pc:sldMk cId="222286871" sldId="459"/>
            <ac:spMk id="9" creationId="{EB3F3FD3-D362-2566-537D-CCDC7972440C}"/>
          </ac:spMkLst>
        </pc:spChg>
        <pc:spChg chg="del">
          <ac:chgData name="uzawaktr@outlook.jp" userId="9471b0887bca2b09" providerId="LiveId" clId="{EC54A00A-9AE3-4BD7-956B-7BED11ACA7B3}" dt="2024-09-03T07:31:16.771" v="1120" actId="21"/>
          <ac:spMkLst>
            <pc:docMk/>
            <pc:sldMk cId="222286871" sldId="459"/>
            <ac:spMk id="15" creationId="{B3F9AFE4-5707-B7B7-5893-2C151A70C80F}"/>
          </ac:spMkLst>
        </pc:spChg>
        <pc:spChg chg="mod">
          <ac:chgData name="uzawaktr@outlook.jp" userId="9471b0887bca2b09" providerId="LiveId" clId="{EC54A00A-9AE3-4BD7-956B-7BED11ACA7B3}" dt="2024-09-03T10:08:14.801" v="3515" actId="20577"/>
          <ac:spMkLst>
            <pc:docMk/>
            <pc:sldMk cId="222286871" sldId="459"/>
            <ac:spMk id="18" creationId="{3028BF03-672F-C74C-6996-18F3FF4DD2B9}"/>
          </ac:spMkLst>
        </pc:spChg>
        <pc:spChg chg="add mod">
          <ac:chgData name="uzawaktr@outlook.jp" userId="9471b0887bca2b09" providerId="LiveId" clId="{EC54A00A-9AE3-4BD7-956B-7BED11ACA7B3}" dt="2024-09-03T07:45:54.403" v="1498" actId="1076"/>
          <ac:spMkLst>
            <pc:docMk/>
            <pc:sldMk cId="222286871" sldId="459"/>
            <ac:spMk id="20" creationId="{DCF49246-356B-6B85-A11A-0539C90E9708}"/>
          </ac:spMkLst>
        </pc:spChg>
        <pc:spChg chg="del">
          <ac:chgData name="uzawaktr@outlook.jp" userId="9471b0887bca2b09" providerId="LiveId" clId="{EC54A00A-9AE3-4BD7-956B-7BED11ACA7B3}" dt="2024-09-03T07:26:36.004" v="866" actId="21"/>
          <ac:spMkLst>
            <pc:docMk/>
            <pc:sldMk cId="222286871" sldId="459"/>
            <ac:spMk id="68" creationId="{A3E9BA28-A39E-1E71-93E1-F48F63583289}"/>
          </ac:spMkLst>
        </pc:spChg>
        <pc:grpChg chg="del">
          <ac:chgData name="uzawaktr@outlook.jp" userId="9471b0887bca2b09" providerId="LiveId" clId="{EC54A00A-9AE3-4BD7-956B-7BED11ACA7B3}" dt="2024-09-03T07:17:24.248" v="508" actId="21"/>
          <ac:grpSpMkLst>
            <pc:docMk/>
            <pc:sldMk cId="222286871" sldId="459"/>
            <ac:grpSpMk id="16" creationId="{CE3E42AA-39C2-2BD3-93C4-583ED41E4FA5}"/>
          </ac:grpSpMkLst>
        </pc:grpChg>
        <pc:picChg chg="add mod ord modCrop">
          <ac:chgData name="uzawaktr@outlook.jp" userId="9471b0887bca2b09" providerId="LiveId" clId="{EC54A00A-9AE3-4BD7-956B-7BED11ACA7B3}" dt="2024-09-03T07:43:15.445" v="1434" actId="1076"/>
          <ac:picMkLst>
            <pc:docMk/>
            <pc:sldMk cId="222286871" sldId="459"/>
            <ac:picMk id="11" creationId="{0F928794-380F-41D4-0AF4-F6C1563C8E82}"/>
          </ac:picMkLst>
        </pc:picChg>
        <pc:picChg chg="add mod">
          <ac:chgData name="uzawaktr@outlook.jp" userId="9471b0887bca2b09" providerId="LiveId" clId="{EC54A00A-9AE3-4BD7-956B-7BED11ACA7B3}" dt="2024-09-03T07:43:36.997" v="1439"/>
          <ac:picMkLst>
            <pc:docMk/>
            <pc:sldMk cId="222286871" sldId="459"/>
            <ac:picMk id="17" creationId="{D272F508-F7D4-227E-4600-3350A6C2B808}"/>
          </ac:picMkLst>
        </pc:picChg>
      </pc:sldChg>
      <pc:sldChg chg="add">
        <pc:chgData name="uzawaktr@outlook.jp" userId="9471b0887bca2b09" providerId="LiveId" clId="{EC54A00A-9AE3-4BD7-956B-7BED11ACA7B3}" dt="2024-09-03T12:22:07.413" v="3595"/>
        <pc:sldMkLst>
          <pc:docMk/>
          <pc:sldMk cId="918669019" sldId="481"/>
        </pc:sldMkLst>
      </pc:sldChg>
      <pc:sldChg chg="addSp delSp modSp mod">
        <pc:chgData name="uzawaktr@outlook.jp" userId="9471b0887bca2b09" providerId="LiveId" clId="{EC54A00A-9AE3-4BD7-956B-7BED11ACA7B3}" dt="2024-09-03T10:12:42.024" v="3558" actId="1076"/>
        <pc:sldMkLst>
          <pc:docMk/>
          <pc:sldMk cId="2801225279" sldId="499"/>
        </pc:sldMkLst>
        <pc:spChg chg="mod">
          <ac:chgData name="uzawaktr@outlook.jp" userId="9471b0887bca2b09" providerId="LiveId" clId="{EC54A00A-9AE3-4BD7-956B-7BED11ACA7B3}" dt="2024-09-03T08:00:57.378" v="1830" actId="1076"/>
          <ac:spMkLst>
            <pc:docMk/>
            <pc:sldMk cId="2801225279" sldId="499"/>
            <ac:spMk id="2" creationId="{C6BAC433-8ADB-3CEB-686B-11DFE45819FD}"/>
          </ac:spMkLst>
        </pc:spChg>
        <pc:spChg chg="mod">
          <ac:chgData name="uzawaktr@outlook.jp" userId="9471b0887bca2b09" providerId="LiveId" clId="{EC54A00A-9AE3-4BD7-956B-7BED11ACA7B3}" dt="2024-09-03T08:01:01.727" v="1832" actId="1076"/>
          <ac:spMkLst>
            <pc:docMk/>
            <pc:sldMk cId="2801225279" sldId="499"/>
            <ac:spMk id="4" creationId="{3D66BB88-127A-AE53-B84F-3D14317B5C07}"/>
          </ac:spMkLst>
        </pc:spChg>
        <pc:spChg chg="del mod">
          <ac:chgData name="uzawaktr@outlook.jp" userId="9471b0887bca2b09" providerId="LiveId" clId="{EC54A00A-9AE3-4BD7-956B-7BED11ACA7B3}" dt="2024-09-03T08:02:04.324" v="1874" actId="21"/>
          <ac:spMkLst>
            <pc:docMk/>
            <pc:sldMk cId="2801225279" sldId="499"/>
            <ac:spMk id="15" creationId="{38FC1DA9-6604-36D6-A166-0C0A875568DC}"/>
          </ac:spMkLst>
        </pc:spChg>
        <pc:spChg chg="add del">
          <ac:chgData name="uzawaktr@outlook.jp" userId="9471b0887bca2b09" providerId="LiveId" clId="{EC54A00A-9AE3-4BD7-956B-7BED11ACA7B3}" dt="2024-09-03T08:02:04.324" v="1874" actId="21"/>
          <ac:spMkLst>
            <pc:docMk/>
            <pc:sldMk cId="2801225279" sldId="499"/>
            <ac:spMk id="18" creationId="{6FEB5006-2199-7DA6-F5DF-4541E03062C7}"/>
          </ac:spMkLst>
        </pc:spChg>
        <pc:spChg chg="add mod">
          <ac:chgData name="uzawaktr@outlook.jp" userId="9471b0887bca2b09" providerId="LiveId" clId="{EC54A00A-9AE3-4BD7-956B-7BED11ACA7B3}" dt="2024-09-03T07:57:42.623" v="1791"/>
          <ac:spMkLst>
            <pc:docMk/>
            <pc:sldMk cId="2801225279" sldId="499"/>
            <ac:spMk id="19" creationId="{3D86661A-A5B0-CEE4-D686-56A58DFD77B0}"/>
          </ac:spMkLst>
        </pc:spChg>
        <pc:spChg chg="add mod">
          <ac:chgData name="uzawaktr@outlook.jp" userId="9471b0887bca2b09" providerId="LiveId" clId="{EC54A00A-9AE3-4BD7-956B-7BED11ACA7B3}" dt="2024-09-03T07:57:42.623" v="1791"/>
          <ac:spMkLst>
            <pc:docMk/>
            <pc:sldMk cId="2801225279" sldId="499"/>
            <ac:spMk id="26" creationId="{33256CC4-F671-66B4-AA9C-C6DE581C4772}"/>
          </ac:spMkLst>
        </pc:spChg>
        <pc:spChg chg="add mod">
          <ac:chgData name="uzawaktr@outlook.jp" userId="9471b0887bca2b09" providerId="LiveId" clId="{EC54A00A-9AE3-4BD7-956B-7BED11ACA7B3}" dt="2024-09-03T10:12:30.389" v="3555" actId="1076"/>
          <ac:spMkLst>
            <pc:docMk/>
            <pc:sldMk cId="2801225279" sldId="499"/>
            <ac:spMk id="26" creationId="{8AEAF6DE-3902-30B4-047A-D30F57A89030}"/>
          </ac:spMkLst>
        </pc:spChg>
        <pc:spChg chg="add mod">
          <ac:chgData name="uzawaktr@outlook.jp" userId="9471b0887bca2b09" providerId="LiveId" clId="{EC54A00A-9AE3-4BD7-956B-7BED11ACA7B3}" dt="2024-09-03T07:57:42.623" v="1791"/>
          <ac:spMkLst>
            <pc:docMk/>
            <pc:sldMk cId="2801225279" sldId="499"/>
            <ac:spMk id="34" creationId="{4D9E785F-95AC-76ED-6935-1765F840B2A2}"/>
          </ac:spMkLst>
        </pc:spChg>
        <pc:spChg chg="add del mod">
          <ac:chgData name="uzawaktr@outlook.jp" userId="9471b0887bca2b09" providerId="LiveId" clId="{EC54A00A-9AE3-4BD7-956B-7BED11ACA7B3}" dt="2024-09-03T10:12:09.576" v="3548" actId="21"/>
          <ac:spMkLst>
            <pc:docMk/>
            <pc:sldMk cId="2801225279" sldId="499"/>
            <ac:spMk id="35" creationId="{E0E0E09B-A8D2-D6F3-C88B-8105334CD029}"/>
          </ac:spMkLst>
        </pc:spChg>
        <pc:spChg chg="add mod">
          <ac:chgData name="uzawaktr@outlook.jp" userId="9471b0887bca2b09" providerId="LiveId" clId="{EC54A00A-9AE3-4BD7-956B-7BED11ACA7B3}" dt="2024-09-03T07:57:42.623" v="1791"/>
          <ac:spMkLst>
            <pc:docMk/>
            <pc:sldMk cId="2801225279" sldId="499"/>
            <ac:spMk id="35" creationId="{F8C8DD98-99F7-A5E7-85C2-E5DA8166289D}"/>
          </ac:spMkLst>
        </pc:spChg>
        <pc:spChg chg="add del mod topLvl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36" creationId="{CC812471-51F4-8E14-2A53-D191E157AD7B}"/>
          </ac:spMkLst>
        </pc:spChg>
        <pc:spChg chg="add del mod topLvl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37" creationId="{7323E297-8DB8-5044-903C-E9107ED026C6}"/>
          </ac:spMkLst>
        </pc:spChg>
        <pc:spChg chg="add del mod topLvl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38" creationId="{3D86661A-A5B0-CEE4-D686-56A58DFD77B0}"/>
          </ac:spMkLst>
        </pc:spChg>
        <pc:spChg chg="add del mod topLvl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39" creationId="{01C8AD3E-3BD4-3BAD-DE9B-2C706B9BCAA0}"/>
          </ac:spMkLst>
        </pc:spChg>
        <pc:spChg chg="add del mod topLvl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40" creationId="{7D089E45-58C0-243D-91AA-4B8404E5B93C}"/>
          </ac:spMkLst>
        </pc:spChg>
        <pc:spChg chg="add del mod topLvl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41" creationId="{0333FFB5-00B3-6479-CE2A-4901FBFC2979}"/>
          </ac:spMkLst>
        </pc:spChg>
        <pc:spChg chg="add mod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42" creationId="{33256CC4-F671-66B4-AA9C-C6DE581C4772}"/>
          </ac:spMkLst>
        </pc:spChg>
        <pc:spChg chg="del mod topLvl">
          <ac:chgData name="uzawaktr@outlook.jp" userId="9471b0887bca2b09" providerId="LiveId" clId="{EC54A00A-9AE3-4BD7-956B-7BED11ACA7B3}" dt="2024-09-03T08:03:53.064" v="1883" actId="21"/>
          <ac:spMkLst>
            <pc:docMk/>
            <pc:sldMk cId="2801225279" sldId="499"/>
            <ac:spMk id="42" creationId="{A4F60DCE-3963-EA44-CBA5-D1BE43C35898}"/>
          </ac:spMkLst>
        </pc:spChg>
        <pc:spChg chg="add del mod topLvl">
          <ac:chgData name="uzawaktr@outlook.jp" userId="9471b0887bca2b09" providerId="LiveId" clId="{EC54A00A-9AE3-4BD7-956B-7BED11ACA7B3}" dt="2024-09-03T08:02:04.324" v="1874" actId="21"/>
          <ac:spMkLst>
            <pc:docMk/>
            <pc:sldMk cId="2801225279" sldId="499"/>
            <ac:spMk id="43" creationId="{33256CC4-F671-66B4-AA9C-C6DE581C4772}"/>
          </ac:spMkLst>
        </pc:spChg>
        <pc:spChg chg="add mod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43" creationId="{4D9E785F-95AC-76ED-6935-1765F840B2A2}"/>
          </ac:spMkLst>
        </pc:spChg>
        <pc:spChg chg="add del mod topLvl">
          <ac:chgData name="uzawaktr@outlook.jp" userId="9471b0887bca2b09" providerId="LiveId" clId="{EC54A00A-9AE3-4BD7-956B-7BED11ACA7B3}" dt="2024-09-03T08:02:04.324" v="1874" actId="21"/>
          <ac:spMkLst>
            <pc:docMk/>
            <pc:sldMk cId="2801225279" sldId="499"/>
            <ac:spMk id="44" creationId="{4D9E785F-95AC-76ED-6935-1765F840B2A2}"/>
          </ac:spMkLst>
        </pc:spChg>
        <pc:spChg chg="add mod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44" creationId="{F8C8DD98-99F7-A5E7-85C2-E5DA8166289D}"/>
          </ac:spMkLst>
        </pc:spChg>
        <pc:spChg chg="add mod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45" creationId="{8296F833-E09C-C2C2-F830-1847A6C46653}"/>
          </ac:spMkLst>
        </pc:spChg>
        <pc:spChg chg="add del mod topLvl">
          <ac:chgData name="uzawaktr@outlook.jp" userId="9471b0887bca2b09" providerId="LiveId" clId="{EC54A00A-9AE3-4BD7-956B-7BED11ACA7B3}" dt="2024-09-03T08:02:04.324" v="1874" actId="21"/>
          <ac:spMkLst>
            <pc:docMk/>
            <pc:sldMk cId="2801225279" sldId="499"/>
            <ac:spMk id="45" creationId="{F8C8DD98-99F7-A5E7-85C2-E5DA8166289D}"/>
          </ac:spMkLst>
        </pc:spChg>
        <pc:spChg chg="add mod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46" creationId="{3171BA1C-00A0-1827-EDAB-7C8B6A9D3C1F}"/>
          </ac:spMkLst>
        </pc:spChg>
        <pc:spChg chg="add del mod topLvl">
          <ac:chgData name="uzawaktr@outlook.jp" userId="9471b0887bca2b09" providerId="LiveId" clId="{EC54A00A-9AE3-4BD7-956B-7BED11ACA7B3}" dt="2024-09-03T08:02:04.324" v="1874" actId="21"/>
          <ac:spMkLst>
            <pc:docMk/>
            <pc:sldMk cId="2801225279" sldId="499"/>
            <ac:spMk id="46" creationId="{8296F833-E09C-C2C2-F830-1847A6C46653}"/>
          </ac:spMkLst>
        </pc:spChg>
        <pc:spChg chg="add mod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47" creationId="{0E43CA70-8DC0-082D-A55B-689A4BCA9D15}"/>
          </ac:spMkLst>
        </pc:spChg>
        <pc:spChg chg="add del mod topLvl">
          <ac:chgData name="uzawaktr@outlook.jp" userId="9471b0887bca2b09" providerId="LiveId" clId="{EC54A00A-9AE3-4BD7-956B-7BED11ACA7B3}" dt="2024-09-03T08:02:04.324" v="1874" actId="21"/>
          <ac:spMkLst>
            <pc:docMk/>
            <pc:sldMk cId="2801225279" sldId="499"/>
            <ac:spMk id="47" creationId="{3171BA1C-00A0-1827-EDAB-7C8B6A9D3C1F}"/>
          </ac:spMkLst>
        </pc:spChg>
        <pc:spChg chg="add del mod topLvl">
          <ac:chgData name="uzawaktr@outlook.jp" userId="9471b0887bca2b09" providerId="LiveId" clId="{EC54A00A-9AE3-4BD7-956B-7BED11ACA7B3}" dt="2024-09-03T08:02:04.324" v="1874" actId="21"/>
          <ac:spMkLst>
            <pc:docMk/>
            <pc:sldMk cId="2801225279" sldId="499"/>
            <ac:spMk id="48" creationId="{0E43CA70-8DC0-082D-A55B-689A4BCA9D15}"/>
          </ac:spMkLst>
        </pc:spChg>
        <pc:spChg chg="add mod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48" creationId="{F70BF814-963B-6744-052E-600797E601F8}"/>
          </ac:spMkLst>
        </pc:spChg>
        <pc:spChg chg="add mod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49" creationId="{6C46AD06-CA5A-DAA5-B381-21EC1864A6ED}"/>
          </ac:spMkLst>
        </pc:spChg>
        <pc:spChg chg="mod">
          <ac:chgData name="uzawaktr@outlook.jp" userId="9471b0887bca2b09" providerId="LiveId" clId="{EC54A00A-9AE3-4BD7-956B-7BED11ACA7B3}" dt="2024-09-03T07:56:58.009" v="1777" actId="165"/>
          <ac:spMkLst>
            <pc:docMk/>
            <pc:sldMk cId="2801225279" sldId="499"/>
            <ac:spMk id="49" creationId="{D65FE332-E144-DA1F-F529-34AD9324F8F7}"/>
          </ac:spMkLst>
        </pc:spChg>
        <pc:spChg chg="add mod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50" creationId="{C193E54D-F68E-EF18-7EB6-20BAD0FBAD2F}"/>
          </ac:spMkLst>
        </pc:spChg>
        <pc:spChg chg="add del mod topLvl">
          <ac:chgData name="uzawaktr@outlook.jp" userId="9471b0887bca2b09" providerId="LiveId" clId="{EC54A00A-9AE3-4BD7-956B-7BED11ACA7B3}" dt="2024-09-03T08:02:04.324" v="1874" actId="21"/>
          <ac:spMkLst>
            <pc:docMk/>
            <pc:sldMk cId="2801225279" sldId="499"/>
            <ac:spMk id="50" creationId="{F70BF814-963B-6744-052E-600797E601F8}"/>
          </ac:spMkLst>
        </pc:spChg>
        <pc:spChg chg="add del mod topLvl">
          <ac:chgData name="uzawaktr@outlook.jp" userId="9471b0887bca2b09" providerId="LiveId" clId="{EC54A00A-9AE3-4BD7-956B-7BED11ACA7B3}" dt="2024-09-03T08:02:04.324" v="1874" actId="21"/>
          <ac:spMkLst>
            <pc:docMk/>
            <pc:sldMk cId="2801225279" sldId="499"/>
            <ac:spMk id="51" creationId="{6C46AD06-CA5A-DAA5-B381-21EC1864A6ED}"/>
          </ac:spMkLst>
        </pc:spChg>
        <pc:spChg chg="del mod topLvl">
          <ac:chgData name="uzawaktr@outlook.jp" userId="9471b0887bca2b09" providerId="LiveId" clId="{EC54A00A-9AE3-4BD7-956B-7BED11ACA7B3}" dt="2024-09-03T08:02:04.324" v="1874" actId="21"/>
          <ac:spMkLst>
            <pc:docMk/>
            <pc:sldMk cId="2801225279" sldId="499"/>
            <ac:spMk id="52" creationId="{C193E54D-F68E-EF18-7EB6-20BAD0FBAD2F}"/>
          </ac:spMkLst>
        </pc:spChg>
        <pc:spChg chg="mod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52" creationId="{D65FE332-E144-DA1F-F529-34AD9324F8F7}"/>
          </ac:spMkLst>
        </pc:spChg>
        <pc:spChg chg="mod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53" creationId="{180B5081-CE5F-5C29-62BC-54C79D7C9BB4}"/>
          </ac:spMkLst>
        </pc:spChg>
        <pc:spChg chg="add mod">
          <ac:chgData name="uzawaktr@outlook.jp" userId="9471b0887bca2b09" providerId="LiveId" clId="{EC54A00A-9AE3-4BD7-956B-7BED11ACA7B3}" dt="2024-09-03T07:59:02.723" v="1811" actId="1076"/>
          <ac:spMkLst>
            <pc:docMk/>
            <pc:sldMk cId="2801225279" sldId="499"/>
            <ac:spMk id="53" creationId="{3D86661A-A5B0-CEE4-D686-56A58DFD77B0}"/>
          </ac:spMkLst>
        </pc:spChg>
        <pc:spChg chg="mod">
          <ac:chgData name="uzawaktr@outlook.jp" userId="9471b0887bca2b09" providerId="LiveId" clId="{EC54A00A-9AE3-4BD7-956B-7BED11ACA7B3}" dt="2024-09-03T07:56:58.009" v="1777" actId="165"/>
          <ac:spMkLst>
            <pc:docMk/>
            <pc:sldMk cId="2801225279" sldId="499"/>
            <ac:spMk id="54" creationId="{180B5081-CE5F-5C29-62BC-54C79D7C9BB4}"/>
          </ac:spMkLst>
        </pc:spChg>
        <pc:spChg chg="add mod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54" creationId="{38FC1DA9-6604-36D6-A166-0C0A875568DC}"/>
          </ac:spMkLst>
        </pc:spChg>
        <pc:spChg chg="add mod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55" creationId="{6FEB5006-2199-7DA6-F5DF-4541E03062C7}"/>
          </ac:spMkLst>
        </pc:spChg>
        <pc:spChg chg="add mod">
          <ac:chgData name="uzawaktr@outlook.jp" userId="9471b0887bca2b09" providerId="LiveId" clId="{EC54A00A-9AE3-4BD7-956B-7BED11ACA7B3}" dt="2024-09-03T07:59:02.723" v="1811" actId="1076"/>
          <ac:spMkLst>
            <pc:docMk/>
            <pc:sldMk cId="2801225279" sldId="499"/>
            <ac:spMk id="58" creationId="{0333FFB5-00B3-6479-CE2A-4901FBFC2979}"/>
          </ac:spMkLst>
        </pc:spChg>
        <pc:spChg chg="mod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58" creationId="{A4F60DCE-3963-EA44-CBA5-D1BE43C35898}"/>
          </ac:spMkLst>
        </pc:spChg>
        <pc:spChg chg="mod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59" creationId="{1A020479-2F5F-8803-82F6-C0337F1BE4C8}"/>
          </ac:spMkLst>
        </pc:spChg>
        <pc:spChg chg="add mod">
          <ac:chgData name="uzawaktr@outlook.jp" userId="9471b0887bca2b09" providerId="LiveId" clId="{EC54A00A-9AE3-4BD7-956B-7BED11ACA7B3}" dt="2024-09-03T07:59:02.723" v="1811" actId="1076"/>
          <ac:spMkLst>
            <pc:docMk/>
            <pc:sldMk cId="2801225279" sldId="499"/>
            <ac:spMk id="59" creationId="{4D9E785F-95AC-76ED-6935-1765F840B2A2}"/>
          </ac:spMkLst>
        </pc:spChg>
        <pc:spChg chg="add mod">
          <ac:chgData name="uzawaktr@outlook.jp" userId="9471b0887bca2b09" providerId="LiveId" clId="{EC54A00A-9AE3-4BD7-956B-7BED11ACA7B3}" dt="2024-09-03T07:59:02.723" v="1811" actId="1076"/>
          <ac:spMkLst>
            <pc:docMk/>
            <pc:sldMk cId="2801225279" sldId="499"/>
            <ac:spMk id="62" creationId="{F8C8DD98-99F7-A5E7-85C2-E5DA8166289D}"/>
          </ac:spMkLst>
        </pc:spChg>
        <pc:spChg chg="add mod">
          <ac:chgData name="uzawaktr@outlook.jp" userId="9471b0887bca2b09" providerId="LiveId" clId="{EC54A00A-9AE3-4BD7-956B-7BED11ACA7B3}" dt="2024-09-03T07:59:02.723" v="1811" actId="1076"/>
          <ac:spMkLst>
            <pc:docMk/>
            <pc:sldMk cId="2801225279" sldId="499"/>
            <ac:spMk id="63" creationId="{6FEB5006-2199-7DA6-F5DF-4541E03062C7}"/>
          </ac:spMkLst>
        </pc:spChg>
        <pc:spChg chg="add mod">
          <ac:chgData name="uzawaktr@outlook.jp" userId="9471b0887bca2b09" providerId="LiveId" clId="{EC54A00A-9AE3-4BD7-956B-7BED11ACA7B3}" dt="2024-09-03T07:59:01.766" v="1809" actId="1076"/>
          <ac:spMkLst>
            <pc:docMk/>
            <pc:sldMk cId="2801225279" sldId="499"/>
            <ac:spMk id="64" creationId="{CC812471-51F4-8E14-2A53-D191E157AD7B}"/>
          </ac:spMkLst>
        </pc:spChg>
        <pc:spChg chg="add mod">
          <ac:chgData name="uzawaktr@outlook.jp" userId="9471b0887bca2b09" providerId="LiveId" clId="{EC54A00A-9AE3-4BD7-956B-7BED11ACA7B3}" dt="2024-09-03T10:12:10.171" v="3549"/>
          <ac:spMkLst>
            <pc:docMk/>
            <pc:sldMk cId="2801225279" sldId="499"/>
            <ac:spMk id="64" creationId="{E0E0E09B-A8D2-D6F3-C88B-8105334CD029}"/>
          </ac:spMkLst>
        </pc:spChg>
        <pc:spChg chg="add mod">
          <ac:chgData name="uzawaktr@outlook.jp" userId="9471b0887bca2b09" providerId="LiveId" clId="{EC54A00A-9AE3-4BD7-956B-7BED11ACA7B3}" dt="2024-09-03T10:12:19.627" v="3553" actId="1076"/>
          <ac:spMkLst>
            <pc:docMk/>
            <pc:sldMk cId="2801225279" sldId="499"/>
            <ac:spMk id="65" creationId="{383811CC-8B79-2B08-28F3-2F5D2F9363DF}"/>
          </ac:spMkLst>
        </pc:spChg>
        <pc:spChg chg="add mod">
          <ac:chgData name="uzawaktr@outlook.jp" userId="9471b0887bca2b09" providerId="LiveId" clId="{EC54A00A-9AE3-4BD7-956B-7BED11ACA7B3}" dt="2024-09-03T07:59:01.766" v="1809" actId="1076"/>
          <ac:spMkLst>
            <pc:docMk/>
            <pc:sldMk cId="2801225279" sldId="499"/>
            <ac:spMk id="65" creationId="{8296F833-E09C-C2C2-F830-1847A6C46653}"/>
          </ac:spMkLst>
        </pc:spChg>
        <pc:spChg chg="add mod">
          <ac:chgData name="uzawaktr@outlook.jp" userId="9471b0887bca2b09" providerId="LiveId" clId="{EC54A00A-9AE3-4BD7-956B-7BED11ACA7B3}" dt="2024-09-03T07:59:01.766" v="1809" actId="1076"/>
          <ac:spMkLst>
            <pc:docMk/>
            <pc:sldMk cId="2801225279" sldId="499"/>
            <ac:spMk id="66" creationId="{3171BA1C-00A0-1827-EDAB-7C8B6A9D3C1F}"/>
          </ac:spMkLst>
        </pc:spChg>
        <pc:spChg chg="add mod">
          <ac:chgData name="uzawaktr@outlook.jp" userId="9471b0887bca2b09" providerId="LiveId" clId="{EC54A00A-9AE3-4BD7-956B-7BED11ACA7B3}" dt="2024-09-03T10:12:19.627" v="3553" actId="1076"/>
          <ac:spMkLst>
            <pc:docMk/>
            <pc:sldMk cId="2801225279" sldId="499"/>
            <ac:spMk id="66" creationId="{B5F06458-E30C-F360-2ACF-878F4E3ACEA3}"/>
          </ac:spMkLst>
        </pc:spChg>
        <pc:spChg chg="add mod">
          <ac:chgData name="uzawaktr@outlook.jp" userId="9471b0887bca2b09" providerId="LiveId" clId="{EC54A00A-9AE3-4BD7-956B-7BED11ACA7B3}" dt="2024-09-03T07:59:01.766" v="1809" actId="1076"/>
          <ac:spMkLst>
            <pc:docMk/>
            <pc:sldMk cId="2801225279" sldId="499"/>
            <ac:spMk id="67" creationId="{0E43CA70-8DC0-082D-A55B-689A4BCA9D15}"/>
          </ac:spMkLst>
        </pc:spChg>
        <pc:spChg chg="add mod">
          <ac:chgData name="uzawaktr@outlook.jp" userId="9471b0887bca2b09" providerId="LiveId" clId="{EC54A00A-9AE3-4BD7-956B-7BED11ACA7B3}" dt="2024-09-03T10:12:19.627" v="3553" actId="1076"/>
          <ac:spMkLst>
            <pc:docMk/>
            <pc:sldMk cId="2801225279" sldId="499"/>
            <ac:spMk id="67" creationId="{73184895-57F8-341E-22E2-8961209D9111}"/>
          </ac:spMkLst>
        </pc:spChg>
        <pc:spChg chg="add mod">
          <ac:chgData name="uzawaktr@outlook.jp" userId="9471b0887bca2b09" providerId="LiveId" clId="{EC54A00A-9AE3-4BD7-956B-7BED11ACA7B3}" dt="2024-09-03T10:12:19.627" v="3553" actId="1076"/>
          <ac:spMkLst>
            <pc:docMk/>
            <pc:sldMk cId="2801225279" sldId="499"/>
            <ac:spMk id="68" creationId="{8FE1A1BC-6BBB-9B73-42E2-813352A86297}"/>
          </ac:spMkLst>
        </pc:spChg>
        <pc:spChg chg="add mod">
          <ac:chgData name="uzawaktr@outlook.jp" userId="9471b0887bca2b09" providerId="LiveId" clId="{EC54A00A-9AE3-4BD7-956B-7BED11ACA7B3}" dt="2024-09-03T07:59:01.766" v="1809" actId="1076"/>
          <ac:spMkLst>
            <pc:docMk/>
            <pc:sldMk cId="2801225279" sldId="499"/>
            <ac:spMk id="68" creationId="{F70BF814-963B-6744-052E-600797E601F8}"/>
          </ac:spMkLst>
        </pc:spChg>
        <pc:spChg chg="add mod">
          <ac:chgData name="uzawaktr@outlook.jp" userId="9471b0887bca2b09" providerId="LiveId" clId="{EC54A00A-9AE3-4BD7-956B-7BED11ACA7B3}" dt="2024-09-03T10:12:19.627" v="3553" actId="1076"/>
          <ac:spMkLst>
            <pc:docMk/>
            <pc:sldMk cId="2801225279" sldId="499"/>
            <ac:spMk id="69" creationId="{423EA742-4FB9-9DBB-7DB0-C3143420FACC}"/>
          </ac:spMkLst>
        </pc:spChg>
        <pc:spChg chg="add mod">
          <ac:chgData name="uzawaktr@outlook.jp" userId="9471b0887bca2b09" providerId="LiveId" clId="{EC54A00A-9AE3-4BD7-956B-7BED11ACA7B3}" dt="2024-09-03T07:59:01.766" v="1809" actId="1076"/>
          <ac:spMkLst>
            <pc:docMk/>
            <pc:sldMk cId="2801225279" sldId="499"/>
            <ac:spMk id="69" creationId="{6C46AD06-CA5A-DAA5-B381-21EC1864A6ED}"/>
          </ac:spMkLst>
        </pc:spChg>
        <pc:spChg chg="add mod">
          <ac:chgData name="uzawaktr@outlook.jp" userId="9471b0887bca2b09" providerId="LiveId" clId="{EC54A00A-9AE3-4BD7-956B-7BED11ACA7B3}" dt="2024-09-03T10:12:19.627" v="3553" actId="1076"/>
          <ac:spMkLst>
            <pc:docMk/>
            <pc:sldMk cId="2801225279" sldId="499"/>
            <ac:spMk id="70" creationId="{38D50BD9-F604-3D8F-945E-8B202001CAC1}"/>
          </ac:spMkLst>
        </pc:spChg>
        <pc:spChg chg="add mod">
          <ac:chgData name="uzawaktr@outlook.jp" userId="9471b0887bca2b09" providerId="LiveId" clId="{EC54A00A-9AE3-4BD7-956B-7BED11ACA7B3}" dt="2024-09-03T10:12:19.627" v="3553" actId="1076"/>
          <ac:spMkLst>
            <pc:docMk/>
            <pc:sldMk cId="2801225279" sldId="499"/>
            <ac:spMk id="71" creationId="{64806574-3B94-9610-46C2-56431D29260C}"/>
          </ac:spMkLst>
        </pc:spChg>
        <pc:spChg chg="mod">
          <ac:chgData name="uzawaktr@outlook.jp" userId="9471b0887bca2b09" providerId="LiveId" clId="{EC54A00A-9AE3-4BD7-956B-7BED11ACA7B3}" dt="2024-09-03T07:58:00.012" v="1797"/>
          <ac:spMkLst>
            <pc:docMk/>
            <pc:sldMk cId="2801225279" sldId="499"/>
            <ac:spMk id="71" creationId="{D65FE332-E144-DA1F-F529-34AD9324F8F7}"/>
          </ac:spMkLst>
        </pc:spChg>
        <pc:spChg chg="mod">
          <ac:chgData name="uzawaktr@outlook.jp" userId="9471b0887bca2b09" providerId="LiveId" clId="{EC54A00A-9AE3-4BD7-956B-7BED11ACA7B3}" dt="2024-09-03T07:58:00.012" v="1797"/>
          <ac:spMkLst>
            <pc:docMk/>
            <pc:sldMk cId="2801225279" sldId="499"/>
            <ac:spMk id="72" creationId="{180B5081-CE5F-5C29-62BC-54C79D7C9BB4}"/>
          </ac:spMkLst>
        </pc:spChg>
        <pc:spChg chg="add mod">
          <ac:chgData name="uzawaktr@outlook.jp" userId="9471b0887bca2b09" providerId="LiveId" clId="{EC54A00A-9AE3-4BD7-956B-7BED11ACA7B3}" dt="2024-09-03T10:12:19.627" v="3553" actId="1076"/>
          <ac:spMkLst>
            <pc:docMk/>
            <pc:sldMk cId="2801225279" sldId="499"/>
            <ac:spMk id="72" creationId="{A49FAB88-D5E9-7642-95A8-A2865ADA1D4F}"/>
          </ac:spMkLst>
        </pc:spChg>
        <pc:spChg chg="add mod">
          <ac:chgData name="uzawaktr@outlook.jp" userId="9471b0887bca2b09" providerId="LiveId" clId="{EC54A00A-9AE3-4BD7-956B-7BED11ACA7B3}" dt="2024-09-03T10:12:19.627" v="3553" actId="1076"/>
          <ac:spMkLst>
            <pc:docMk/>
            <pc:sldMk cId="2801225279" sldId="499"/>
            <ac:spMk id="73" creationId="{1DA28543-7ED8-0844-18C0-362B3EA431BD}"/>
          </ac:spMkLst>
        </pc:spChg>
        <pc:spChg chg="add del mod">
          <ac:chgData name="uzawaktr@outlook.jp" userId="9471b0887bca2b09" providerId="LiveId" clId="{EC54A00A-9AE3-4BD7-956B-7BED11ACA7B3}" dt="2024-09-03T08:05:29.994" v="1934" actId="21"/>
          <ac:spMkLst>
            <pc:docMk/>
            <pc:sldMk cId="2801225279" sldId="499"/>
            <ac:spMk id="73" creationId="{AE8EA587-6FB2-58C2-42BD-069197559E74}"/>
          </ac:spMkLst>
        </pc:spChg>
        <pc:spChg chg="add mod">
          <ac:chgData name="uzawaktr@outlook.jp" userId="9471b0887bca2b09" providerId="LiveId" clId="{EC54A00A-9AE3-4BD7-956B-7BED11ACA7B3}" dt="2024-09-03T10:12:19.627" v="3553" actId="1076"/>
          <ac:spMkLst>
            <pc:docMk/>
            <pc:sldMk cId="2801225279" sldId="499"/>
            <ac:spMk id="74" creationId="{512E531D-B1A7-E0B7-8804-6E3B103A31E0}"/>
          </ac:spMkLst>
        </pc:spChg>
        <pc:spChg chg="add del mod">
          <ac:chgData name="uzawaktr@outlook.jp" userId="9471b0887bca2b09" providerId="LiveId" clId="{EC54A00A-9AE3-4BD7-956B-7BED11ACA7B3}" dt="2024-09-03T08:03:53.064" v="1883" actId="21"/>
          <ac:spMkLst>
            <pc:docMk/>
            <pc:sldMk cId="2801225279" sldId="499"/>
            <ac:spMk id="74" creationId="{CC812471-51F4-8E14-2A53-D191E157AD7B}"/>
          </ac:spMkLst>
        </pc:spChg>
        <pc:spChg chg="add del mod">
          <ac:chgData name="uzawaktr@outlook.jp" userId="9471b0887bca2b09" providerId="LiveId" clId="{EC54A00A-9AE3-4BD7-956B-7BED11ACA7B3}" dt="2024-09-03T08:01:55.473" v="1873" actId="21"/>
          <ac:spMkLst>
            <pc:docMk/>
            <pc:sldMk cId="2801225279" sldId="499"/>
            <ac:spMk id="75" creationId="{AA5A1164-53C9-E155-6288-3DD8053EDB7B}"/>
          </ac:spMkLst>
        </pc:spChg>
        <pc:spChg chg="add mod">
          <ac:chgData name="uzawaktr@outlook.jp" userId="9471b0887bca2b09" providerId="LiveId" clId="{EC54A00A-9AE3-4BD7-956B-7BED11ACA7B3}" dt="2024-09-03T10:12:19.627" v="3553" actId="1076"/>
          <ac:spMkLst>
            <pc:docMk/>
            <pc:sldMk cId="2801225279" sldId="499"/>
            <ac:spMk id="75" creationId="{D830D345-9318-A2DA-F914-853DA770C9E8}"/>
          </ac:spMkLst>
        </pc:spChg>
        <pc:spChg chg="add mod">
          <ac:chgData name="uzawaktr@outlook.jp" userId="9471b0887bca2b09" providerId="LiveId" clId="{EC54A00A-9AE3-4BD7-956B-7BED11ACA7B3}" dt="2024-09-03T10:12:19.627" v="3553" actId="1076"/>
          <ac:spMkLst>
            <pc:docMk/>
            <pc:sldMk cId="2801225279" sldId="499"/>
            <ac:spMk id="76" creationId="{05345B3C-D630-DA33-D11B-870CFD7166EE}"/>
          </ac:spMkLst>
        </pc:spChg>
        <pc:spChg chg="add del mod">
          <ac:chgData name="uzawaktr@outlook.jp" userId="9471b0887bca2b09" providerId="LiveId" clId="{EC54A00A-9AE3-4BD7-956B-7BED11ACA7B3}" dt="2024-09-03T08:03:53.064" v="1883" actId="21"/>
          <ac:spMkLst>
            <pc:docMk/>
            <pc:sldMk cId="2801225279" sldId="499"/>
            <ac:spMk id="76" creationId="{7323E297-8DB8-5044-903C-E9107ED026C6}"/>
          </ac:spMkLst>
        </pc:spChg>
        <pc:spChg chg="add del mod">
          <ac:chgData name="uzawaktr@outlook.jp" userId="9471b0887bca2b09" providerId="LiveId" clId="{EC54A00A-9AE3-4BD7-956B-7BED11ACA7B3}" dt="2024-09-03T08:03:53.064" v="1883" actId="21"/>
          <ac:spMkLst>
            <pc:docMk/>
            <pc:sldMk cId="2801225279" sldId="499"/>
            <ac:spMk id="77" creationId="{3D86661A-A5B0-CEE4-D686-56A58DFD77B0}"/>
          </ac:spMkLst>
        </pc:spChg>
        <pc:spChg chg="add mod">
          <ac:chgData name="uzawaktr@outlook.jp" userId="9471b0887bca2b09" providerId="LiveId" clId="{EC54A00A-9AE3-4BD7-956B-7BED11ACA7B3}" dt="2024-09-03T10:12:19.627" v="3553" actId="1076"/>
          <ac:spMkLst>
            <pc:docMk/>
            <pc:sldMk cId="2801225279" sldId="499"/>
            <ac:spMk id="77" creationId="{7B914BC1-5A1A-B315-25C0-650059C5D170}"/>
          </ac:spMkLst>
        </pc:spChg>
        <pc:spChg chg="add del mod">
          <ac:chgData name="uzawaktr@outlook.jp" userId="9471b0887bca2b09" providerId="LiveId" clId="{EC54A00A-9AE3-4BD7-956B-7BED11ACA7B3}" dt="2024-09-03T08:03:53.064" v="1883" actId="21"/>
          <ac:spMkLst>
            <pc:docMk/>
            <pc:sldMk cId="2801225279" sldId="499"/>
            <ac:spMk id="78" creationId="{01C8AD3E-3BD4-3BAD-DE9B-2C706B9BCAA0}"/>
          </ac:spMkLst>
        </pc:spChg>
        <pc:spChg chg="add mod">
          <ac:chgData name="uzawaktr@outlook.jp" userId="9471b0887bca2b09" providerId="LiveId" clId="{EC54A00A-9AE3-4BD7-956B-7BED11ACA7B3}" dt="2024-09-03T10:12:19.627" v="3553" actId="1076"/>
          <ac:spMkLst>
            <pc:docMk/>
            <pc:sldMk cId="2801225279" sldId="499"/>
            <ac:spMk id="78" creationId="{2F2CE281-1E81-CCD1-76D8-DACF00E50F06}"/>
          </ac:spMkLst>
        </pc:spChg>
        <pc:spChg chg="add del mod">
          <ac:chgData name="uzawaktr@outlook.jp" userId="9471b0887bca2b09" providerId="LiveId" clId="{EC54A00A-9AE3-4BD7-956B-7BED11ACA7B3}" dt="2024-09-03T08:03:53.064" v="1883" actId="21"/>
          <ac:spMkLst>
            <pc:docMk/>
            <pc:sldMk cId="2801225279" sldId="499"/>
            <ac:spMk id="79" creationId="{7D089E45-58C0-243D-91AA-4B8404E5B93C}"/>
          </ac:spMkLst>
        </pc:spChg>
        <pc:spChg chg="add mod">
          <ac:chgData name="uzawaktr@outlook.jp" userId="9471b0887bca2b09" providerId="LiveId" clId="{EC54A00A-9AE3-4BD7-956B-7BED11ACA7B3}" dt="2024-09-03T10:12:19.627" v="3553" actId="1076"/>
          <ac:spMkLst>
            <pc:docMk/>
            <pc:sldMk cId="2801225279" sldId="499"/>
            <ac:spMk id="79" creationId="{DF314EBE-C6FB-8977-4052-B946D569B57D}"/>
          </ac:spMkLst>
        </pc:spChg>
        <pc:spChg chg="add del mod">
          <ac:chgData name="uzawaktr@outlook.jp" userId="9471b0887bca2b09" providerId="LiveId" clId="{EC54A00A-9AE3-4BD7-956B-7BED11ACA7B3}" dt="2024-09-03T08:03:53.064" v="1883" actId="21"/>
          <ac:spMkLst>
            <pc:docMk/>
            <pc:sldMk cId="2801225279" sldId="499"/>
            <ac:spMk id="81" creationId="{0333FFB5-00B3-6479-CE2A-4901FBFC2979}"/>
          </ac:spMkLst>
        </pc:spChg>
        <pc:spChg chg="add del mod">
          <ac:chgData name="uzawaktr@outlook.jp" userId="9471b0887bca2b09" providerId="LiveId" clId="{EC54A00A-9AE3-4BD7-956B-7BED11ACA7B3}" dt="2024-09-03T08:03:53.064" v="1883" actId="21"/>
          <ac:spMkLst>
            <pc:docMk/>
            <pc:sldMk cId="2801225279" sldId="499"/>
            <ac:spMk id="82" creationId="{33256CC4-F671-66B4-AA9C-C6DE581C4772}"/>
          </ac:spMkLst>
        </pc:spChg>
        <pc:spChg chg="mod">
          <ac:chgData name="uzawaktr@outlook.jp" userId="9471b0887bca2b09" providerId="LiveId" clId="{EC54A00A-9AE3-4BD7-956B-7BED11ACA7B3}" dt="2024-09-03T10:12:14.705" v="3552"/>
          <ac:spMkLst>
            <pc:docMk/>
            <pc:sldMk cId="2801225279" sldId="499"/>
            <ac:spMk id="82" creationId="{FC1F6FD9-DF11-6C6C-EDAE-969B70EFE4D4}"/>
          </ac:spMkLst>
        </pc:spChg>
        <pc:spChg chg="mod">
          <ac:chgData name="uzawaktr@outlook.jp" userId="9471b0887bca2b09" providerId="LiveId" clId="{EC54A00A-9AE3-4BD7-956B-7BED11ACA7B3}" dt="2024-09-03T10:12:14.705" v="3552"/>
          <ac:spMkLst>
            <pc:docMk/>
            <pc:sldMk cId="2801225279" sldId="499"/>
            <ac:spMk id="83" creationId="{40868D1B-E530-E150-C4F4-554E67C10E96}"/>
          </ac:spMkLst>
        </pc:spChg>
        <pc:spChg chg="add del mod">
          <ac:chgData name="uzawaktr@outlook.jp" userId="9471b0887bca2b09" providerId="LiveId" clId="{EC54A00A-9AE3-4BD7-956B-7BED11ACA7B3}" dt="2024-09-03T08:03:53.064" v="1883" actId="21"/>
          <ac:spMkLst>
            <pc:docMk/>
            <pc:sldMk cId="2801225279" sldId="499"/>
            <ac:spMk id="83" creationId="{4D9E785F-95AC-76ED-6935-1765F840B2A2}"/>
          </ac:spMkLst>
        </pc:spChg>
        <pc:spChg chg="add mod">
          <ac:chgData name="uzawaktr@outlook.jp" userId="9471b0887bca2b09" providerId="LiveId" clId="{EC54A00A-9AE3-4BD7-956B-7BED11ACA7B3}" dt="2024-09-03T10:12:19.627" v="3553" actId="1076"/>
          <ac:spMkLst>
            <pc:docMk/>
            <pc:sldMk cId="2801225279" sldId="499"/>
            <ac:spMk id="84" creationId="{498DD4FF-A8FD-65CF-445E-D1954537A790}"/>
          </ac:spMkLst>
        </pc:spChg>
        <pc:spChg chg="add del mod">
          <ac:chgData name="uzawaktr@outlook.jp" userId="9471b0887bca2b09" providerId="LiveId" clId="{EC54A00A-9AE3-4BD7-956B-7BED11ACA7B3}" dt="2024-09-03T08:03:53.064" v="1883" actId="21"/>
          <ac:spMkLst>
            <pc:docMk/>
            <pc:sldMk cId="2801225279" sldId="499"/>
            <ac:spMk id="84" creationId="{F8C8DD98-99F7-A5E7-85C2-E5DA8166289D}"/>
          </ac:spMkLst>
        </pc:spChg>
        <pc:spChg chg="add del mod">
          <ac:chgData name="uzawaktr@outlook.jp" userId="9471b0887bca2b09" providerId="LiveId" clId="{EC54A00A-9AE3-4BD7-956B-7BED11ACA7B3}" dt="2024-09-03T08:03:53.064" v="1883" actId="21"/>
          <ac:spMkLst>
            <pc:docMk/>
            <pc:sldMk cId="2801225279" sldId="499"/>
            <ac:spMk id="85" creationId="{8296F833-E09C-C2C2-F830-1847A6C46653}"/>
          </ac:spMkLst>
        </pc:spChg>
        <pc:spChg chg="add mod">
          <ac:chgData name="uzawaktr@outlook.jp" userId="9471b0887bca2b09" providerId="LiveId" clId="{EC54A00A-9AE3-4BD7-956B-7BED11ACA7B3}" dt="2024-09-03T10:12:19.627" v="3553" actId="1076"/>
          <ac:spMkLst>
            <pc:docMk/>
            <pc:sldMk cId="2801225279" sldId="499"/>
            <ac:spMk id="85" creationId="{AB9117E0-3ECF-48F7-0377-15DD097261C5}"/>
          </ac:spMkLst>
        </pc:spChg>
        <pc:spChg chg="add del mod">
          <ac:chgData name="uzawaktr@outlook.jp" userId="9471b0887bca2b09" providerId="LiveId" clId="{EC54A00A-9AE3-4BD7-956B-7BED11ACA7B3}" dt="2024-09-03T08:03:53.064" v="1883" actId="21"/>
          <ac:spMkLst>
            <pc:docMk/>
            <pc:sldMk cId="2801225279" sldId="499"/>
            <ac:spMk id="86" creationId="{3171BA1C-00A0-1827-EDAB-7C8B6A9D3C1F}"/>
          </ac:spMkLst>
        </pc:spChg>
        <pc:spChg chg="add del mod">
          <ac:chgData name="uzawaktr@outlook.jp" userId="9471b0887bca2b09" providerId="LiveId" clId="{EC54A00A-9AE3-4BD7-956B-7BED11ACA7B3}" dt="2024-09-03T08:03:53.064" v="1883" actId="21"/>
          <ac:spMkLst>
            <pc:docMk/>
            <pc:sldMk cId="2801225279" sldId="499"/>
            <ac:spMk id="87" creationId="{0E43CA70-8DC0-082D-A55B-689A4BCA9D15}"/>
          </ac:spMkLst>
        </pc:spChg>
        <pc:spChg chg="mod">
          <ac:chgData name="uzawaktr@outlook.jp" userId="9471b0887bca2b09" providerId="LiveId" clId="{EC54A00A-9AE3-4BD7-956B-7BED11ACA7B3}" dt="2024-09-03T10:12:14.705" v="3552"/>
          <ac:spMkLst>
            <pc:docMk/>
            <pc:sldMk cId="2801225279" sldId="499"/>
            <ac:spMk id="87" creationId="{30768FF9-6F75-97B0-9612-122EBD0AEF62}"/>
          </ac:spMkLst>
        </pc:spChg>
        <pc:spChg chg="mod">
          <ac:chgData name="uzawaktr@outlook.jp" userId="9471b0887bca2b09" providerId="LiveId" clId="{EC54A00A-9AE3-4BD7-956B-7BED11ACA7B3}" dt="2024-09-03T10:12:14.705" v="3552"/>
          <ac:spMkLst>
            <pc:docMk/>
            <pc:sldMk cId="2801225279" sldId="499"/>
            <ac:spMk id="88" creationId="{8B5D3A17-1B58-74AE-B15F-45EB439771F3}"/>
          </ac:spMkLst>
        </pc:spChg>
        <pc:spChg chg="add del mod">
          <ac:chgData name="uzawaktr@outlook.jp" userId="9471b0887bca2b09" providerId="LiveId" clId="{EC54A00A-9AE3-4BD7-956B-7BED11ACA7B3}" dt="2024-09-03T08:03:53.064" v="1883" actId="21"/>
          <ac:spMkLst>
            <pc:docMk/>
            <pc:sldMk cId="2801225279" sldId="499"/>
            <ac:spMk id="88" creationId="{F70BF814-963B-6744-052E-600797E601F8}"/>
          </ac:spMkLst>
        </pc:spChg>
        <pc:spChg chg="add del mod">
          <ac:chgData name="uzawaktr@outlook.jp" userId="9471b0887bca2b09" providerId="LiveId" clId="{EC54A00A-9AE3-4BD7-956B-7BED11ACA7B3}" dt="2024-09-03T08:03:53.064" v="1883" actId="21"/>
          <ac:spMkLst>
            <pc:docMk/>
            <pc:sldMk cId="2801225279" sldId="499"/>
            <ac:spMk id="89" creationId="{6C46AD06-CA5A-DAA5-B381-21EC1864A6ED}"/>
          </ac:spMkLst>
        </pc:spChg>
        <pc:spChg chg="add del mod">
          <ac:chgData name="uzawaktr@outlook.jp" userId="9471b0887bca2b09" providerId="LiveId" clId="{EC54A00A-9AE3-4BD7-956B-7BED11ACA7B3}" dt="2024-09-03T08:03:53.064" v="1883" actId="21"/>
          <ac:spMkLst>
            <pc:docMk/>
            <pc:sldMk cId="2801225279" sldId="499"/>
            <ac:spMk id="90" creationId="{C193E54D-F68E-EF18-7EB6-20BAD0FBAD2F}"/>
          </ac:spMkLst>
        </pc:spChg>
        <pc:spChg chg="add mod">
          <ac:chgData name="uzawaktr@outlook.jp" userId="9471b0887bca2b09" providerId="LiveId" clId="{EC54A00A-9AE3-4BD7-956B-7BED11ACA7B3}" dt="2024-09-03T10:12:42.024" v="3558" actId="1076"/>
          <ac:spMkLst>
            <pc:docMk/>
            <pc:sldMk cId="2801225279" sldId="499"/>
            <ac:spMk id="91" creationId="{65ED8672-EC93-445F-E7B5-0B2675F6276B}"/>
          </ac:spMkLst>
        </pc:spChg>
        <pc:spChg chg="mod">
          <ac:chgData name="uzawaktr@outlook.jp" userId="9471b0887bca2b09" providerId="LiveId" clId="{EC54A00A-9AE3-4BD7-956B-7BED11ACA7B3}" dt="2024-09-03T08:02:05.218" v="1875"/>
          <ac:spMkLst>
            <pc:docMk/>
            <pc:sldMk cId="2801225279" sldId="499"/>
            <ac:spMk id="92" creationId="{D65FE332-E144-DA1F-F529-34AD9324F8F7}"/>
          </ac:spMkLst>
        </pc:spChg>
        <pc:spChg chg="mod">
          <ac:chgData name="uzawaktr@outlook.jp" userId="9471b0887bca2b09" providerId="LiveId" clId="{EC54A00A-9AE3-4BD7-956B-7BED11ACA7B3}" dt="2024-09-03T08:02:05.218" v="1875"/>
          <ac:spMkLst>
            <pc:docMk/>
            <pc:sldMk cId="2801225279" sldId="499"/>
            <ac:spMk id="93" creationId="{180B5081-CE5F-5C29-62BC-54C79D7C9BB4}"/>
          </ac:spMkLst>
        </pc:spChg>
        <pc:spChg chg="add del mod">
          <ac:chgData name="uzawaktr@outlook.jp" userId="9471b0887bca2b09" providerId="LiveId" clId="{EC54A00A-9AE3-4BD7-956B-7BED11ACA7B3}" dt="2024-09-03T08:03:53.064" v="1883" actId="21"/>
          <ac:spMkLst>
            <pc:docMk/>
            <pc:sldMk cId="2801225279" sldId="499"/>
            <ac:spMk id="96" creationId="{38FC1DA9-6604-36D6-A166-0C0A875568DC}"/>
          </ac:spMkLst>
        </pc:spChg>
        <pc:spChg chg="add del mod">
          <ac:chgData name="uzawaktr@outlook.jp" userId="9471b0887bca2b09" providerId="LiveId" clId="{EC54A00A-9AE3-4BD7-956B-7BED11ACA7B3}" dt="2024-09-03T08:03:53.064" v="1883" actId="21"/>
          <ac:spMkLst>
            <pc:docMk/>
            <pc:sldMk cId="2801225279" sldId="499"/>
            <ac:spMk id="97" creationId="{6FEB5006-2199-7DA6-F5DF-4541E03062C7}"/>
          </ac:spMkLst>
        </pc:spChg>
        <pc:spChg chg="add mod">
          <ac:chgData name="uzawaktr@outlook.jp" userId="9471b0887bca2b09" providerId="LiveId" clId="{EC54A00A-9AE3-4BD7-956B-7BED11ACA7B3}" dt="2024-09-03T08:08:04.040" v="1992" actId="164"/>
          <ac:spMkLst>
            <pc:docMk/>
            <pc:sldMk cId="2801225279" sldId="499"/>
            <ac:spMk id="98" creationId="{A4F60DCE-3963-EA44-CBA5-D1BE43C35898}"/>
          </ac:spMkLst>
        </pc:spChg>
        <pc:spChg chg="add del mod">
          <ac:chgData name="uzawaktr@outlook.jp" userId="9471b0887bca2b09" providerId="LiveId" clId="{EC54A00A-9AE3-4BD7-956B-7BED11ACA7B3}" dt="2024-09-03T08:08:07.179" v="1993" actId="21"/>
          <ac:spMkLst>
            <pc:docMk/>
            <pc:sldMk cId="2801225279" sldId="499"/>
            <ac:spMk id="99" creationId="{CC812471-51F4-8E14-2A53-D191E157AD7B}"/>
          </ac:spMkLst>
        </pc:spChg>
        <pc:spChg chg="add del mod">
          <ac:chgData name="uzawaktr@outlook.jp" userId="9471b0887bca2b09" providerId="LiveId" clId="{EC54A00A-9AE3-4BD7-956B-7BED11ACA7B3}" dt="2024-09-03T08:08:07.179" v="1993" actId="21"/>
          <ac:spMkLst>
            <pc:docMk/>
            <pc:sldMk cId="2801225279" sldId="499"/>
            <ac:spMk id="100" creationId="{7323E297-8DB8-5044-903C-E9107ED026C6}"/>
          </ac:spMkLst>
        </pc:spChg>
        <pc:spChg chg="add del mod">
          <ac:chgData name="uzawaktr@outlook.jp" userId="9471b0887bca2b09" providerId="LiveId" clId="{EC54A00A-9AE3-4BD7-956B-7BED11ACA7B3}" dt="2024-09-03T08:08:07.179" v="1993" actId="21"/>
          <ac:spMkLst>
            <pc:docMk/>
            <pc:sldMk cId="2801225279" sldId="499"/>
            <ac:spMk id="101" creationId="{3D86661A-A5B0-CEE4-D686-56A58DFD77B0}"/>
          </ac:spMkLst>
        </pc:spChg>
        <pc:spChg chg="add del mod">
          <ac:chgData name="uzawaktr@outlook.jp" userId="9471b0887bca2b09" providerId="LiveId" clId="{EC54A00A-9AE3-4BD7-956B-7BED11ACA7B3}" dt="2024-09-03T08:08:07.179" v="1993" actId="21"/>
          <ac:spMkLst>
            <pc:docMk/>
            <pc:sldMk cId="2801225279" sldId="499"/>
            <ac:spMk id="102" creationId="{01C8AD3E-3BD4-3BAD-DE9B-2C706B9BCAA0}"/>
          </ac:spMkLst>
        </pc:spChg>
        <pc:spChg chg="add del mod">
          <ac:chgData name="uzawaktr@outlook.jp" userId="9471b0887bca2b09" providerId="LiveId" clId="{EC54A00A-9AE3-4BD7-956B-7BED11ACA7B3}" dt="2024-09-03T08:08:07.179" v="1993" actId="21"/>
          <ac:spMkLst>
            <pc:docMk/>
            <pc:sldMk cId="2801225279" sldId="499"/>
            <ac:spMk id="104" creationId="{7D089E45-58C0-243D-91AA-4B8404E5B93C}"/>
          </ac:spMkLst>
        </pc:spChg>
        <pc:spChg chg="add del mod">
          <ac:chgData name="uzawaktr@outlook.jp" userId="9471b0887bca2b09" providerId="LiveId" clId="{EC54A00A-9AE3-4BD7-956B-7BED11ACA7B3}" dt="2024-09-03T08:08:07.179" v="1993" actId="21"/>
          <ac:spMkLst>
            <pc:docMk/>
            <pc:sldMk cId="2801225279" sldId="499"/>
            <ac:spMk id="105" creationId="{0333FFB5-00B3-6479-CE2A-4901FBFC2979}"/>
          </ac:spMkLst>
        </pc:spChg>
        <pc:spChg chg="add del mod">
          <ac:chgData name="uzawaktr@outlook.jp" userId="9471b0887bca2b09" providerId="LiveId" clId="{EC54A00A-9AE3-4BD7-956B-7BED11ACA7B3}" dt="2024-09-03T08:08:07.179" v="1993" actId="21"/>
          <ac:spMkLst>
            <pc:docMk/>
            <pc:sldMk cId="2801225279" sldId="499"/>
            <ac:spMk id="106" creationId="{33256CC4-F671-66B4-AA9C-C6DE581C4772}"/>
          </ac:spMkLst>
        </pc:spChg>
        <pc:spChg chg="add del mod">
          <ac:chgData name="uzawaktr@outlook.jp" userId="9471b0887bca2b09" providerId="LiveId" clId="{EC54A00A-9AE3-4BD7-956B-7BED11ACA7B3}" dt="2024-09-03T08:08:07.179" v="1993" actId="21"/>
          <ac:spMkLst>
            <pc:docMk/>
            <pc:sldMk cId="2801225279" sldId="499"/>
            <ac:spMk id="110" creationId="{4D9E785F-95AC-76ED-6935-1765F840B2A2}"/>
          </ac:spMkLst>
        </pc:spChg>
        <pc:spChg chg="add del mod">
          <ac:chgData name="uzawaktr@outlook.jp" userId="9471b0887bca2b09" providerId="LiveId" clId="{EC54A00A-9AE3-4BD7-956B-7BED11ACA7B3}" dt="2024-09-03T08:08:07.179" v="1993" actId="21"/>
          <ac:spMkLst>
            <pc:docMk/>
            <pc:sldMk cId="2801225279" sldId="499"/>
            <ac:spMk id="111" creationId="{F8C8DD98-99F7-A5E7-85C2-E5DA8166289D}"/>
          </ac:spMkLst>
        </pc:spChg>
        <pc:spChg chg="add del mod">
          <ac:chgData name="uzawaktr@outlook.jp" userId="9471b0887bca2b09" providerId="LiveId" clId="{EC54A00A-9AE3-4BD7-956B-7BED11ACA7B3}" dt="2024-09-03T08:08:07.179" v="1993" actId="21"/>
          <ac:spMkLst>
            <pc:docMk/>
            <pc:sldMk cId="2801225279" sldId="499"/>
            <ac:spMk id="112" creationId="{8296F833-E09C-C2C2-F830-1847A6C46653}"/>
          </ac:spMkLst>
        </pc:spChg>
        <pc:spChg chg="add del mod">
          <ac:chgData name="uzawaktr@outlook.jp" userId="9471b0887bca2b09" providerId="LiveId" clId="{EC54A00A-9AE3-4BD7-956B-7BED11ACA7B3}" dt="2024-09-03T08:08:07.179" v="1993" actId="21"/>
          <ac:spMkLst>
            <pc:docMk/>
            <pc:sldMk cId="2801225279" sldId="499"/>
            <ac:spMk id="115" creationId="{3171BA1C-00A0-1827-EDAB-7C8B6A9D3C1F}"/>
          </ac:spMkLst>
        </pc:spChg>
        <pc:spChg chg="add del mod">
          <ac:chgData name="uzawaktr@outlook.jp" userId="9471b0887bca2b09" providerId="LiveId" clId="{EC54A00A-9AE3-4BD7-956B-7BED11ACA7B3}" dt="2024-09-03T08:08:07.179" v="1993" actId="21"/>
          <ac:spMkLst>
            <pc:docMk/>
            <pc:sldMk cId="2801225279" sldId="499"/>
            <ac:spMk id="116" creationId="{0E43CA70-8DC0-082D-A55B-689A4BCA9D15}"/>
          </ac:spMkLst>
        </pc:spChg>
        <pc:spChg chg="add del mod">
          <ac:chgData name="uzawaktr@outlook.jp" userId="9471b0887bca2b09" providerId="LiveId" clId="{EC54A00A-9AE3-4BD7-956B-7BED11ACA7B3}" dt="2024-09-03T08:08:07.179" v="1993" actId="21"/>
          <ac:spMkLst>
            <pc:docMk/>
            <pc:sldMk cId="2801225279" sldId="499"/>
            <ac:spMk id="117" creationId="{F70BF814-963B-6744-052E-600797E601F8}"/>
          </ac:spMkLst>
        </pc:spChg>
        <pc:spChg chg="add del mod">
          <ac:chgData name="uzawaktr@outlook.jp" userId="9471b0887bca2b09" providerId="LiveId" clId="{EC54A00A-9AE3-4BD7-956B-7BED11ACA7B3}" dt="2024-09-03T08:08:07.179" v="1993" actId="21"/>
          <ac:spMkLst>
            <pc:docMk/>
            <pc:sldMk cId="2801225279" sldId="499"/>
            <ac:spMk id="118" creationId="{6C46AD06-CA5A-DAA5-B381-21EC1864A6ED}"/>
          </ac:spMkLst>
        </pc:spChg>
        <pc:spChg chg="add del mod">
          <ac:chgData name="uzawaktr@outlook.jp" userId="9471b0887bca2b09" providerId="LiveId" clId="{EC54A00A-9AE3-4BD7-956B-7BED11ACA7B3}" dt="2024-09-03T08:08:07.179" v="1993" actId="21"/>
          <ac:spMkLst>
            <pc:docMk/>
            <pc:sldMk cId="2801225279" sldId="499"/>
            <ac:spMk id="119" creationId="{C193E54D-F68E-EF18-7EB6-20BAD0FBAD2F}"/>
          </ac:spMkLst>
        </pc:spChg>
        <pc:spChg chg="mod">
          <ac:chgData name="uzawaktr@outlook.jp" userId="9471b0887bca2b09" providerId="LiveId" clId="{EC54A00A-9AE3-4BD7-956B-7BED11ACA7B3}" dt="2024-09-03T08:03:53.844" v="1884"/>
          <ac:spMkLst>
            <pc:docMk/>
            <pc:sldMk cId="2801225279" sldId="499"/>
            <ac:spMk id="121" creationId="{D65FE332-E144-DA1F-F529-34AD9324F8F7}"/>
          </ac:spMkLst>
        </pc:spChg>
        <pc:spChg chg="mod">
          <ac:chgData name="uzawaktr@outlook.jp" userId="9471b0887bca2b09" providerId="LiveId" clId="{EC54A00A-9AE3-4BD7-956B-7BED11ACA7B3}" dt="2024-09-03T08:03:53.844" v="1884"/>
          <ac:spMkLst>
            <pc:docMk/>
            <pc:sldMk cId="2801225279" sldId="499"/>
            <ac:spMk id="122" creationId="{180B5081-CE5F-5C29-62BC-54C79D7C9BB4}"/>
          </ac:spMkLst>
        </pc:spChg>
        <pc:spChg chg="add del mod">
          <ac:chgData name="uzawaktr@outlook.jp" userId="9471b0887bca2b09" providerId="LiveId" clId="{EC54A00A-9AE3-4BD7-956B-7BED11ACA7B3}" dt="2024-09-03T08:08:07.179" v="1993" actId="21"/>
          <ac:spMkLst>
            <pc:docMk/>
            <pc:sldMk cId="2801225279" sldId="499"/>
            <ac:spMk id="123" creationId="{38FC1DA9-6604-36D6-A166-0C0A875568DC}"/>
          </ac:spMkLst>
        </pc:spChg>
        <pc:spChg chg="add del mod">
          <ac:chgData name="uzawaktr@outlook.jp" userId="9471b0887bca2b09" providerId="LiveId" clId="{EC54A00A-9AE3-4BD7-956B-7BED11ACA7B3}" dt="2024-09-03T08:08:07.179" v="1993" actId="21"/>
          <ac:spMkLst>
            <pc:docMk/>
            <pc:sldMk cId="2801225279" sldId="499"/>
            <ac:spMk id="124" creationId="{6FEB5006-2199-7DA6-F5DF-4541E03062C7}"/>
          </ac:spMkLst>
        </pc:spChg>
        <pc:spChg chg="add mod">
          <ac:chgData name="uzawaktr@outlook.jp" userId="9471b0887bca2b09" providerId="LiveId" clId="{EC54A00A-9AE3-4BD7-956B-7BED11ACA7B3}" dt="2024-09-03T08:08:04.040" v="1992" actId="164"/>
          <ac:spMkLst>
            <pc:docMk/>
            <pc:sldMk cId="2801225279" sldId="499"/>
            <ac:spMk id="125" creationId="{1A020479-2F5F-8803-82F6-C0337F1BE4C8}"/>
          </ac:spMkLst>
        </pc:spChg>
        <pc:spChg chg="add mod">
          <ac:chgData name="uzawaktr@outlook.jp" userId="9471b0887bca2b09" providerId="LiveId" clId="{EC54A00A-9AE3-4BD7-956B-7BED11ACA7B3}" dt="2024-09-03T08:06:01.294" v="1936"/>
          <ac:spMkLst>
            <pc:docMk/>
            <pc:sldMk cId="2801225279" sldId="499"/>
            <ac:spMk id="126" creationId="{3A5F4FBB-13CC-132A-61C4-21F33974B754}"/>
          </ac:spMkLst>
        </pc:spChg>
        <pc:spChg chg="mod">
          <ac:chgData name="uzawaktr@outlook.jp" userId="9471b0887bca2b09" providerId="LiveId" clId="{EC54A00A-9AE3-4BD7-956B-7BED11ACA7B3}" dt="2024-09-03T08:06:51.624" v="1964" actId="20577"/>
          <ac:spMkLst>
            <pc:docMk/>
            <pc:sldMk cId="2801225279" sldId="499"/>
            <ac:spMk id="129" creationId="{61E2B8D0-1F42-CD34-AB1B-FC343749F362}"/>
          </ac:spMkLst>
        </pc:spChg>
        <pc:spChg chg="mod">
          <ac:chgData name="uzawaktr@outlook.jp" userId="9471b0887bca2b09" providerId="LiveId" clId="{EC54A00A-9AE3-4BD7-956B-7BED11ACA7B3}" dt="2024-09-03T08:06:51.624" v="1964" actId="20577"/>
          <ac:spMkLst>
            <pc:docMk/>
            <pc:sldMk cId="2801225279" sldId="499"/>
            <ac:spMk id="130" creationId="{3B5EBD68-06E0-0B30-54B9-218A2FDFD1A0}"/>
          </ac:spMkLst>
        </pc:spChg>
        <pc:spChg chg="mod">
          <ac:chgData name="uzawaktr@outlook.jp" userId="9471b0887bca2b09" providerId="LiveId" clId="{EC54A00A-9AE3-4BD7-956B-7BED11ACA7B3}" dt="2024-09-03T08:06:51.624" v="1964" actId="20577"/>
          <ac:spMkLst>
            <pc:docMk/>
            <pc:sldMk cId="2801225279" sldId="499"/>
            <ac:spMk id="131" creationId="{319B94BF-0719-10F2-19BB-5A5A819233B1}"/>
          </ac:spMkLst>
        </pc:spChg>
        <pc:spChg chg="mod">
          <ac:chgData name="uzawaktr@outlook.jp" userId="9471b0887bca2b09" providerId="LiveId" clId="{EC54A00A-9AE3-4BD7-956B-7BED11ACA7B3}" dt="2024-09-03T08:06:51.624" v="1964" actId="20577"/>
          <ac:spMkLst>
            <pc:docMk/>
            <pc:sldMk cId="2801225279" sldId="499"/>
            <ac:spMk id="132" creationId="{740EBEB1-15A3-F7AC-50F3-25944AC6511A}"/>
          </ac:spMkLst>
        </pc:spChg>
        <pc:spChg chg="mod">
          <ac:chgData name="uzawaktr@outlook.jp" userId="9471b0887bca2b09" providerId="LiveId" clId="{EC54A00A-9AE3-4BD7-956B-7BED11ACA7B3}" dt="2024-09-03T08:06:51.624" v="1964" actId="20577"/>
          <ac:spMkLst>
            <pc:docMk/>
            <pc:sldMk cId="2801225279" sldId="499"/>
            <ac:spMk id="133" creationId="{5FBC38AF-6617-7A98-C646-4D08C0254683}"/>
          </ac:spMkLst>
        </pc:spChg>
        <pc:spChg chg="mod">
          <ac:chgData name="uzawaktr@outlook.jp" userId="9471b0887bca2b09" providerId="LiveId" clId="{EC54A00A-9AE3-4BD7-956B-7BED11ACA7B3}" dt="2024-09-03T08:06:51.624" v="1964" actId="20577"/>
          <ac:spMkLst>
            <pc:docMk/>
            <pc:sldMk cId="2801225279" sldId="499"/>
            <ac:spMk id="134" creationId="{9FCE63AD-B2A9-5AC7-E6D1-80A494429EB4}"/>
          </ac:spMkLst>
        </pc:spChg>
        <pc:spChg chg="mod">
          <ac:chgData name="uzawaktr@outlook.jp" userId="9471b0887bca2b09" providerId="LiveId" clId="{EC54A00A-9AE3-4BD7-956B-7BED11ACA7B3}" dt="2024-09-03T08:06:51.624" v="1964" actId="20577"/>
          <ac:spMkLst>
            <pc:docMk/>
            <pc:sldMk cId="2801225279" sldId="499"/>
            <ac:spMk id="135" creationId="{A70B77F3-2964-2FFF-F891-C010DB12EFFD}"/>
          </ac:spMkLst>
        </pc:spChg>
        <pc:spChg chg="mod">
          <ac:chgData name="uzawaktr@outlook.jp" userId="9471b0887bca2b09" providerId="LiveId" clId="{EC54A00A-9AE3-4BD7-956B-7BED11ACA7B3}" dt="2024-09-03T08:06:51.624" v="1964" actId="20577"/>
          <ac:spMkLst>
            <pc:docMk/>
            <pc:sldMk cId="2801225279" sldId="499"/>
            <ac:spMk id="136" creationId="{EEA74FD1-D7EC-1633-890A-2C6C4404EBE6}"/>
          </ac:spMkLst>
        </pc:spChg>
        <pc:spChg chg="mod">
          <ac:chgData name="uzawaktr@outlook.jp" userId="9471b0887bca2b09" providerId="LiveId" clId="{EC54A00A-9AE3-4BD7-956B-7BED11ACA7B3}" dt="2024-09-03T08:06:51.624" v="1964" actId="20577"/>
          <ac:spMkLst>
            <pc:docMk/>
            <pc:sldMk cId="2801225279" sldId="499"/>
            <ac:spMk id="137" creationId="{8F20182B-9A97-0747-0E91-D4E223C48012}"/>
          </ac:spMkLst>
        </pc:spChg>
        <pc:spChg chg="mod">
          <ac:chgData name="uzawaktr@outlook.jp" userId="9471b0887bca2b09" providerId="LiveId" clId="{EC54A00A-9AE3-4BD7-956B-7BED11ACA7B3}" dt="2024-09-03T08:06:51.624" v="1964" actId="20577"/>
          <ac:spMkLst>
            <pc:docMk/>
            <pc:sldMk cId="2801225279" sldId="499"/>
            <ac:spMk id="138" creationId="{4B2F1030-E7B9-77FD-D47D-892DD71FD7BA}"/>
          </ac:spMkLst>
        </pc:spChg>
        <pc:spChg chg="mod">
          <ac:chgData name="uzawaktr@outlook.jp" userId="9471b0887bca2b09" providerId="LiveId" clId="{EC54A00A-9AE3-4BD7-956B-7BED11ACA7B3}" dt="2024-09-03T08:06:51.624" v="1964" actId="20577"/>
          <ac:spMkLst>
            <pc:docMk/>
            <pc:sldMk cId="2801225279" sldId="499"/>
            <ac:spMk id="139" creationId="{63CF5E46-9843-78B2-FCBE-B9E2E03D25C1}"/>
          </ac:spMkLst>
        </pc:spChg>
        <pc:spChg chg="mod">
          <ac:chgData name="uzawaktr@outlook.jp" userId="9471b0887bca2b09" providerId="LiveId" clId="{EC54A00A-9AE3-4BD7-956B-7BED11ACA7B3}" dt="2024-09-03T08:06:51.624" v="1964" actId="20577"/>
          <ac:spMkLst>
            <pc:docMk/>
            <pc:sldMk cId="2801225279" sldId="499"/>
            <ac:spMk id="140" creationId="{7EE47D12-DB64-D6E4-C245-1589A946BCD0}"/>
          </ac:spMkLst>
        </pc:spChg>
        <pc:spChg chg="mod">
          <ac:chgData name="uzawaktr@outlook.jp" userId="9471b0887bca2b09" providerId="LiveId" clId="{EC54A00A-9AE3-4BD7-956B-7BED11ACA7B3}" dt="2024-09-03T08:06:51.624" v="1964" actId="20577"/>
          <ac:spMkLst>
            <pc:docMk/>
            <pc:sldMk cId="2801225279" sldId="499"/>
            <ac:spMk id="141" creationId="{9C9157E0-8E25-9ECB-2A38-1D9DB8E51772}"/>
          </ac:spMkLst>
        </pc:spChg>
        <pc:spChg chg="mod">
          <ac:chgData name="uzawaktr@outlook.jp" userId="9471b0887bca2b09" providerId="LiveId" clId="{EC54A00A-9AE3-4BD7-956B-7BED11ACA7B3}" dt="2024-09-03T08:06:51.624" v="1964" actId="20577"/>
          <ac:spMkLst>
            <pc:docMk/>
            <pc:sldMk cId="2801225279" sldId="499"/>
            <ac:spMk id="142" creationId="{DCA5D8A4-C3E8-C008-8D27-AF7D1F7002D8}"/>
          </ac:spMkLst>
        </pc:spChg>
        <pc:spChg chg="mod">
          <ac:chgData name="uzawaktr@outlook.jp" userId="9471b0887bca2b09" providerId="LiveId" clId="{EC54A00A-9AE3-4BD7-956B-7BED11ACA7B3}" dt="2024-09-03T08:06:51.624" v="1964" actId="20577"/>
          <ac:spMkLst>
            <pc:docMk/>
            <pc:sldMk cId="2801225279" sldId="499"/>
            <ac:spMk id="143" creationId="{41ED9FC0-06AF-F3F0-A07D-6037ADA44C29}"/>
          </ac:spMkLst>
        </pc:spChg>
        <pc:spChg chg="mod">
          <ac:chgData name="uzawaktr@outlook.jp" userId="9471b0887bca2b09" providerId="LiveId" clId="{EC54A00A-9AE3-4BD7-956B-7BED11ACA7B3}" dt="2024-09-03T08:06:51.624" v="1964" actId="20577"/>
          <ac:spMkLst>
            <pc:docMk/>
            <pc:sldMk cId="2801225279" sldId="499"/>
            <ac:spMk id="144" creationId="{25A7921F-7BE2-CFE6-B8F4-3AA42579CDC5}"/>
          </ac:spMkLst>
        </pc:spChg>
        <pc:spChg chg="mod">
          <ac:chgData name="uzawaktr@outlook.jp" userId="9471b0887bca2b09" providerId="LiveId" clId="{EC54A00A-9AE3-4BD7-956B-7BED11ACA7B3}" dt="2024-09-03T08:06:51.624" v="1964" actId="20577"/>
          <ac:spMkLst>
            <pc:docMk/>
            <pc:sldMk cId="2801225279" sldId="499"/>
            <ac:spMk id="145" creationId="{304266CB-C8F4-9C7D-116D-D45A2CE1B264}"/>
          </ac:spMkLst>
        </pc:spChg>
        <pc:spChg chg="add del mod">
          <ac:chgData name="uzawaktr@outlook.jp" userId="9471b0887bca2b09" providerId="LiveId" clId="{EC54A00A-9AE3-4BD7-956B-7BED11ACA7B3}" dt="2024-09-03T10:12:09.576" v="3548" actId="21"/>
          <ac:spMkLst>
            <pc:docMk/>
            <pc:sldMk cId="2801225279" sldId="499"/>
            <ac:spMk id="147" creationId="{CC812471-51F4-8E14-2A53-D191E157AD7B}"/>
          </ac:spMkLst>
        </pc:spChg>
        <pc:spChg chg="add del mod">
          <ac:chgData name="uzawaktr@outlook.jp" userId="9471b0887bca2b09" providerId="LiveId" clId="{EC54A00A-9AE3-4BD7-956B-7BED11ACA7B3}" dt="2024-09-03T10:12:09.576" v="3548" actId="21"/>
          <ac:spMkLst>
            <pc:docMk/>
            <pc:sldMk cId="2801225279" sldId="499"/>
            <ac:spMk id="148" creationId="{7323E297-8DB8-5044-903C-E9107ED026C6}"/>
          </ac:spMkLst>
        </pc:spChg>
        <pc:spChg chg="add del mod">
          <ac:chgData name="uzawaktr@outlook.jp" userId="9471b0887bca2b09" providerId="LiveId" clId="{EC54A00A-9AE3-4BD7-956B-7BED11ACA7B3}" dt="2024-09-03T10:12:09.576" v="3548" actId="21"/>
          <ac:spMkLst>
            <pc:docMk/>
            <pc:sldMk cId="2801225279" sldId="499"/>
            <ac:spMk id="149" creationId="{3D86661A-A5B0-CEE4-D686-56A58DFD77B0}"/>
          </ac:spMkLst>
        </pc:spChg>
        <pc:spChg chg="add del mod">
          <ac:chgData name="uzawaktr@outlook.jp" userId="9471b0887bca2b09" providerId="LiveId" clId="{EC54A00A-9AE3-4BD7-956B-7BED11ACA7B3}" dt="2024-09-03T10:12:09.576" v="3548" actId="21"/>
          <ac:spMkLst>
            <pc:docMk/>
            <pc:sldMk cId="2801225279" sldId="499"/>
            <ac:spMk id="150" creationId="{01C8AD3E-3BD4-3BAD-DE9B-2C706B9BCAA0}"/>
          </ac:spMkLst>
        </pc:spChg>
        <pc:spChg chg="add del mod">
          <ac:chgData name="uzawaktr@outlook.jp" userId="9471b0887bca2b09" providerId="LiveId" clId="{EC54A00A-9AE3-4BD7-956B-7BED11ACA7B3}" dt="2024-09-03T10:12:09.576" v="3548" actId="21"/>
          <ac:spMkLst>
            <pc:docMk/>
            <pc:sldMk cId="2801225279" sldId="499"/>
            <ac:spMk id="151" creationId="{7D089E45-58C0-243D-91AA-4B8404E5B93C}"/>
          </ac:spMkLst>
        </pc:spChg>
        <pc:spChg chg="add del mod">
          <ac:chgData name="uzawaktr@outlook.jp" userId="9471b0887bca2b09" providerId="LiveId" clId="{EC54A00A-9AE3-4BD7-956B-7BED11ACA7B3}" dt="2024-09-03T10:12:09.576" v="3548" actId="21"/>
          <ac:spMkLst>
            <pc:docMk/>
            <pc:sldMk cId="2801225279" sldId="499"/>
            <ac:spMk id="152" creationId="{0333FFB5-00B3-6479-CE2A-4901FBFC2979}"/>
          </ac:spMkLst>
        </pc:spChg>
        <pc:spChg chg="add del mod">
          <ac:chgData name="uzawaktr@outlook.jp" userId="9471b0887bca2b09" providerId="LiveId" clId="{EC54A00A-9AE3-4BD7-956B-7BED11ACA7B3}" dt="2024-09-03T10:12:09.576" v="3548" actId="21"/>
          <ac:spMkLst>
            <pc:docMk/>
            <pc:sldMk cId="2801225279" sldId="499"/>
            <ac:spMk id="153" creationId="{33256CC4-F671-66B4-AA9C-C6DE581C4772}"/>
          </ac:spMkLst>
        </pc:spChg>
        <pc:spChg chg="add del mod">
          <ac:chgData name="uzawaktr@outlook.jp" userId="9471b0887bca2b09" providerId="LiveId" clId="{EC54A00A-9AE3-4BD7-956B-7BED11ACA7B3}" dt="2024-09-03T10:12:09.576" v="3548" actId="21"/>
          <ac:spMkLst>
            <pc:docMk/>
            <pc:sldMk cId="2801225279" sldId="499"/>
            <ac:spMk id="154" creationId="{4D9E785F-95AC-76ED-6935-1765F840B2A2}"/>
          </ac:spMkLst>
        </pc:spChg>
        <pc:spChg chg="add del mod">
          <ac:chgData name="uzawaktr@outlook.jp" userId="9471b0887bca2b09" providerId="LiveId" clId="{EC54A00A-9AE3-4BD7-956B-7BED11ACA7B3}" dt="2024-09-03T10:12:09.576" v="3548" actId="21"/>
          <ac:spMkLst>
            <pc:docMk/>
            <pc:sldMk cId="2801225279" sldId="499"/>
            <ac:spMk id="155" creationId="{F8C8DD98-99F7-A5E7-85C2-E5DA8166289D}"/>
          </ac:spMkLst>
        </pc:spChg>
        <pc:spChg chg="add del mod">
          <ac:chgData name="uzawaktr@outlook.jp" userId="9471b0887bca2b09" providerId="LiveId" clId="{EC54A00A-9AE3-4BD7-956B-7BED11ACA7B3}" dt="2024-09-03T10:12:09.576" v="3548" actId="21"/>
          <ac:spMkLst>
            <pc:docMk/>
            <pc:sldMk cId="2801225279" sldId="499"/>
            <ac:spMk id="156" creationId="{8296F833-E09C-C2C2-F830-1847A6C46653}"/>
          </ac:spMkLst>
        </pc:spChg>
        <pc:spChg chg="add del mod">
          <ac:chgData name="uzawaktr@outlook.jp" userId="9471b0887bca2b09" providerId="LiveId" clId="{EC54A00A-9AE3-4BD7-956B-7BED11ACA7B3}" dt="2024-09-03T10:12:09.576" v="3548" actId="21"/>
          <ac:spMkLst>
            <pc:docMk/>
            <pc:sldMk cId="2801225279" sldId="499"/>
            <ac:spMk id="157" creationId="{3171BA1C-00A0-1827-EDAB-7C8B6A9D3C1F}"/>
          </ac:spMkLst>
        </pc:spChg>
        <pc:spChg chg="add del mod">
          <ac:chgData name="uzawaktr@outlook.jp" userId="9471b0887bca2b09" providerId="LiveId" clId="{EC54A00A-9AE3-4BD7-956B-7BED11ACA7B3}" dt="2024-09-03T10:12:09.576" v="3548" actId="21"/>
          <ac:spMkLst>
            <pc:docMk/>
            <pc:sldMk cId="2801225279" sldId="499"/>
            <ac:spMk id="158" creationId="{0E43CA70-8DC0-082D-A55B-689A4BCA9D15}"/>
          </ac:spMkLst>
        </pc:spChg>
        <pc:spChg chg="add del mod">
          <ac:chgData name="uzawaktr@outlook.jp" userId="9471b0887bca2b09" providerId="LiveId" clId="{EC54A00A-9AE3-4BD7-956B-7BED11ACA7B3}" dt="2024-09-03T10:12:09.576" v="3548" actId="21"/>
          <ac:spMkLst>
            <pc:docMk/>
            <pc:sldMk cId="2801225279" sldId="499"/>
            <ac:spMk id="159" creationId="{F70BF814-963B-6744-052E-600797E601F8}"/>
          </ac:spMkLst>
        </pc:spChg>
        <pc:spChg chg="add del mod">
          <ac:chgData name="uzawaktr@outlook.jp" userId="9471b0887bca2b09" providerId="LiveId" clId="{EC54A00A-9AE3-4BD7-956B-7BED11ACA7B3}" dt="2024-09-03T10:12:09.576" v="3548" actId="21"/>
          <ac:spMkLst>
            <pc:docMk/>
            <pc:sldMk cId="2801225279" sldId="499"/>
            <ac:spMk id="160" creationId="{6C46AD06-CA5A-DAA5-B381-21EC1864A6ED}"/>
          </ac:spMkLst>
        </pc:spChg>
        <pc:spChg chg="add del mod">
          <ac:chgData name="uzawaktr@outlook.jp" userId="9471b0887bca2b09" providerId="LiveId" clId="{EC54A00A-9AE3-4BD7-956B-7BED11ACA7B3}" dt="2024-09-03T10:12:09.576" v="3548" actId="21"/>
          <ac:spMkLst>
            <pc:docMk/>
            <pc:sldMk cId="2801225279" sldId="499"/>
            <ac:spMk id="161" creationId="{C193E54D-F68E-EF18-7EB6-20BAD0FBAD2F}"/>
          </ac:spMkLst>
        </pc:spChg>
        <pc:spChg chg="mod">
          <ac:chgData name="uzawaktr@outlook.jp" userId="9471b0887bca2b09" providerId="LiveId" clId="{EC54A00A-9AE3-4BD7-956B-7BED11ACA7B3}" dt="2024-09-03T08:08:07.917" v="1994"/>
          <ac:spMkLst>
            <pc:docMk/>
            <pc:sldMk cId="2801225279" sldId="499"/>
            <ac:spMk id="163" creationId="{D65FE332-E144-DA1F-F529-34AD9324F8F7}"/>
          </ac:spMkLst>
        </pc:spChg>
        <pc:spChg chg="mod">
          <ac:chgData name="uzawaktr@outlook.jp" userId="9471b0887bca2b09" providerId="LiveId" clId="{EC54A00A-9AE3-4BD7-956B-7BED11ACA7B3}" dt="2024-09-03T08:08:07.917" v="1994"/>
          <ac:spMkLst>
            <pc:docMk/>
            <pc:sldMk cId="2801225279" sldId="499"/>
            <ac:spMk id="164" creationId="{180B5081-CE5F-5C29-62BC-54C79D7C9BB4}"/>
          </ac:spMkLst>
        </pc:spChg>
        <pc:spChg chg="add del mod">
          <ac:chgData name="uzawaktr@outlook.jp" userId="9471b0887bca2b09" providerId="LiveId" clId="{EC54A00A-9AE3-4BD7-956B-7BED11ACA7B3}" dt="2024-09-03T10:12:09.576" v="3548" actId="21"/>
          <ac:spMkLst>
            <pc:docMk/>
            <pc:sldMk cId="2801225279" sldId="499"/>
            <ac:spMk id="165" creationId="{38FC1DA9-6604-36D6-A166-0C0A875568DC}"/>
          </ac:spMkLst>
        </pc:spChg>
        <pc:spChg chg="add del mod">
          <ac:chgData name="uzawaktr@outlook.jp" userId="9471b0887bca2b09" providerId="LiveId" clId="{EC54A00A-9AE3-4BD7-956B-7BED11ACA7B3}" dt="2024-09-03T10:12:09.576" v="3548" actId="21"/>
          <ac:spMkLst>
            <pc:docMk/>
            <pc:sldMk cId="2801225279" sldId="499"/>
            <ac:spMk id="166" creationId="{6FEB5006-2199-7DA6-F5DF-4541E03062C7}"/>
          </ac:spMkLst>
        </pc:spChg>
        <pc:spChg chg="mod">
          <ac:chgData name="uzawaktr@outlook.jp" userId="9471b0887bca2b09" providerId="LiveId" clId="{EC54A00A-9AE3-4BD7-956B-7BED11ACA7B3}" dt="2024-09-03T08:08:26.491" v="1997" actId="1076"/>
          <ac:spMkLst>
            <pc:docMk/>
            <pc:sldMk cId="2801225279" sldId="499"/>
            <ac:spMk id="168" creationId="{A4F60DCE-3963-EA44-CBA5-D1BE43C35898}"/>
          </ac:spMkLst>
        </pc:spChg>
        <pc:spChg chg="mod">
          <ac:chgData name="uzawaktr@outlook.jp" userId="9471b0887bca2b09" providerId="LiveId" clId="{EC54A00A-9AE3-4BD7-956B-7BED11ACA7B3}" dt="2024-09-03T08:08:07.917" v="1994"/>
          <ac:spMkLst>
            <pc:docMk/>
            <pc:sldMk cId="2801225279" sldId="499"/>
            <ac:spMk id="169" creationId="{1A020479-2F5F-8803-82F6-C0337F1BE4C8}"/>
          </ac:spMkLst>
        </pc:spChg>
        <pc:spChg chg="add mod">
          <ac:chgData name="uzawaktr@outlook.jp" userId="9471b0887bca2b09" providerId="LiveId" clId="{EC54A00A-9AE3-4BD7-956B-7BED11ACA7B3}" dt="2024-09-03T10:12:32.945" v="3557" actId="1076"/>
          <ac:spMkLst>
            <pc:docMk/>
            <pc:sldMk cId="2801225279" sldId="499"/>
            <ac:spMk id="170" creationId="{B4A0C454-AD31-6FDD-5FF0-C0B019EC69BC}"/>
          </ac:spMkLst>
        </pc:spChg>
        <pc:grpChg chg="add mod">
          <ac:chgData name="uzawaktr@outlook.jp" userId="9471b0887bca2b09" providerId="LiveId" clId="{EC54A00A-9AE3-4BD7-956B-7BED11ACA7B3}" dt="2024-09-03T10:12:10.171" v="3549"/>
          <ac:grpSpMkLst>
            <pc:docMk/>
            <pc:sldMk cId="2801225279" sldId="499"/>
            <ac:grpSpMk id="51" creationId="{42B957BE-F8D4-E236-9ADA-DE16A7BE4BE8}"/>
          </ac:grpSpMkLst>
        </pc:grpChg>
        <pc:grpChg chg="add del mod topLvl">
          <ac:chgData name="uzawaktr@outlook.jp" userId="9471b0887bca2b09" providerId="LiveId" clId="{EC54A00A-9AE3-4BD7-956B-7BED11ACA7B3}" dt="2024-09-03T08:02:04.324" v="1874" actId="21"/>
          <ac:grpSpMkLst>
            <pc:docMk/>
            <pc:sldMk cId="2801225279" sldId="499"/>
            <ac:grpSpMk id="55" creationId="{42B957BE-F8D4-E236-9ADA-DE16A7BE4BE8}"/>
          </ac:grpSpMkLst>
        </pc:grpChg>
        <pc:grpChg chg="del">
          <ac:chgData name="uzawaktr@outlook.jp" userId="9471b0887bca2b09" providerId="LiveId" clId="{EC54A00A-9AE3-4BD7-956B-7BED11ACA7B3}" dt="2024-09-03T07:56:58.009" v="1777" actId="165"/>
          <ac:grpSpMkLst>
            <pc:docMk/>
            <pc:sldMk cId="2801225279" sldId="499"/>
            <ac:grpSpMk id="56" creationId="{31E99833-5C1D-EAC2-9838-1D09BB3157A3}"/>
          </ac:grpSpMkLst>
        </pc:grpChg>
        <pc:grpChg chg="add mod">
          <ac:chgData name="uzawaktr@outlook.jp" userId="9471b0887bca2b09" providerId="LiveId" clId="{EC54A00A-9AE3-4BD7-956B-7BED11ACA7B3}" dt="2024-09-03T10:12:10.171" v="3549"/>
          <ac:grpSpMkLst>
            <pc:docMk/>
            <pc:sldMk cId="2801225279" sldId="499"/>
            <ac:grpSpMk id="56" creationId="{B64D1D81-1443-AAB1-7564-760A1CFFA317}"/>
          </ac:grpSpMkLst>
        </pc:grpChg>
        <pc:grpChg chg="add mod">
          <ac:chgData name="uzawaktr@outlook.jp" userId="9471b0887bca2b09" providerId="LiveId" clId="{EC54A00A-9AE3-4BD7-956B-7BED11ACA7B3}" dt="2024-09-03T07:59:01.766" v="1809" actId="1076"/>
          <ac:grpSpMkLst>
            <pc:docMk/>
            <pc:sldMk cId="2801225279" sldId="499"/>
            <ac:grpSpMk id="70" creationId="{42B957BE-F8D4-E236-9ADA-DE16A7BE4BE8}"/>
          </ac:grpSpMkLst>
        </pc:grpChg>
        <pc:grpChg chg="add mod">
          <ac:chgData name="uzawaktr@outlook.jp" userId="9471b0887bca2b09" providerId="LiveId" clId="{EC54A00A-9AE3-4BD7-956B-7BED11ACA7B3}" dt="2024-09-03T10:12:19.627" v="3553" actId="1076"/>
          <ac:grpSpMkLst>
            <pc:docMk/>
            <pc:sldMk cId="2801225279" sldId="499"/>
            <ac:grpSpMk id="81" creationId="{D17C2085-1040-F43C-F044-BFD47C2055F7}"/>
          </ac:grpSpMkLst>
        </pc:grpChg>
        <pc:grpChg chg="add mod">
          <ac:chgData name="uzawaktr@outlook.jp" userId="9471b0887bca2b09" providerId="LiveId" clId="{EC54A00A-9AE3-4BD7-956B-7BED11ACA7B3}" dt="2024-09-03T10:12:19.627" v="3553" actId="1076"/>
          <ac:grpSpMkLst>
            <pc:docMk/>
            <pc:sldMk cId="2801225279" sldId="499"/>
            <ac:grpSpMk id="86" creationId="{6B80A08F-87B7-B65C-941A-8F1F17840210}"/>
          </ac:grpSpMkLst>
        </pc:grpChg>
        <pc:grpChg chg="add del mod">
          <ac:chgData name="uzawaktr@outlook.jp" userId="9471b0887bca2b09" providerId="LiveId" clId="{EC54A00A-9AE3-4BD7-956B-7BED11ACA7B3}" dt="2024-09-03T08:03:53.064" v="1883" actId="21"/>
          <ac:grpSpMkLst>
            <pc:docMk/>
            <pc:sldMk cId="2801225279" sldId="499"/>
            <ac:grpSpMk id="91" creationId="{42B957BE-F8D4-E236-9ADA-DE16A7BE4BE8}"/>
          </ac:grpSpMkLst>
        </pc:grpChg>
        <pc:grpChg chg="add del mod">
          <ac:chgData name="uzawaktr@outlook.jp" userId="9471b0887bca2b09" providerId="LiveId" clId="{EC54A00A-9AE3-4BD7-956B-7BED11ACA7B3}" dt="2024-09-03T08:08:07.179" v="1993" actId="21"/>
          <ac:grpSpMkLst>
            <pc:docMk/>
            <pc:sldMk cId="2801225279" sldId="499"/>
            <ac:grpSpMk id="120" creationId="{42B957BE-F8D4-E236-9ADA-DE16A7BE4BE8}"/>
          </ac:grpSpMkLst>
        </pc:grpChg>
        <pc:grpChg chg="add mod">
          <ac:chgData name="uzawaktr@outlook.jp" userId="9471b0887bca2b09" providerId="LiveId" clId="{EC54A00A-9AE3-4BD7-956B-7BED11ACA7B3}" dt="2024-09-03T08:06:53.554" v="1966" actId="1076"/>
          <ac:grpSpMkLst>
            <pc:docMk/>
            <pc:sldMk cId="2801225279" sldId="499"/>
            <ac:grpSpMk id="127" creationId="{CFC8C55B-521E-CEF2-7E98-7D6E4BE006B6}"/>
          </ac:grpSpMkLst>
        </pc:grpChg>
        <pc:grpChg chg="mod">
          <ac:chgData name="uzawaktr@outlook.jp" userId="9471b0887bca2b09" providerId="LiveId" clId="{EC54A00A-9AE3-4BD7-956B-7BED11ACA7B3}" dt="2024-09-03T08:06:51.624" v="1964" actId="20577"/>
          <ac:grpSpMkLst>
            <pc:docMk/>
            <pc:sldMk cId="2801225279" sldId="499"/>
            <ac:grpSpMk id="128" creationId="{656A0678-F438-B370-1270-63AF6ABF7A52}"/>
          </ac:grpSpMkLst>
        </pc:grpChg>
        <pc:grpChg chg="add del mod">
          <ac:chgData name="uzawaktr@outlook.jp" userId="9471b0887bca2b09" providerId="LiveId" clId="{EC54A00A-9AE3-4BD7-956B-7BED11ACA7B3}" dt="2024-09-03T08:08:07.179" v="1993" actId="21"/>
          <ac:grpSpMkLst>
            <pc:docMk/>
            <pc:sldMk cId="2801225279" sldId="499"/>
            <ac:grpSpMk id="146" creationId="{B64D1D81-1443-AAB1-7564-760A1CFFA317}"/>
          </ac:grpSpMkLst>
        </pc:grpChg>
        <pc:grpChg chg="add del mod">
          <ac:chgData name="uzawaktr@outlook.jp" userId="9471b0887bca2b09" providerId="LiveId" clId="{EC54A00A-9AE3-4BD7-956B-7BED11ACA7B3}" dt="2024-09-03T10:12:09.576" v="3548" actId="21"/>
          <ac:grpSpMkLst>
            <pc:docMk/>
            <pc:sldMk cId="2801225279" sldId="499"/>
            <ac:grpSpMk id="162" creationId="{42B957BE-F8D4-E236-9ADA-DE16A7BE4BE8}"/>
          </ac:grpSpMkLst>
        </pc:grpChg>
        <pc:grpChg chg="add del mod">
          <ac:chgData name="uzawaktr@outlook.jp" userId="9471b0887bca2b09" providerId="LiveId" clId="{EC54A00A-9AE3-4BD7-956B-7BED11ACA7B3}" dt="2024-09-03T10:12:09.576" v="3548" actId="21"/>
          <ac:grpSpMkLst>
            <pc:docMk/>
            <pc:sldMk cId="2801225279" sldId="499"/>
            <ac:grpSpMk id="167" creationId="{B64D1D81-1443-AAB1-7564-760A1CFFA317}"/>
          </ac:grpSpMkLst>
        </pc:grpChg>
        <pc:cxnChg chg="add del mod">
          <ac:chgData name="uzawaktr@outlook.jp" userId="9471b0887bca2b09" providerId="LiveId" clId="{EC54A00A-9AE3-4BD7-956B-7BED11ACA7B3}" dt="2024-09-03T10:12:09.576" v="3548" actId="21"/>
          <ac:cxnSpMkLst>
            <pc:docMk/>
            <pc:sldMk cId="2801225279" sldId="499"/>
            <ac:cxnSpMk id="18" creationId="{E983E346-3278-4039-3FB7-9505D41DD46F}"/>
          </ac:cxnSpMkLst>
        </pc:cxnChg>
        <pc:cxnChg chg="add del mod">
          <ac:chgData name="uzawaktr@outlook.jp" userId="9471b0887bca2b09" providerId="LiveId" clId="{EC54A00A-9AE3-4BD7-956B-7BED11ACA7B3}" dt="2024-09-03T10:12:09.576" v="3548" actId="21"/>
          <ac:cxnSpMkLst>
            <pc:docMk/>
            <pc:sldMk cId="2801225279" sldId="499"/>
            <ac:cxnSpMk id="34" creationId="{0BF5A53B-ADD5-4C97-7A32-2BD62353BD81}"/>
          </ac:cxnSpMkLst>
        </pc:cxnChg>
        <pc:cxnChg chg="add mod">
          <ac:chgData name="uzawaktr@outlook.jp" userId="9471b0887bca2b09" providerId="LiveId" clId="{EC54A00A-9AE3-4BD7-956B-7BED11ACA7B3}" dt="2024-09-03T10:12:10.171" v="3549"/>
          <ac:cxnSpMkLst>
            <pc:docMk/>
            <pc:sldMk cId="2801225279" sldId="499"/>
            <ac:cxnSpMk id="62" creationId="{E983E346-3278-4039-3FB7-9505D41DD46F}"/>
          </ac:cxnSpMkLst>
        </pc:cxnChg>
        <pc:cxnChg chg="add mod">
          <ac:chgData name="uzawaktr@outlook.jp" userId="9471b0887bca2b09" providerId="LiveId" clId="{EC54A00A-9AE3-4BD7-956B-7BED11ACA7B3}" dt="2024-09-03T10:12:10.171" v="3549"/>
          <ac:cxnSpMkLst>
            <pc:docMk/>
            <pc:sldMk cId="2801225279" sldId="499"/>
            <ac:cxnSpMk id="63" creationId="{0BF5A53B-ADD5-4C97-7A32-2BD62353BD81}"/>
          </ac:cxnSpMkLst>
        </pc:cxnChg>
        <pc:cxnChg chg="add mod">
          <ac:chgData name="uzawaktr@outlook.jp" userId="9471b0887bca2b09" providerId="LiveId" clId="{EC54A00A-9AE3-4BD7-956B-7BED11ACA7B3}" dt="2024-09-03T10:12:26.197" v="3554" actId="1076"/>
          <ac:cxnSpMkLst>
            <pc:docMk/>
            <pc:sldMk cId="2801225279" sldId="499"/>
            <ac:cxnSpMk id="89" creationId="{E13B8958-E76C-82D8-6C6C-736EFE357F8B}"/>
          </ac:cxnSpMkLst>
        </pc:cxnChg>
        <pc:cxnChg chg="add mod">
          <ac:chgData name="uzawaktr@outlook.jp" userId="9471b0887bca2b09" providerId="LiveId" clId="{EC54A00A-9AE3-4BD7-956B-7BED11ACA7B3}" dt="2024-09-03T10:12:19.627" v="3553" actId="1076"/>
          <ac:cxnSpMkLst>
            <pc:docMk/>
            <pc:sldMk cId="2801225279" sldId="499"/>
            <ac:cxnSpMk id="90" creationId="{AE72F5A5-4568-9BAF-0E55-D95D2E8F935A}"/>
          </ac:cxnSpMkLst>
        </pc:cxnChg>
      </pc:sldChg>
      <pc:sldChg chg="modSp mod">
        <pc:chgData name="uzawaktr@outlook.jp" userId="9471b0887bca2b09" providerId="LiveId" clId="{EC54A00A-9AE3-4BD7-956B-7BED11ACA7B3}" dt="2024-09-03T08:24:06.205" v="2285" actId="14100"/>
        <pc:sldMkLst>
          <pc:docMk/>
          <pc:sldMk cId="2564067033" sldId="500"/>
        </pc:sldMkLst>
        <pc:spChg chg="mod">
          <ac:chgData name="uzawaktr@outlook.jp" userId="9471b0887bca2b09" providerId="LiveId" clId="{EC54A00A-9AE3-4BD7-956B-7BED11ACA7B3}" dt="2024-09-03T08:24:06.205" v="2285" actId="14100"/>
          <ac:spMkLst>
            <pc:docMk/>
            <pc:sldMk cId="2564067033" sldId="500"/>
            <ac:spMk id="14" creationId="{DF7F549C-22A4-E4E1-D851-D2DE4EC04B80}"/>
          </ac:spMkLst>
        </pc:spChg>
        <pc:spChg chg="mod">
          <ac:chgData name="uzawaktr@outlook.jp" userId="9471b0887bca2b09" providerId="LiveId" clId="{EC54A00A-9AE3-4BD7-956B-7BED11ACA7B3}" dt="2024-09-03T08:05:59.622" v="1935" actId="1076"/>
          <ac:spMkLst>
            <pc:docMk/>
            <pc:sldMk cId="2564067033" sldId="500"/>
            <ac:spMk id="24" creationId="{5CD23572-E76D-144D-32EF-587F49A2120F}"/>
          </ac:spMkLst>
        </pc:spChg>
        <pc:grpChg chg="mod">
          <ac:chgData name="uzawaktr@outlook.jp" userId="9471b0887bca2b09" providerId="LiveId" clId="{EC54A00A-9AE3-4BD7-956B-7BED11ACA7B3}" dt="2024-09-03T08:06:05.665" v="1937" actId="1076"/>
          <ac:grpSpMkLst>
            <pc:docMk/>
            <pc:sldMk cId="2564067033" sldId="500"/>
            <ac:grpSpMk id="58" creationId="{93613854-45BE-2096-548F-0B9BB325176D}"/>
          </ac:grpSpMkLst>
        </pc:grpChg>
      </pc:sldChg>
      <pc:sldChg chg="modSp mod">
        <pc:chgData name="uzawaktr@outlook.jp" userId="9471b0887bca2b09" providerId="LiveId" clId="{EC54A00A-9AE3-4BD7-956B-7BED11ACA7B3}" dt="2024-09-03T09:24:17.294" v="2800" actId="20577"/>
        <pc:sldMkLst>
          <pc:docMk/>
          <pc:sldMk cId="782657336" sldId="529"/>
        </pc:sldMkLst>
        <pc:spChg chg="mod">
          <ac:chgData name="uzawaktr@outlook.jp" userId="9471b0887bca2b09" providerId="LiveId" clId="{EC54A00A-9AE3-4BD7-956B-7BED11ACA7B3}" dt="2024-09-03T09:24:17.294" v="2800" actId="20577"/>
          <ac:spMkLst>
            <pc:docMk/>
            <pc:sldMk cId="782657336" sldId="529"/>
            <ac:spMk id="19" creationId="{20B5E3EC-09F6-2E78-73C8-10A70932C8A4}"/>
          </ac:spMkLst>
        </pc:spChg>
      </pc:sldChg>
      <pc:sldChg chg="addSp delSp modSp mod ord">
        <pc:chgData name="uzawaktr@outlook.jp" userId="9471b0887bca2b09" providerId="LiveId" clId="{EC54A00A-9AE3-4BD7-956B-7BED11ACA7B3}" dt="2024-09-03T10:00:47.070" v="3279" actId="1076"/>
        <pc:sldMkLst>
          <pc:docMk/>
          <pc:sldMk cId="1004669358" sldId="543"/>
        </pc:sldMkLst>
        <pc:spChg chg="add mod">
          <ac:chgData name="uzawaktr@outlook.jp" userId="9471b0887bca2b09" providerId="LiveId" clId="{EC54A00A-9AE3-4BD7-956B-7BED11ACA7B3}" dt="2024-09-03T09:39:15.331" v="2855" actId="1076"/>
          <ac:spMkLst>
            <pc:docMk/>
            <pc:sldMk cId="1004669358" sldId="543"/>
            <ac:spMk id="3" creationId="{4EA83E0A-B656-FB33-D92C-37F1F57722F5}"/>
          </ac:spMkLst>
        </pc:spChg>
        <pc:spChg chg="add mod">
          <ac:chgData name="uzawaktr@outlook.jp" userId="9471b0887bca2b09" providerId="LiveId" clId="{EC54A00A-9AE3-4BD7-956B-7BED11ACA7B3}" dt="2024-09-03T09:39:18.802" v="2856" actId="1076"/>
          <ac:spMkLst>
            <pc:docMk/>
            <pc:sldMk cId="1004669358" sldId="543"/>
            <ac:spMk id="4" creationId="{49BAD5FB-712D-F263-9B9F-965811333D50}"/>
          </ac:spMkLst>
        </pc:spChg>
        <pc:spChg chg="del">
          <ac:chgData name="uzawaktr@outlook.jp" userId="9471b0887bca2b09" providerId="LiveId" clId="{EC54A00A-9AE3-4BD7-956B-7BED11ACA7B3}" dt="2024-09-03T09:52:03.007" v="3162" actId="21"/>
          <ac:spMkLst>
            <pc:docMk/>
            <pc:sldMk cId="1004669358" sldId="543"/>
            <ac:spMk id="9" creationId="{EB3F3FD3-D362-2566-537D-CCDC7972440C}"/>
          </ac:spMkLst>
        </pc:spChg>
        <pc:spChg chg="mod">
          <ac:chgData name="uzawaktr@outlook.jp" userId="9471b0887bca2b09" providerId="LiveId" clId="{EC54A00A-9AE3-4BD7-956B-7BED11ACA7B3}" dt="2024-09-03T09:39:13.047" v="2854" actId="1076"/>
          <ac:spMkLst>
            <pc:docMk/>
            <pc:sldMk cId="1004669358" sldId="543"/>
            <ac:spMk id="11" creationId="{CD1144DC-EA54-A74D-B223-96F1D5ABF50B}"/>
          </ac:spMkLst>
        </pc:spChg>
        <pc:spChg chg="add mod">
          <ac:chgData name="uzawaktr@outlook.jp" userId="9471b0887bca2b09" providerId="LiveId" clId="{EC54A00A-9AE3-4BD7-956B-7BED11ACA7B3}" dt="2024-09-03T09:42:53.204" v="2884" actId="164"/>
          <ac:spMkLst>
            <pc:docMk/>
            <pc:sldMk cId="1004669358" sldId="543"/>
            <ac:spMk id="13" creationId="{EEC69E3D-3E56-DBE9-D65C-8E77B929351D}"/>
          </ac:spMkLst>
        </pc:spChg>
        <pc:spChg chg="mod topLvl">
          <ac:chgData name="uzawaktr@outlook.jp" userId="9471b0887bca2b09" providerId="LiveId" clId="{EC54A00A-9AE3-4BD7-956B-7BED11ACA7B3}" dt="2024-09-03T09:52:25.813" v="3169" actId="255"/>
          <ac:spMkLst>
            <pc:docMk/>
            <pc:sldMk cId="1004669358" sldId="543"/>
            <ac:spMk id="17" creationId="{110482A5-D520-5C65-4946-ABE71A0E568A}"/>
          </ac:spMkLst>
        </pc:spChg>
        <pc:spChg chg="del mod">
          <ac:chgData name="uzawaktr@outlook.jp" userId="9471b0887bca2b09" providerId="LiveId" clId="{EC54A00A-9AE3-4BD7-956B-7BED11ACA7B3}" dt="2024-09-03T09:54:13.728" v="3205" actId="21"/>
          <ac:spMkLst>
            <pc:docMk/>
            <pc:sldMk cId="1004669358" sldId="543"/>
            <ac:spMk id="18" creationId="{3028BF03-672F-C74C-6996-18F3FF4DD2B9}"/>
          </ac:spMkLst>
        </pc:spChg>
        <pc:spChg chg="mod topLvl">
          <ac:chgData name="uzawaktr@outlook.jp" userId="9471b0887bca2b09" providerId="LiveId" clId="{EC54A00A-9AE3-4BD7-956B-7BED11ACA7B3}" dt="2024-09-03T09:52:30.961" v="3170" actId="255"/>
          <ac:spMkLst>
            <pc:docMk/>
            <pc:sldMk cId="1004669358" sldId="543"/>
            <ac:spMk id="20" creationId="{BCA60114-BC52-421A-A832-6399B90D330F}"/>
          </ac:spMkLst>
        </pc:spChg>
        <pc:spChg chg="add mod">
          <ac:chgData name="uzawaktr@outlook.jp" userId="9471b0887bca2b09" providerId="LiveId" clId="{EC54A00A-9AE3-4BD7-956B-7BED11ACA7B3}" dt="2024-09-03T09:43:42.250" v="2893"/>
          <ac:spMkLst>
            <pc:docMk/>
            <pc:sldMk cId="1004669358" sldId="543"/>
            <ac:spMk id="24" creationId="{2CED5A53-A342-B12F-4947-02EF2E6FB369}"/>
          </ac:spMkLst>
        </pc:spChg>
        <pc:spChg chg="add mod">
          <ac:chgData name="uzawaktr@outlook.jp" userId="9471b0887bca2b09" providerId="LiveId" clId="{EC54A00A-9AE3-4BD7-956B-7BED11ACA7B3}" dt="2024-09-03T09:44:50.191" v="2932" actId="20577"/>
          <ac:spMkLst>
            <pc:docMk/>
            <pc:sldMk cId="1004669358" sldId="543"/>
            <ac:spMk id="25" creationId="{8D54C835-84E7-D95E-89F8-B4EC3BF37844}"/>
          </ac:spMkLst>
        </pc:spChg>
        <pc:spChg chg="del mod">
          <ac:chgData name="uzawaktr@outlook.jp" userId="9471b0887bca2b09" providerId="LiveId" clId="{EC54A00A-9AE3-4BD7-956B-7BED11ACA7B3}" dt="2024-09-03T09:51:16.252" v="3150" actId="21"/>
          <ac:spMkLst>
            <pc:docMk/>
            <pc:sldMk cId="1004669358" sldId="543"/>
            <ac:spMk id="26" creationId="{827CD3F7-8F53-CC8A-55A4-ACCC4E163F86}"/>
          </ac:spMkLst>
        </pc:spChg>
        <pc:spChg chg="del mod">
          <ac:chgData name="uzawaktr@outlook.jp" userId="9471b0887bca2b09" providerId="LiveId" clId="{EC54A00A-9AE3-4BD7-956B-7BED11ACA7B3}" dt="2024-09-03T09:46:55.644" v="2996" actId="21"/>
          <ac:spMkLst>
            <pc:docMk/>
            <pc:sldMk cId="1004669358" sldId="543"/>
            <ac:spMk id="27" creationId="{606C977E-4568-2DB2-A139-19FEDEC61071}"/>
          </ac:spMkLst>
        </pc:spChg>
        <pc:spChg chg="del">
          <ac:chgData name="uzawaktr@outlook.jp" userId="9471b0887bca2b09" providerId="LiveId" clId="{EC54A00A-9AE3-4BD7-956B-7BED11ACA7B3}" dt="2024-09-03T09:42:49.848" v="2883" actId="21"/>
          <ac:spMkLst>
            <pc:docMk/>
            <pc:sldMk cId="1004669358" sldId="543"/>
            <ac:spMk id="28" creationId="{2CED5A53-A342-B12F-4947-02EF2E6FB369}"/>
          </ac:spMkLst>
        </pc:spChg>
        <pc:spChg chg="del mod">
          <ac:chgData name="uzawaktr@outlook.jp" userId="9471b0887bca2b09" providerId="LiveId" clId="{EC54A00A-9AE3-4BD7-956B-7BED11ACA7B3}" dt="2024-09-03T09:51:59.431" v="3161" actId="21"/>
          <ac:spMkLst>
            <pc:docMk/>
            <pc:sldMk cId="1004669358" sldId="543"/>
            <ac:spMk id="29" creationId="{FD225BF2-A4AE-37A0-A159-DB4B7AFB400F}"/>
          </ac:spMkLst>
        </pc:spChg>
        <pc:spChg chg="add mod">
          <ac:chgData name="uzawaktr@outlook.jp" userId="9471b0887bca2b09" providerId="LiveId" clId="{EC54A00A-9AE3-4BD7-956B-7BED11ACA7B3}" dt="2024-09-03T09:52:57.751" v="3181" actId="1076"/>
          <ac:spMkLst>
            <pc:docMk/>
            <pc:sldMk cId="1004669358" sldId="543"/>
            <ac:spMk id="30" creationId="{FC8CC50E-9E1E-3C6F-1A70-6AA82E5260CD}"/>
          </ac:spMkLst>
        </pc:spChg>
        <pc:spChg chg="add mod">
          <ac:chgData name="uzawaktr@outlook.jp" userId="9471b0887bca2b09" providerId="LiveId" clId="{EC54A00A-9AE3-4BD7-956B-7BED11ACA7B3}" dt="2024-09-03T10:00:27.518" v="3278" actId="20577"/>
          <ac:spMkLst>
            <pc:docMk/>
            <pc:sldMk cId="1004669358" sldId="543"/>
            <ac:spMk id="31" creationId="{7F242092-8581-34F5-56F1-DFD10B7295C9}"/>
          </ac:spMkLst>
        </pc:spChg>
        <pc:spChg chg="add mod ord">
          <ac:chgData name="uzawaktr@outlook.jp" userId="9471b0887bca2b09" providerId="LiveId" clId="{EC54A00A-9AE3-4BD7-956B-7BED11ACA7B3}" dt="2024-09-03T09:52:19.739" v="3168" actId="167"/>
          <ac:spMkLst>
            <pc:docMk/>
            <pc:sldMk cId="1004669358" sldId="543"/>
            <ac:spMk id="32" creationId="{BD7B4A32-AF0D-07AC-97AA-B7E7E8082604}"/>
          </ac:spMkLst>
        </pc:spChg>
        <pc:spChg chg="add mod">
          <ac:chgData name="uzawaktr@outlook.jp" userId="9471b0887bca2b09" providerId="LiveId" clId="{EC54A00A-9AE3-4BD7-956B-7BED11ACA7B3}" dt="2024-09-03T09:56:56.820" v="3270" actId="2710"/>
          <ac:spMkLst>
            <pc:docMk/>
            <pc:sldMk cId="1004669358" sldId="543"/>
            <ac:spMk id="34" creationId="{23F815BF-49C1-5F45-3678-AF32EE8984DD}"/>
          </ac:spMkLst>
        </pc:spChg>
        <pc:spChg chg="add mod">
          <ac:chgData name="uzawaktr@outlook.jp" userId="9471b0887bca2b09" providerId="LiveId" clId="{EC54A00A-9AE3-4BD7-956B-7BED11ACA7B3}" dt="2024-09-03T09:57:37.169" v="3275" actId="14100"/>
          <ac:spMkLst>
            <pc:docMk/>
            <pc:sldMk cId="1004669358" sldId="543"/>
            <ac:spMk id="35" creationId="{5EE396B1-A6CD-0A86-44C3-18B353C9A00B}"/>
          </ac:spMkLst>
        </pc:spChg>
        <pc:spChg chg="add mod">
          <ac:chgData name="uzawaktr@outlook.jp" userId="9471b0887bca2b09" providerId="LiveId" clId="{EC54A00A-9AE3-4BD7-956B-7BED11ACA7B3}" dt="2024-09-03T09:57:41.672" v="3277" actId="1076"/>
          <ac:spMkLst>
            <pc:docMk/>
            <pc:sldMk cId="1004669358" sldId="543"/>
            <ac:spMk id="36" creationId="{99901044-6661-921E-7D2B-F1C0C7E0E095}"/>
          </ac:spMkLst>
        </pc:spChg>
        <pc:grpChg chg="add mod">
          <ac:chgData name="uzawaktr@outlook.jp" userId="9471b0887bca2b09" providerId="LiveId" clId="{EC54A00A-9AE3-4BD7-956B-7BED11ACA7B3}" dt="2024-09-03T09:44:43.168" v="2931" actId="1076"/>
          <ac:grpSpMkLst>
            <pc:docMk/>
            <pc:sldMk cId="1004669358" sldId="543"/>
            <ac:grpSpMk id="14" creationId="{829A1098-E0A3-6E42-BE32-97748BF06EAB}"/>
          </ac:grpSpMkLst>
        </pc:grpChg>
        <pc:grpChg chg="del mod">
          <ac:chgData name="uzawaktr@outlook.jp" userId="9471b0887bca2b09" providerId="LiveId" clId="{EC54A00A-9AE3-4BD7-956B-7BED11ACA7B3}" dt="2024-09-03T09:32:07.445" v="2809" actId="165"/>
          <ac:grpSpMkLst>
            <pc:docMk/>
            <pc:sldMk cId="1004669358" sldId="543"/>
            <ac:grpSpMk id="21" creationId="{180BF9F5-436A-BB03-92E9-71D738EC38A5}"/>
          </ac:grpSpMkLst>
        </pc:grpChg>
        <pc:grpChg chg="add mod">
          <ac:chgData name="uzawaktr@outlook.jp" userId="9471b0887bca2b09" providerId="LiveId" clId="{EC54A00A-9AE3-4BD7-956B-7BED11ACA7B3}" dt="2024-09-03T10:00:47.070" v="3279" actId="1076"/>
          <ac:grpSpMkLst>
            <pc:docMk/>
            <pc:sldMk cId="1004669358" sldId="543"/>
            <ac:grpSpMk id="33" creationId="{6905F6D1-4093-5FEC-C923-7322EC2C0734}"/>
          </ac:grpSpMkLst>
        </pc:grpChg>
        <pc:picChg chg="add mod modCrop">
          <ac:chgData name="uzawaktr@outlook.jp" userId="9471b0887bca2b09" providerId="LiveId" clId="{EC54A00A-9AE3-4BD7-956B-7BED11ACA7B3}" dt="2024-09-03T09:42:53.204" v="2884" actId="164"/>
          <ac:picMkLst>
            <pc:docMk/>
            <pc:sldMk cId="1004669358" sldId="543"/>
            <ac:picMk id="5" creationId="{13F0E4C8-CA26-037A-BA15-957152A3AE01}"/>
          </ac:picMkLst>
        </pc:picChg>
        <pc:picChg chg="mod topLvl">
          <ac:chgData name="uzawaktr@outlook.jp" userId="9471b0887bca2b09" providerId="LiveId" clId="{EC54A00A-9AE3-4BD7-956B-7BED11ACA7B3}" dt="2024-09-03T09:39:08.547" v="2853" actId="14100"/>
          <ac:picMkLst>
            <pc:docMk/>
            <pc:sldMk cId="1004669358" sldId="543"/>
            <ac:picMk id="12" creationId="{E118C380-0A0C-FAEA-3848-5C418B872DA3}"/>
          </ac:picMkLst>
        </pc:picChg>
        <pc:cxnChg chg="add del mod">
          <ac:chgData name="uzawaktr@outlook.jp" userId="9471b0887bca2b09" providerId="LiveId" clId="{EC54A00A-9AE3-4BD7-956B-7BED11ACA7B3}" dt="2024-09-03T09:42:13.539" v="2874" actId="21"/>
          <ac:cxnSpMkLst>
            <pc:docMk/>
            <pc:sldMk cId="1004669358" sldId="543"/>
            <ac:cxnSpMk id="7" creationId="{8A829947-C071-CFAB-402D-9F167733C0A8}"/>
          </ac:cxnSpMkLst>
        </pc:cxnChg>
        <pc:cxnChg chg="add del mod">
          <ac:chgData name="uzawaktr@outlook.jp" userId="9471b0887bca2b09" providerId="LiveId" clId="{EC54A00A-9AE3-4BD7-956B-7BED11ACA7B3}" dt="2024-09-03T09:42:13.539" v="2874" actId="21"/>
          <ac:cxnSpMkLst>
            <pc:docMk/>
            <pc:sldMk cId="1004669358" sldId="543"/>
            <ac:cxnSpMk id="10" creationId="{4CB7D700-B953-2FD7-675A-1325A5FF0F7D}"/>
          </ac:cxnSpMkLst>
        </pc:cxnChg>
        <pc:cxnChg chg="add mod">
          <ac:chgData name="uzawaktr@outlook.jp" userId="9471b0887bca2b09" providerId="LiveId" clId="{EC54A00A-9AE3-4BD7-956B-7BED11ACA7B3}" dt="2024-09-03T09:52:54.410" v="3180" actId="1076"/>
          <ac:cxnSpMkLst>
            <pc:docMk/>
            <pc:sldMk cId="1004669358" sldId="543"/>
            <ac:cxnSpMk id="19" creationId="{096C8A89-37FF-D8DB-D13E-F4FEEB4004E1}"/>
          </ac:cxnSpMkLst>
        </pc:cxnChg>
      </pc:sldChg>
      <pc:sldChg chg="add del">
        <pc:chgData name="uzawaktr@outlook.jp" userId="9471b0887bca2b09" providerId="LiveId" clId="{EC54A00A-9AE3-4BD7-956B-7BED11ACA7B3}" dt="2024-09-03T07:46:03.578" v="1499" actId="2696"/>
        <pc:sldMkLst>
          <pc:docMk/>
          <pc:sldMk cId="3387598783" sldId="544"/>
        </pc:sldMkLst>
      </pc:sldChg>
      <pc:sldChg chg="addSp delSp modSp add mod ord">
        <pc:chgData name="uzawaktr@outlook.jp" userId="9471b0887bca2b09" providerId="LiveId" clId="{EC54A00A-9AE3-4BD7-956B-7BED11ACA7B3}" dt="2024-09-03T10:14:29.798" v="3584" actId="207"/>
        <pc:sldMkLst>
          <pc:docMk/>
          <pc:sldMk cId="3252479724" sldId="545"/>
        </pc:sldMkLst>
        <pc:spChg chg="mod">
          <ac:chgData name="uzawaktr@outlook.jp" userId="9471b0887bca2b09" providerId="LiveId" clId="{EC54A00A-9AE3-4BD7-956B-7BED11ACA7B3}" dt="2024-09-03T10:14:29.798" v="3584" actId="207"/>
          <ac:spMkLst>
            <pc:docMk/>
            <pc:sldMk cId="3252479724" sldId="545"/>
            <ac:spMk id="3" creationId="{AE535050-16EA-B457-AA87-E6CBC463AAA5}"/>
          </ac:spMkLst>
        </pc:spChg>
        <pc:spChg chg="del mod">
          <ac:chgData name="uzawaktr@outlook.jp" userId="9471b0887bca2b09" providerId="LiveId" clId="{EC54A00A-9AE3-4BD7-956B-7BED11ACA7B3}" dt="2024-09-03T07:05:55.100" v="223" actId="21"/>
          <ac:spMkLst>
            <pc:docMk/>
            <pc:sldMk cId="3252479724" sldId="545"/>
            <ac:spMk id="9" creationId="{EB3F3FD3-D362-2566-537D-CCDC7972440C}"/>
          </ac:spMkLst>
        </pc:spChg>
        <pc:spChg chg="mod">
          <ac:chgData name="uzawaktr@outlook.jp" userId="9471b0887bca2b09" providerId="LiveId" clId="{EC54A00A-9AE3-4BD7-956B-7BED11ACA7B3}" dt="2024-09-03T07:06:48.195" v="232" actId="1076"/>
          <ac:spMkLst>
            <pc:docMk/>
            <pc:sldMk cId="3252479724" sldId="545"/>
            <ac:spMk id="11" creationId="{13C35ECC-0AB6-71A1-A507-912F4FD74D7A}"/>
          </ac:spMkLst>
        </pc:spChg>
        <pc:spChg chg="mod">
          <ac:chgData name="uzawaktr@outlook.jp" userId="9471b0887bca2b09" providerId="LiveId" clId="{EC54A00A-9AE3-4BD7-956B-7BED11ACA7B3}" dt="2024-09-03T07:06:39.502" v="230" actId="1076"/>
          <ac:spMkLst>
            <pc:docMk/>
            <pc:sldMk cId="3252479724" sldId="545"/>
            <ac:spMk id="12" creationId="{6FB9A17F-563B-305F-6517-F970475B31B4}"/>
          </ac:spMkLst>
        </pc:spChg>
        <pc:spChg chg="mod">
          <ac:chgData name="uzawaktr@outlook.jp" userId="9471b0887bca2b09" providerId="LiveId" clId="{EC54A00A-9AE3-4BD7-956B-7BED11ACA7B3}" dt="2024-09-03T07:06:30.696" v="228" actId="14100"/>
          <ac:spMkLst>
            <pc:docMk/>
            <pc:sldMk cId="3252479724" sldId="545"/>
            <ac:spMk id="17" creationId="{25C1351D-3DFD-57CC-5BD0-2B0EA0C5DBFF}"/>
          </ac:spMkLst>
        </pc:spChg>
        <pc:spChg chg="mod">
          <ac:chgData name="uzawaktr@outlook.jp" userId="9471b0887bca2b09" providerId="LiveId" clId="{EC54A00A-9AE3-4BD7-956B-7BED11ACA7B3}" dt="2024-09-03T06:59:00.152" v="152" actId="20577"/>
          <ac:spMkLst>
            <pc:docMk/>
            <pc:sldMk cId="3252479724" sldId="545"/>
            <ac:spMk id="18" creationId="{3028BF03-672F-C74C-6996-18F3FF4DD2B9}"/>
          </ac:spMkLst>
        </pc:spChg>
        <pc:spChg chg="mod">
          <ac:chgData name="uzawaktr@outlook.jp" userId="9471b0887bca2b09" providerId="LiveId" clId="{EC54A00A-9AE3-4BD7-956B-7BED11ACA7B3}" dt="2024-09-03T06:59:08.890" v="153"/>
          <ac:spMkLst>
            <pc:docMk/>
            <pc:sldMk cId="3252479724" sldId="545"/>
            <ac:spMk id="20" creationId="{90FB2FF0-3B8C-8DB1-63C0-93FCF8D5BF93}"/>
          </ac:spMkLst>
        </pc:spChg>
        <pc:spChg chg="mod">
          <ac:chgData name="uzawaktr@outlook.jp" userId="9471b0887bca2b09" providerId="LiveId" clId="{EC54A00A-9AE3-4BD7-956B-7BED11ACA7B3}" dt="2024-09-03T06:59:08.890" v="153"/>
          <ac:spMkLst>
            <pc:docMk/>
            <pc:sldMk cId="3252479724" sldId="545"/>
            <ac:spMk id="21" creationId="{CBB19CB0-DCC1-8A0D-20E1-2745F759C77C}"/>
          </ac:spMkLst>
        </pc:spChg>
        <pc:spChg chg="mod">
          <ac:chgData name="uzawaktr@outlook.jp" userId="9471b0887bca2b09" providerId="LiveId" clId="{EC54A00A-9AE3-4BD7-956B-7BED11ACA7B3}" dt="2024-09-03T06:59:08.890" v="153"/>
          <ac:spMkLst>
            <pc:docMk/>
            <pc:sldMk cId="3252479724" sldId="545"/>
            <ac:spMk id="22" creationId="{6AE729A8-BD19-D13F-B49F-A7988F50D8EF}"/>
          </ac:spMkLst>
        </pc:spChg>
        <pc:spChg chg="mod">
          <ac:chgData name="uzawaktr@outlook.jp" userId="9471b0887bca2b09" providerId="LiveId" clId="{EC54A00A-9AE3-4BD7-956B-7BED11ACA7B3}" dt="2024-09-03T06:59:08.890" v="153"/>
          <ac:spMkLst>
            <pc:docMk/>
            <pc:sldMk cId="3252479724" sldId="545"/>
            <ac:spMk id="23" creationId="{67BE3900-0934-A08B-CC03-C585D936961B}"/>
          </ac:spMkLst>
        </pc:spChg>
        <pc:spChg chg="add del mod">
          <ac:chgData name="uzawaktr@outlook.jp" userId="9471b0887bca2b09" providerId="LiveId" clId="{EC54A00A-9AE3-4BD7-956B-7BED11ACA7B3}" dt="2024-09-03T07:10:03.104" v="302" actId="21"/>
          <ac:spMkLst>
            <pc:docMk/>
            <pc:sldMk cId="3252479724" sldId="545"/>
            <ac:spMk id="24" creationId="{FAB430C9-3162-AAD5-DD92-A6105763D22D}"/>
          </ac:spMkLst>
        </pc:spChg>
        <pc:spChg chg="add mod">
          <ac:chgData name="uzawaktr@outlook.jp" userId="9471b0887bca2b09" providerId="LiveId" clId="{EC54A00A-9AE3-4BD7-956B-7BED11ACA7B3}" dt="2024-09-03T07:16:40.654" v="505" actId="20577"/>
          <ac:spMkLst>
            <pc:docMk/>
            <pc:sldMk cId="3252479724" sldId="545"/>
            <ac:spMk id="25" creationId="{C3ABB0F3-4D0D-07DE-9772-7E9EBA8F44BD}"/>
          </ac:spMkLst>
        </pc:spChg>
        <pc:spChg chg="mod">
          <ac:chgData name="uzawaktr@outlook.jp" userId="9471b0887bca2b09" providerId="LiveId" clId="{EC54A00A-9AE3-4BD7-956B-7BED11ACA7B3}" dt="2024-09-03T10:13:59.701" v="3578" actId="1076"/>
          <ac:spMkLst>
            <pc:docMk/>
            <pc:sldMk cId="3252479724" sldId="545"/>
            <ac:spMk id="68" creationId="{A3E9BA28-A39E-1E71-93E1-F48F63583289}"/>
          </ac:spMkLst>
        </pc:spChg>
        <pc:grpChg chg="add mod">
          <ac:chgData name="uzawaktr@outlook.jp" userId="9471b0887bca2b09" providerId="LiveId" clId="{EC54A00A-9AE3-4BD7-956B-7BED11ACA7B3}" dt="2024-09-03T07:10:17.801" v="303" actId="1076"/>
          <ac:grpSpMkLst>
            <pc:docMk/>
            <pc:sldMk cId="3252479724" sldId="545"/>
            <ac:grpSpMk id="2" creationId="{CDC1D6E3-17E3-FAE3-F12F-8F969369AEFE}"/>
          </ac:grpSpMkLst>
        </pc:grpChg>
        <pc:grpChg chg="del">
          <ac:chgData name="uzawaktr@outlook.jp" userId="9471b0887bca2b09" providerId="LiveId" clId="{EC54A00A-9AE3-4BD7-956B-7BED11ACA7B3}" dt="2024-09-03T06:56:31.204" v="12" actId="21"/>
          <ac:grpSpMkLst>
            <pc:docMk/>
            <pc:sldMk cId="3252479724" sldId="545"/>
            <ac:grpSpMk id="16" creationId="{CE3E42AA-39C2-2BD3-93C4-583ED41E4FA5}"/>
          </ac:grpSpMkLst>
        </pc:grpChg>
        <pc:picChg chg="mod">
          <ac:chgData name="uzawaktr@outlook.jp" userId="9471b0887bca2b09" providerId="LiveId" clId="{EC54A00A-9AE3-4BD7-956B-7BED11ACA7B3}" dt="2024-09-03T06:59:08.890" v="153"/>
          <ac:picMkLst>
            <pc:docMk/>
            <pc:sldMk cId="3252479724" sldId="545"/>
            <ac:picMk id="8" creationId="{E63E35BD-F8FA-8699-FDFF-1C8DB358F4A5}"/>
          </ac:picMkLst>
        </pc:picChg>
        <pc:picChg chg="add mod">
          <ac:chgData name="uzawaktr@outlook.jp" userId="9471b0887bca2b09" providerId="LiveId" clId="{EC54A00A-9AE3-4BD7-956B-7BED11ACA7B3}" dt="2024-09-03T10:14:09.182" v="3581" actId="1076"/>
          <ac:picMkLst>
            <pc:docMk/>
            <pc:sldMk cId="3252479724" sldId="545"/>
            <ac:picMk id="27" creationId="{2BB13A07-7FCF-160B-B05A-80C391E57858}"/>
          </ac:picMkLst>
        </pc:picChg>
      </pc:sldChg>
      <pc:sldChg chg="addSp delSp modSp add del mod">
        <pc:chgData name="uzawaktr@outlook.jp" userId="9471b0887bca2b09" providerId="LiveId" clId="{EC54A00A-9AE3-4BD7-956B-7BED11ACA7B3}" dt="2024-09-03T08:00:08.884" v="1826"/>
        <pc:sldMkLst>
          <pc:docMk/>
          <pc:sldMk cId="1682513788" sldId="546"/>
        </pc:sldMkLst>
        <pc:spChg chg="add del">
          <ac:chgData name="uzawaktr@outlook.jp" userId="9471b0887bca2b09" providerId="LiveId" clId="{EC54A00A-9AE3-4BD7-956B-7BED11ACA7B3}" dt="2024-09-03T08:00:08.335" v="1825" actId="478"/>
          <ac:spMkLst>
            <pc:docMk/>
            <pc:sldMk cId="1682513788" sldId="546"/>
            <ac:spMk id="2" creationId="{C6BAC433-8ADB-3CEB-686B-11DFE45819FD}"/>
          </ac:spMkLst>
        </pc:spChg>
        <pc:spChg chg="add del">
          <ac:chgData name="uzawaktr@outlook.jp" userId="9471b0887bca2b09" providerId="LiveId" clId="{EC54A00A-9AE3-4BD7-956B-7BED11ACA7B3}" dt="2024-09-03T08:00:08.335" v="1825" actId="478"/>
          <ac:spMkLst>
            <pc:docMk/>
            <pc:sldMk cId="1682513788" sldId="546"/>
            <ac:spMk id="4" creationId="{3D66BB88-127A-AE53-B84F-3D14317B5C07}"/>
          </ac:spMkLst>
        </pc:spChg>
        <pc:spChg chg="add del">
          <ac:chgData name="uzawaktr@outlook.jp" userId="9471b0887bca2b09" providerId="LiveId" clId="{EC54A00A-9AE3-4BD7-956B-7BED11ACA7B3}" dt="2024-09-03T08:00:08.335" v="1825" actId="478"/>
          <ac:spMkLst>
            <pc:docMk/>
            <pc:sldMk cId="1682513788" sldId="546"/>
            <ac:spMk id="16" creationId="{9BE771DA-AB55-0E54-CF43-BE154791583B}"/>
          </ac:spMkLst>
        </pc:spChg>
        <pc:spChg chg="add del">
          <ac:chgData name="uzawaktr@outlook.jp" userId="9471b0887bca2b09" providerId="LiveId" clId="{EC54A00A-9AE3-4BD7-956B-7BED11ACA7B3}" dt="2024-09-03T08:00:08.335" v="1825" actId="478"/>
          <ac:spMkLst>
            <pc:docMk/>
            <pc:sldMk cId="1682513788" sldId="546"/>
            <ac:spMk id="17" creationId="{8644A5FF-652B-77BD-2D2F-DADA8C89DAE0}"/>
          </ac:spMkLst>
        </pc:spChg>
        <pc:spChg chg="add del">
          <ac:chgData name="uzawaktr@outlook.jp" userId="9471b0887bca2b09" providerId="LiveId" clId="{EC54A00A-9AE3-4BD7-956B-7BED11ACA7B3}" dt="2024-09-03T08:00:08.335" v="1825" actId="478"/>
          <ac:spMkLst>
            <pc:docMk/>
            <pc:sldMk cId="1682513788" sldId="546"/>
            <ac:spMk id="20" creationId="{7ACC9FAA-AB49-291F-5D7C-46951167EF7C}"/>
          </ac:spMkLst>
        </pc:spChg>
        <pc:spChg chg="add del">
          <ac:chgData name="uzawaktr@outlook.jp" userId="9471b0887bca2b09" providerId="LiveId" clId="{EC54A00A-9AE3-4BD7-956B-7BED11ACA7B3}" dt="2024-09-03T08:00:08.335" v="1825" actId="478"/>
          <ac:spMkLst>
            <pc:docMk/>
            <pc:sldMk cId="1682513788" sldId="546"/>
            <ac:spMk id="24" creationId="{C887F30E-3399-7EA7-60AC-743882E3D23C}"/>
          </ac:spMkLst>
        </pc:spChg>
        <pc:spChg chg="add del">
          <ac:chgData name="uzawaktr@outlook.jp" userId="9471b0887bca2b09" providerId="LiveId" clId="{EC54A00A-9AE3-4BD7-956B-7BED11ACA7B3}" dt="2024-09-03T08:00:08.335" v="1825" actId="478"/>
          <ac:spMkLst>
            <pc:docMk/>
            <pc:sldMk cId="1682513788" sldId="546"/>
            <ac:spMk id="25" creationId="{6D5E8339-A8CA-75C1-B562-33586DF5DE32}"/>
          </ac:spMkLst>
        </pc:spChg>
        <pc:spChg chg="add del">
          <ac:chgData name="uzawaktr@outlook.jp" userId="9471b0887bca2b09" providerId="LiveId" clId="{EC54A00A-9AE3-4BD7-956B-7BED11ACA7B3}" dt="2024-09-03T08:00:08.335" v="1825" actId="478"/>
          <ac:spMkLst>
            <pc:docMk/>
            <pc:sldMk cId="1682513788" sldId="546"/>
            <ac:spMk id="27" creationId="{87BD6436-37A3-AD51-A89F-44C3D8198910}"/>
          </ac:spMkLst>
        </pc:spChg>
        <pc:spChg chg="add del">
          <ac:chgData name="uzawaktr@outlook.jp" userId="9471b0887bca2b09" providerId="LiveId" clId="{EC54A00A-9AE3-4BD7-956B-7BED11ACA7B3}" dt="2024-09-03T08:00:08.335" v="1825" actId="478"/>
          <ac:spMkLst>
            <pc:docMk/>
            <pc:sldMk cId="1682513788" sldId="546"/>
            <ac:spMk id="28" creationId="{D027325D-5E00-8628-C82D-A8BCB1DF4CA6}"/>
          </ac:spMkLst>
        </pc:spChg>
        <pc:spChg chg="add del">
          <ac:chgData name="uzawaktr@outlook.jp" userId="9471b0887bca2b09" providerId="LiveId" clId="{EC54A00A-9AE3-4BD7-956B-7BED11ACA7B3}" dt="2024-09-03T08:00:08.335" v="1825" actId="478"/>
          <ac:spMkLst>
            <pc:docMk/>
            <pc:sldMk cId="1682513788" sldId="546"/>
            <ac:spMk id="32" creationId="{B26310D8-01F0-FA16-3268-4D8C8F479C17}"/>
          </ac:spMkLst>
        </pc:spChg>
        <pc:spChg chg="mod">
          <ac:chgData name="uzawaktr@outlook.jp" userId="9471b0887bca2b09" providerId="LiveId" clId="{EC54A00A-9AE3-4BD7-956B-7BED11ACA7B3}" dt="2024-09-03T07:59:37.487" v="1818"/>
          <ac:spMkLst>
            <pc:docMk/>
            <pc:sldMk cId="1682513788" sldId="546"/>
            <ac:spMk id="34" creationId="{434D2802-D3F9-06B9-8F78-CA9D29295B2F}"/>
          </ac:spMkLst>
        </pc:spChg>
        <pc:spChg chg="mod">
          <ac:chgData name="uzawaktr@outlook.jp" userId="9471b0887bca2b09" providerId="LiveId" clId="{EC54A00A-9AE3-4BD7-956B-7BED11ACA7B3}" dt="2024-09-03T07:59:37.487" v="1818"/>
          <ac:spMkLst>
            <pc:docMk/>
            <pc:sldMk cId="1682513788" sldId="546"/>
            <ac:spMk id="35" creationId="{66F20038-837C-8E01-16C3-24F48345DE5C}"/>
          </ac:spMkLst>
        </pc:spChg>
        <pc:spChg chg="mod">
          <ac:chgData name="uzawaktr@outlook.jp" userId="9471b0887bca2b09" providerId="LiveId" clId="{EC54A00A-9AE3-4BD7-956B-7BED11ACA7B3}" dt="2024-09-03T07:59:37.487" v="1818"/>
          <ac:spMkLst>
            <pc:docMk/>
            <pc:sldMk cId="1682513788" sldId="546"/>
            <ac:spMk id="53" creationId="{F90E9D76-B4DB-69EF-6315-1D842161B82D}"/>
          </ac:spMkLst>
        </pc:spChg>
        <pc:spChg chg="mod">
          <ac:chgData name="uzawaktr@outlook.jp" userId="9471b0887bca2b09" providerId="LiveId" clId="{EC54A00A-9AE3-4BD7-956B-7BED11ACA7B3}" dt="2024-09-03T07:59:37.487" v="1818"/>
          <ac:spMkLst>
            <pc:docMk/>
            <pc:sldMk cId="1682513788" sldId="546"/>
            <ac:spMk id="56" creationId="{AB43A7D8-7750-6FB5-0CB5-D872D91782BA}"/>
          </ac:spMkLst>
        </pc:spChg>
        <pc:spChg chg="add del">
          <ac:chgData name="uzawaktr@outlook.jp" userId="9471b0887bca2b09" providerId="LiveId" clId="{EC54A00A-9AE3-4BD7-956B-7BED11ACA7B3}" dt="2024-09-03T08:00:08.335" v="1825" actId="478"/>
          <ac:spMkLst>
            <pc:docMk/>
            <pc:sldMk cId="1682513788" sldId="546"/>
            <ac:spMk id="57" creationId="{B4DDE519-4478-D19E-1721-C18457CDD182}"/>
          </ac:spMkLst>
        </pc:spChg>
        <pc:spChg chg="mod">
          <ac:chgData name="uzawaktr@outlook.jp" userId="9471b0887bca2b09" providerId="LiveId" clId="{EC54A00A-9AE3-4BD7-956B-7BED11ACA7B3}" dt="2024-09-03T07:59:37.487" v="1818"/>
          <ac:spMkLst>
            <pc:docMk/>
            <pc:sldMk cId="1682513788" sldId="546"/>
            <ac:spMk id="58" creationId="{B4FFD767-B8A6-5429-25EE-80F4742D3F33}"/>
          </ac:spMkLst>
        </pc:spChg>
        <pc:spChg chg="mod">
          <ac:chgData name="uzawaktr@outlook.jp" userId="9471b0887bca2b09" providerId="LiveId" clId="{EC54A00A-9AE3-4BD7-956B-7BED11ACA7B3}" dt="2024-09-03T07:59:37.487" v="1818"/>
          <ac:spMkLst>
            <pc:docMk/>
            <pc:sldMk cId="1682513788" sldId="546"/>
            <ac:spMk id="59" creationId="{B326E860-5062-7451-72CC-C73F60D84426}"/>
          </ac:spMkLst>
        </pc:spChg>
        <pc:spChg chg="add del">
          <ac:chgData name="uzawaktr@outlook.jp" userId="9471b0887bca2b09" providerId="LiveId" clId="{EC54A00A-9AE3-4BD7-956B-7BED11ACA7B3}" dt="2024-09-03T08:00:08.335" v="1825" actId="478"/>
          <ac:spMkLst>
            <pc:docMk/>
            <pc:sldMk cId="1682513788" sldId="546"/>
            <ac:spMk id="60" creationId="{1E2EF816-10CF-2A24-8A7C-9C74421EDB5B}"/>
          </ac:spMkLst>
        </pc:spChg>
        <pc:spChg chg="add del">
          <ac:chgData name="uzawaktr@outlook.jp" userId="9471b0887bca2b09" providerId="LiveId" clId="{EC54A00A-9AE3-4BD7-956B-7BED11ACA7B3}" dt="2024-09-03T08:00:08.335" v="1825" actId="478"/>
          <ac:spMkLst>
            <pc:docMk/>
            <pc:sldMk cId="1682513788" sldId="546"/>
            <ac:spMk id="61" creationId="{21DF47C0-8D00-8BF2-2804-05B8CBC9E43C}"/>
          </ac:spMkLst>
        </pc:spChg>
        <pc:spChg chg="mod">
          <ac:chgData name="uzawaktr@outlook.jp" userId="9471b0887bca2b09" providerId="LiveId" clId="{EC54A00A-9AE3-4BD7-956B-7BED11ACA7B3}" dt="2024-09-03T07:59:37.487" v="1818"/>
          <ac:spMkLst>
            <pc:docMk/>
            <pc:sldMk cId="1682513788" sldId="546"/>
            <ac:spMk id="62" creationId="{24CC7310-AC5A-B94C-9185-6AE710312DC4}"/>
          </ac:spMkLst>
        </pc:spChg>
        <pc:spChg chg="mod">
          <ac:chgData name="uzawaktr@outlook.jp" userId="9471b0887bca2b09" providerId="LiveId" clId="{EC54A00A-9AE3-4BD7-956B-7BED11ACA7B3}" dt="2024-09-03T07:59:37.487" v="1818"/>
          <ac:spMkLst>
            <pc:docMk/>
            <pc:sldMk cId="1682513788" sldId="546"/>
            <ac:spMk id="63" creationId="{7E7B79FA-C465-A158-7CA5-4B06C48E7A53}"/>
          </ac:spMkLst>
        </pc:spChg>
        <pc:spChg chg="mod">
          <ac:chgData name="uzawaktr@outlook.jp" userId="9471b0887bca2b09" providerId="LiveId" clId="{EC54A00A-9AE3-4BD7-956B-7BED11ACA7B3}" dt="2024-09-03T07:59:37.487" v="1818"/>
          <ac:spMkLst>
            <pc:docMk/>
            <pc:sldMk cId="1682513788" sldId="546"/>
            <ac:spMk id="64" creationId="{A5464A53-D3DF-263C-B9A7-A498E12D059C}"/>
          </ac:spMkLst>
        </pc:spChg>
        <pc:spChg chg="mod">
          <ac:chgData name="uzawaktr@outlook.jp" userId="9471b0887bca2b09" providerId="LiveId" clId="{EC54A00A-9AE3-4BD7-956B-7BED11ACA7B3}" dt="2024-09-03T07:59:37.487" v="1818"/>
          <ac:spMkLst>
            <pc:docMk/>
            <pc:sldMk cId="1682513788" sldId="546"/>
            <ac:spMk id="65" creationId="{C92171EA-F382-31B8-B302-462A98BA8EB6}"/>
          </ac:spMkLst>
        </pc:spChg>
        <pc:spChg chg="mod">
          <ac:chgData name="uzawaktr@outlook.jp" userId="9471b0887bca2b09" providerId="LiveId" clId="{EC54A00A-9AE3-4BD7-956B-7BED11ACA7B3}" dt="2024-09-03T07:59:37.487" v="1818"/>
          <ac:spMkLst>
            <pc:docMk/>
            <pc:sldMk cId="1682513788" sldId="546"/>
            <ac:spMk id="66" creationId="{BD5BE1FF-FB08-C89E-0E85-C1BB5BC7CF79}"/>
          </ac:spMkLst>
        </pc:spChg>
        <pc:spChg chg="mod">
          <ac:chgData name="uzawaktr@outlook.jp" userId="9471b0887bca2b09" providerId="LiveId" clId="{EC54A00A-9AE3-4BD7-956B-7BED11ACA7B3}" dt="2024-09-03T07:59:37.487" v="1818"/>
          <ac:spMkLst>
            <pc:docMk/>
            <pc:sldMk cId="1682513788" sldId="546"/>
            <ac:spMk id="67" creationId="{9283E8E3-6E80-220C-9ACE-BFF08DEA5597}"/>
          </ac:spMkLst>
        </pc:spChg>
        <pc:spChg chg="mod">
          <ac:chgData name="uzawaktr@outlook.jp" userId="9471b0887bca2b09" providerId="LiveId" clId="{EC54A00A-9AE3-4BD7-956B-7BED11ACA7B3}" dt="2024-09-03T07:59:37.487" v="1818"/>
          <ac:spMkLst>
            <pc:docMk/>
            <pc:sldMk cId="1682513788" sldId="546"/>
            <ac:spMk id="68" creationId="{A49D961B-1574-5E31-BF62-3546E994245D}"/>
          </ac:spMkLst>
        </pc:spChg>
        <pc:spChg chg="mod">
          <ac:chgData name="uzawaktr@outlook.jp" userId="9471b0887bca2b09" providerId="LiveId" clId="{EC54A00A-9AE3-4BD7-956B-7BED11ACA7B3}" dt="2024-09-03T07:59:37.487" v="1818"/>
          <ac:spMkLst>
            <pc:docMk/>
            <pc:sldMk cId="1682513788" sldId="546"/>
            <ac:spMk id="69" creationId="{ECD25FA8-6A37-45E9-181A-685CDAEA732A}"/>
          </ac:spMkLst>
        </pc:spChg>
        <pc:spChg chg="mod">
          <ac:chgData name="uzawaktr@outlook.jp" userId="9471b0887bca2b09" providerId="LiveId" clId="{EC54A00A-9AE3-4BD7-956B-7BED11ACA7B3}" dt="2024-09-03T07:59:37.487" v="1818"/>
          <ac:spMkLst>
            <pc:docMk/>
            <pc:sldMk cId="1682513788" sldId="546"/>
            <ac:spMk id="70" creationId="{F19BAD15-7AA9-4527-F5C4-65001F64ADAA}"/>
          </ac:spMkLst>
        </pc:spChg>
        <pc:spChg chg="mod">
          <ac:chgData name="uzawaktr@outlook.jp" userId="9471b0887bca2b09" providerId="LiveId" clId="{EC54A00A-9AE3-4BD7-956B-7BED11ACA7B3}" dt="2024-09-03T07:59:37.487" v="1818"/>
          <ac:spMkLst>
            <pc:docMk/>
            <pc:sldMk cId="1682513788" sldId="546"/>
            <ac:spMk id="71" creationId="{951F0539-41AD-D8BB-ABA3-C304EEFBD0D8}"/>
          </ac:spMkLst>
        </pc:spChg>
        <pc:spChg chg="mod">
          <ac:chgData name="uzawaktr@outlook.jp" userId="9471b0887bca2b09" providerId="LiveId" clId="{EC54A00A-9AE3-4BD7-956B-7BED11ACA7B3}" dt="2024-09-03T07:59:37.487" v="1818"/>
          <ac:spMkLst>
            <pc:docMk/>
            <pc:sldMk cId="1682513788" sldId="546"/>
            <ac:spMk id="72" creationId="{3AE37D8C-A5C1-5973-4EE9-7976A2E6E370}"/>
          </ac:spMkLst>
        </pc:spChg>
        <pc:spChg chg="add del">
          <ac:chgData name="uzawaktr@outlook.jp" userId="9471b0887bca2b09" providerId="LiveId" clId="{EC54A00A-9AE3-4BD7-956B-7BED11ACA7B3}" dt="2024-09-03T08:00:08.335" v="1825" actId="478"/>
          <ac:spMkLst>
            <pc:docMk/>
            <pc:sldMk cId="1682513788" sldId="546"/>
            <ac:spMk id="103" creationId="{5C4B126D-4FC3-07A2-FE57-C9DE8F6CBE46}"/>
          </ac:spMkLst>
        </pc:spChg>
        <pc:spChg chg="add del">
          <ac:chgData name="uzawaktr@outlook.jp" userId="9471b0887bca2b09" providerId="LiveId" clId="{EC54A00A-9AE3-4BD7-956B-7BED11ACA7B3}" dt="2024-09-03T08:00:08.335" v="1825" actId="478"/>
          <ac:spMkLst>
            <pc:docMk/>
            <pc:sldMk cId="1682513788" sldId="546"/>
            <ac:spMk id="113" creationId="{B9F32CFB-61C3-3FC7-C87E-6B67A7264E34}"/>
          </ac:spMkLst>
        </pc:spChg>
        <pc:spChg chg="add del">
          <ac:chgData name="uzawaktr@outlook.jp" userId="9471b0887bca2b09" providerId="LiveId" clId="{EC54A00A-9AE3-4BD7-956B-7BED11ACA7B3}" dt="2024-09-03T08:00:08.335" v="1825" actId="478"/>
          <ac:spMkLst>
            <pc:docMk/>
            <pc:sldMk cId="1682513788" sldId="546"/>
            <ac:spMk id="114" creationId="{29BC454B-CFEE-F778-B01C-E16FD774BB5A}"/>
          </ac:spMkLst>
        </pc:spChg>
        <pc:grpChg chg="add del">
          <ac:chgData name="uzawaktr@outlook.jp" userId="9471b0887bca2b09" providerId="LiveId" clId="{EC54A00A-9AE3-4BD7-956B-7BED11ACA7B3}" dt="2024-09-03T08:00:08.335" v="1825" actId="478"/>
          <ac:grpSpMkLst>
            <pc:docMk/>
            <pc:sldMk cId="1682513788" sldId="546"/>
            <ac:grpSpMk id="3" creationId="{77ED4738-E8B3-8C82-2AB2-FACBDFF549CF}"/>
          </ac:grpSpMkLst>
        </pc:grpChg>
        <pc:grpChg chg="add mod">
          <ac:chgData name="uzawaktr@outlook.jp" userId="9471b0887bca2b09" providerId="LiveId" clId="{EC54A00A-9AE3-4BD7-956B-7BED11ACA7B3}" dt="2024-09-03T08:00:07.094" v="1824" actId="1076"/>
          <ac:grpSpMkLst>
            <pc:docMk/>
            <pc:sldMk cId="1682513788" sldId="546"/>
            <ac:grpSpMk id="19" creationId="{3221B8AC-CAC1-3255-2F41-EC1D73316222}"/>
          </ac:grpSpMkLst>
        </pc:grpChg>
        <pc:grpChg chg="add del">
          <ac:chgData name="uzawaktr@outlook.jp" userId="9471b0887bca2b09" providerId="LiveId" clId="{EC54A00A-9AE3-4BD7-956B-7BED11ACA7B3}" dt="2024-09-03T08:00:08.335" v="1825" actId="478"/>
          <ac:grpSpMkLst>
            <pc:docMk/>
            <pc:sldMk cId="1682513788" sldId="546"/>
            <ac:grpSpMk id="23" creationId="{2219FD4E-2CBC-6502-A0EB-0DBA7AFB2076}"/>
          </ac:grpSpMkLst>
        </pc:grpChg>
        <pc:grpChg chg="mod">
          <ac:chgData name="uzawaktr@outlook.jp" userId="9471b0887bca2b09" providerId="LiveId" clId="{EC54A00A-9AE3-4BD7-956B-7BED11ACA7B3}" dt="2024-09-03T07:59:37.487" v="1818"/>
          <ac:grpSpMkLst>
            <pc:docMk/>
            <pc:sldMk cId="1682513788" sldId="546"/>
            <ac:grpSpMk id="26" creationId="{C5768D4D-13FD-ED44-AD19-169D38FA25C6}"/>
          </ac:grpSpMkLst>
        </pc:grpChg>
        <pc:grpChg chg="add del">
          <ac:chgData name="uzawaktr@outlook.jp" userId="9471b0887bca2b09" providerId="LiveId" clId="{EC54A00A-9AE3-4BD7-956B-7BED11ACA7B3}" dt="2024-09-03T08:00:08.335" v="1825" actId="478"/>
          <ac:grpSpMkLst>
            <pc:docMk/>
            <pc:sldMk cId="1682513788" sldId="546"/>
            <ac:grpSpMk id="33" creationId="{1EFB81F7-5555-B32B-5818-327035768AA1}"/>
          </ac:grpSpMkLst>
        </pc:grpChg>
        <pc:grpChg chg="add del">
          <ac:chgData name="uzawaktr@outlook.jp" userId="9471b0887bca2b09" providerId="LiveId" clId="{EC54A00A-9AE3-4BD7-956B-7BED11ACA7B3}" dt="2024-09-03T08:00:08.335" v="1825" actId="478"/>
          <ac:grpSpMkLst>
            <pc:docMk/>
            <pc:sldMk cId="1682513788" sldId="546"/>
            <ac:grpSpMk id="80" creationId="{288965AD-C19C-F28C-2403-224FF716AF4C}"/>
          </ac:grpSpMkLst>
        </pc:grpChg>
        <pc:grpChg chg="add del">
          <ac:chgData name="uzawaktr@outlook.jp" userId="9471b0887bca2b09" providerId="LiveId" clId="{EC54A00A-9AE3-4BD7-956B-7BED11ACA7B3}" dt="2024-09-03T08:00:08.335" v="1825" actId="478"/>
          <ac:grpSpMkLst>
            <pc:docMk/>
            <pc:sldMk cId="1682513788" sldId="546"/>
            <ac:grpSpMk id="107" creationId="{215CAD54-E09B-CB9E-7812-3C0F39F65CF7}"/>
          </ac:grpSpMkLst>
        </pc:grpChg>
      </pc:sldChg>
      <pc:sldChg chg="addSp delSp modSp add mod">
        <pc:chgData name="uzawaktr@outlook.jp" userId="9471b0887bca2b09" providerId="LiveId" clId="{EC54A00A-9AE3-4BD7-956B-7BED11ACA7B3}" dt="2024-09-03T08:25:43.084" v="2383" actId="1076"/>
        <pc:sldMkLst>
          <pc:docMk/>
          <pc:sldMk cId="4038264056" sldId="546"/>
        </pc:sldMkLst>
        <pc:spChg chg="del mod">
          <ac:chgData name="uzawaktr@outlook.jp" userId="9471b0887bca2b09" providerId="LiveId" clId="{EC54A00A-9AE3-4BD7-956B-7BED11ACA7B3}" dt="2024-09-03T08:21:29.476" v="2229" actId="478"/>
          <ac:spMkLst>
            <pc:docMk/>
            <pc:sldMk cId="4038264056" sldId="546"/>
            <ac:spMk id="3" creationId="{98E95903-0F3E-5448-8DC5-98C60B92F3A2}"/>
          </ac:spMkLst>
        </pc:spChg>
        <pc:spChg chg="del">
          <ac:chgData name="uzawaktr@outlook.jp" userId="9471b0887bca2b09" providerId="LiveId" clId="{EC54A00A-9AE3-4BD7-956B-7BED11ACA7B3}" dt="2024-09-03T08:21:29.476" v="2229" actId="478"/>
          <ac:spMkLst>
            <pc:docMk/>
            <pc:sldMk cId="4038264056" sldId="546"/>
            <ac:spMk id="4" creationId="{A9E95A57-16B1-73DE-999F-3162B257D6C4}"/>
          </ac:spMkLst>
        </pc:spChg>
        <pc:spChg chg="mod">
          <ac:chgData name="uzawaktr@outlook.jp" userId="9471b0887bca2b09" providerId="LiveId" clId="{EC54A00A-9AE3-4BD7-956B-7BED11ACA7B3}" dt="2024-09-03T08:23:33.306" v="2264" actId="164"/>
          <ac:spMkLst>
            <pc:docMk/>
            <pc:sldMk cId="4038264056" sldId="546"/>
            <ac:spMk id="5" creationId="{E7ECD6EE-B262-25E7-C828-35B27AB1635B}"/>
          </ac:spMkLst>
        </pc:spChg>
        <pc:spChg chg="del">
          <ac:chgData name="uzawaktr@outlook.jp" userId="9471b0887bca2b09" providerId="LiveId" clId="{EC54A00A-9AE3-4BD7-956B-7BED11ACA7B3}" dt="2024-09-03T08:21:29.476" v="2229" actId="478"/>
          <ac:spMkLst>
            <pc:docMk/>
            <pc:sldMk cId="4038264056" sldId="546"/>
            <ac:spMk id="7" creationId="{89EC2AF0-62BC-2F51-A13D-A7D70C2AC620}"/>
          </ac:spMkLst>
        </pc:spChg>
        <pc:spChg chg="del">
          <ac:chgData name="uzawaktr@outlook.jp" userId="9471b0887bca2b09" providerId="LiveId" clId="{EC54A00A-9AE3-4BD7-956B-7BED11ACA7B3}" dt="2024-09-03T08:11:20.107" v="2001" actId="21"/>
          <ac:spMkLst>
            <pc:docMk/>
            <pc:sldMk cId="4038264056" sldId="546"/>
            <ac:spMk id="8" creationId="{E91D0130-C679-CFA6-BDCF-D5E0D648461D}"/>
          </ac:spMkLst>
        </pc:spChg>
        <pc:spChg chg="add mod">
          <ac:chgData name="uzawaktr@outlook.jp" userId="9471b0887bca2b09" providerId="LiveId" clId="{EC54A00A-9AE3-4BD7-956B-7BED11ACA7B3}" dt="2024-09-03T08:24:41.709" v="2326" actId="20577"/>
          <ac:spMkLst>
            <pc:docMk/>
            <pc:sldMk cId="4038264056" sldId="546"/>
            <ac:spMk id="9" creationId="{1DD67B08-85EB-B7AA-7C42-AEECDC7EED63}"/>
          </ac:spMkLst>
        </pc:spChg>
        <pc:spChg chg="mod">
          <ac:chgData name="uzawaktr@outlook.jp" userId="9471b0887bca2b09" providerId="LiveId" clId="{EC54A00A-9AE3-4BD7-956B-7BED11ACA7B3}" dt="2024-09-03T08:24:15.648" v="2293" actId="20577"/>
          <ac:spMkLst>
            <pc:docMk/>
            <pc:sldMk cId="4038264056" sldId="546"/>
            <ac:spMk id="12" creationId="{25502565-044F-E23E-E320-38C3D4A0FD22}"/>
          </ac:spMkLst>
        </pc:spChg>
        <pc:spChg chg="add mod">
          <ac:chgData name="uzawaktr@outlook.jp" userId="9471b0887bca2b09" providerId="LiveId" clId="{EC54A00A-9AE3-4BD7-956B-7BED11ACA7B3}" dt="2024-09-03T08:23:33.306" v="2264" actId="164"/>
          <ac:spMkLst>
            <pc:docMk/>
            <pc:sldMk cId="4038264056" sldId="546"/>
            <ac:spMk id="13" creationId="{7356D0CB-4167-0255-DDD7-3D42E4312E5D}"/>
          </ac:spMkLst>
        </pc:spChg>
        <pc:spChg chg="mod">
          <ac:chgData name="uzawaktr@outlook.jp" userId="9471b0887bca2b09" providerId="LiveId" clId="{EC54A00A-9AE3-4BD7-956B-7BED11ACA7B3}" dt="2024-09-03T08:24:23.450" v="2300" actId="1076"/>
          <ac:spMkLst>
            <pc:docMk/>
            <pc:sldMk cId="4038264056" sldId="546"/>
            <ac:spMk id="14" creationId="{DF7F549C-22A4-E4E1-D851-D2DE4EC04B80}"/>
          </ac:spMkLst>
        </pc:spChg>
        <pc:spChg chg="add mod ord">
          <ac:chgData name="uzawaktr@outlook.jp" userId="9471b0887bca2b09" providerId="LiveId" clId="{EC54A00A-9AE3-4BD7-956B-7BED11ACA7B3}" dt="2024-09-03T08:25:11.717" v="2377" actId="1076"/>
          <ac:spMkLst>
            <pc:docMk/>
            <pc:sldMk cId="4038264056" sldId="546"/>
            <ac:spMk id="15" creationId="{90D4F3BB-1490-68CE-6477-113CB4CFC7D9}"/>
          </ac:spMkLst>
        </pc:spChg>
        <pc:spChg chg="add del mod">
          <ac:chgData name="uzawaktr@outlook.jp" userId="9471b0887bca2b09" providerId="LiveId" clId="{EC54A00A-9AE3-4BD7-956B-7BED11ACA7B3}" dt="2024-09-03T08:21:29.476" v="2229" actId="478"/>
          <ac:spMkLst>
            <pc:docMk/>
            <pc:sldMk cId="4038264056" sldId="546"/>
            <ac:spMk id="34" creationId="{78ACDB98-0657-E979-724F-2CCDB4ED2C27}"/>
          </ac:spMkLst>
        </pc:spChg>
        <pc:spChg chg="add mod">
          <ac:chgData name="uzawaktr@outlook.jp" userId="9471b0887bca2b09" providerId="LiveId" clId="{EC54A00A-9AE3-4BD7-956B-7BED11ACA7B3}" dt="2024-09-03T08:25:07.844" v="2375" actId="20577"/>
          <ac:spMkLst>
            <pc:docMk/>
            <pc:sldMk cId="4038264056" sldId="546"/>
            <ac:spMk id="38" creationId="{6697E911-15C1-9607-DFEA-A16F8F8D714A}"/>
          </ac:spMkLst>
        </pc:spChg>
        <pc:spChg chg="del">
          <ac:chgData name="uzawaktr@outlook.jp" userId="9471b0887bca2b09" providerId="LiveId" clId="{EC54A00A-9AE3-4BD7-956B-7BED11ACA7B3}" dt="2024-09-03T08:21:32.522" v="2230" actId="21"/>
          <ac:spMkLst>
            <pc:docMk/>
            <pc:sldMk cId="4038264056" sldId="546"/>
            <ac:spMk id="49" creationId="{0A459B76-2BC7-9046-2FAF-F083806190FD}"/>
          </ac:spMkLst>
        </pc:spChg>
        <pc:spChg chg="del">
          <ac:chgData name="uzawaktr@outlook.jp" userId="9471b0887bca2b09" providerId="LiveId" clId="{EC54A00A-9AE3-4BD7-956B-7BED11ACA7B3}" dt="2024-09-03T08:21:26.966" v="2228" actId="21"/>
          <ac:spMkLst>
            <pc:docMk/>
            <pc:sldMk cId="4038264056" sldId="546"/>
            <ac:spMk id="50" creationId="{E6BA56B8-F2E0-A8D1-670A-D8CA0C65666E}"/>
          </ac:spMkLst>
        </pc:spChg>
        <pc:spChg chg="del">
          <ac:chgData name="uzawaktr@outlook.jp" userId="9471b0887bca2b09" providerId="LiveId" clId="{EC54A00A-9AE3-4BD7-956B-7BED11ACA7B3}" dt="2024-09-03T08:23:44.678" v="2269" actId="21"/>
          <ac:spMkLst>
            <pc:docMk/>
            <pc:sldMk cId="4038264056" sldId="546"/>
            <ac:spMk id="53" creationId="{8EE72476-14E9-4DE1-5E5C-04DBBD621009}"/>
          </ac:spMkLst>
        </pc:spChg>
        <pc:spChg chg="del">
          <ac:chgData name="uzawaktr@outlook.jp" userId="9471b0887bca2b09" providerId="LiveId" clId="{EC54A00A-9AE3-4BD7-956B-7BED11ACA7B3}" dt="2024-09-03T08:11:24.812" v="2004" actId="21"/>
          <ac:spMkLst>
            <pc:docMk/>
            <pc:sldMk cId="4038264056" sldId="546"/>
            <ac:spMk id="64" creationId="{E3AE1F49-7DC1-5C31-E1FF-9020C1FC8ECC}"/>
          </ac:spMkLst>
        </pc:spChg>
        <pc:grpChg chg="add mod">
          <ac:chgData name="uzawaktr@outlook.jp" userId="9471b0887bca2b09" providerId="LiveId" clId="{EC54A00A-9AE3-4BD7-956B-7BED11ACA7B3}" dt="2024-09-03T08:25:35.811" v="2380" actId="1076"/>
          <ac:grpSpMkLst>
            <pc:docMk/>
            <pc:sldMk cId="4038264056" sldId="546"/>
            <ac:grpSpMk id="36" creationId="{D17C0036-F4CB-64C7-0193-C485213A318B}"/>
          </ac:grpSpMkLst>
        </pc:grpChg>
        <pc:grpChg chg="add mod">
          <ac:chgData name="uzawaktr@outlook.jp" userId="9471b0887bca2b09" providerId="LiveId" clId="{EC54A00A-9AE3-4BD7-956B-7BED11ACA7B3}" dt="2024-09-03T08:25:31.897" v="2379" actId="1076"/>
          <ac:grpSpMkLst>
            <pc:docMk/>
            <pc:sldMk cId="4038264056" sldId="546"/>
            <ac:grpSpMk id="37" creationId="{99447804-E0B2-8921-2E3F-B12BCFE129A5}"/>
          </ac:grpSpMkLst>
        </pc:grpChg>
        <pc:grpChg chg="del mod">
          <ac:chgData name="uzawaktr@outlook.jp" userId="9471b0887bca2b09" providerId="LiveId" clId="{EC54A00A-9AE3-4BD7-956B-7BED11ACA7B3}" dt="2024-09-03T08:11:21.956" v="2003" actId="21"/>
          <ac:grpSpMkLst>
            <pc:docMk/>
            <pc:sldMk cId="4038264056" sldId="546"/>
            <ac:grpSpMk id="58" creationId="{93613854-45BE-2096-548F-0B9BB325176D}"/>
          </ac:grpSpMkLst>
        </pc:grpChg>
        <pc:picChg chg="add del mod">
          <ac:chgData name="uzawaktr@outlook.jp" userId="9471b0887bca2b09" providerId="LiveId" clId="{EC54A00A-9AE3-4BD7-956B-7BED11ACA7B3}" dt="2024-09-03T08:14:37.875" v="2062" actId="21"/>
          <ac:picMkLst>
            <pc:docMk/>
            <pc:sldMk cId="4038264056" sldId="546"/>
            <ac:picMk id="11" creationId="{43DD0EFD-F1BA-AD9F-8686-9156EF417203}"/>
          </ac:picMkLst>
        </pc:picChg>
        <pc:picChg chg="add del mod ord">
          <ac:chgData name="uzawaktr@outlook.jp" userId="9471b0887bca2b09" providerId="LiveId" clId="{EC54A00A-9AE3-4BD7-956B-7BED11ACA7B3}" dt="2024-09-03T08:19:30.972" v="2209" actId="21"/>
          <ac:picMkLst>
            <pc:docMk/>
            <pc:sldMk cId="4038264056" sldId="546"/>
            <ac:picMk id="21" creationId="{DE36E1CE-63E7-39C2-DE2F-7BB98DF600D1}"/>
          </ac:picMkLst>
        </pc:picChg>
        <pc:picChg chg="add mod ord modCrop">
          <ac:chgData name="uzawaktr@outlook.jp" userId="9471b0887bca2b09" providerId="LiveId" clId="{EC54A00A-9AE3-4BD7-956B-7BED11ACA7B3}" dt="2024-09-03T08:25:43.084" v="2383" actId="1076"/>
          <ac:picMkLst>
            <pc:docMk/>
            <pc:sldMk cId="4038264056" sldId="546"/>
            <ac:picMk id="33" creationId="{F876776E-F5E1-F0A6-116D-32BBC0778B7A}"/>
          </ac:picMkLst>
        </pc:picChg>
      </pc:sldChg>
      <pc:sldChg chg="addSp delSp modSp add mod">
        <pc:chgData name="uzawaktr@outlook.jp" userId="9471b0887bca2b09" providerId="LiveId" clId="{EC54A00A-9AE3-4BD7-956B-7BED11ACA7B3}" dt="2024-09-03T10:15:53.081" v="3594" actId="20577"/>
        <pc:sldMkLst>
          <pc:docMk/>
          <pc:sldMk cId="3121464320" sldId="547"/>
        </pc:sldMkLst>
        <pc:spChg chg="mod">
          <ac:chgData name="uzawaktr@outlook.jp" userId="9471b0887bca2b09" providerId="LiveId" clId="{EC54A00A-9AE3-4BD7-956B-7BED11ACA7B3}" dt="2024-09-03T08:27:33.352" v="2458"/>
          <ac:spMkLst>
            <pc:docMk/>
            <pc:sldMk cId="3121464320" sldId="547"/>
            <ac:spMk id="4" creationId="{12CCFA7B-B1C4-CCC8-87D5-374535B102EA}"/>
          </ac:spMkLst>
        </pc:spChg>
        <pc:spChg chg="add mod">
          <ac:chgData name="uzawaktr@outlook.jp" userId="9471b0887bca2b09" providerId="LiveId" clId="{EC54A00A-9AE3-4BD7-956B-7BED11ACA7B3}" dt="2024-09-03T09:14:28.530" v="2785" actId="1076"/>
          <ac:spMkLst>
            <pc:docMk/>
            <pc:sldMk cId="3121464320" sldId="547"/>
            <ac:spMk id="5" creationId="{D94D33F6-54AC-37E5-F8FE-B319C0CC4927}"/>
          </ac:spMkLst>
        </pc:spChg>
        <pc:spChg chg="mod">
          <ac:chgData name="uzawaktr@outlook.jp" userId="9471b0887bca2b09" providerId="LiveId" clId="{EC54A00A-9AE3-4BD7-956B-7BED11ACA7B3}" dt="2024-09-03T08:27:33.352" v="2458"/>
          <ac:spMkLst>
            <pc:docMk/>
            <pc:sldMk cId="3121464320" sldId="547"/>
            <ac:spMk id="6" creationId="{41BD92F0-EBAA-FA48-D1BA-1EB8CEFFA953}"/>
          </ac:spMkLst>
        </pc:spChg>
        <pc:spChg chg="mod">
          <ac:chgData name="uzawaktr@outlook.jp" userId="9471b0887bca2b09" providerId="LiveId" clId="{EC54A00A-9AE3-4BD7-956B-7BED11ACA7B3}" dt="2024-09-03T08:27:33.352" v="2458"/>
          <ac:spMkLst>
            <pc:docMk/>
            <pc:sldMk cId="3121464320" sldId="547"/>
            <ac:spMk id="7" creationId="{C52D2DBE-8DCC-7441-E5BD-2FE324A7D97F}"/>
          </ac:spMkLst>
        </pc:spChg>
        <pc:spChg chg="mod">
          <ac:chgData name="uzawaktr@outlook.jp" userId="9471b0887bca2b09" providerId="LiveId" clId="{EC54A00A-9AE3-4BD7-956B-7BED11ACA7B3}" dt="2024-09-03T08:27:33.352" v="2458"/>
          <ac:spMkLst>
            <pc:docMk/>
            <pc:sldMk cId="3121464320" sldId="547"/>
            <ac:spMk id="8" creationId="{02D9AD57-6293-93A1-CDE6-933B9CFE3E0B}"/>
          </ac:spMkLst>
        </pc:spChg>
        <pc:spChg chg="mod">
          <ac:chgData name="uzawaktr@outlook.jp" userId="9471b0887bca2b09" providerId="LiveId" clId="{EC54A00A-9AE3-4BD7-956B-7BED11ACA7B3}" dt="2024-09-03T08:29:43.993" v="2539" actId="20577"/>
          <ac:spMkLst>
            <pc:docMk/>
            <pc:sldMk cId="3121464320" sldId="547"/>
            <ac:spMk id="9" creationId="{1DD67B08-85EB-B7AA-7C42-AEECDC7EED63}"/>
          </ac:spMkLst>
        </pc:spChg>
        <pc:spChg chg="mod">
          <ac:chgData name="uzawaktr@outlook.jp" userId="9471b0887bca2b09" providerId="LiveId" clId="{EC54A00A-9AE3-4BD7-956B-7BED11ACA7B3}" dt="2024-09-03T08:27:33.352" v="2458"/>
          <ac:spMkLst>
            <pc:docMk/>
            <pc:sldMk cId="3121464320" sldId="547"/>
            <ac:spMk id="10" creationId="{05710286-569F-5ECB-1E2D-D3F5148B50B0}"/>
          </ac:spMkLst>
        </pc:spChg>
        <pc:spChg chg="mod">
          <ac:chgData name="uzawaktr@outlook.jp" userId="9471b0887bca2b09" providerId="LiveId" clId="{EC54A00A-9AE3-4BD7-956B-7BED11ACA7B3}" dt="2024-09-03T08:27:33.352" v="2458"/>
          <ac:spMkLst>
            <pc:docMk/>
            <pc:sldMk cId="3121464320" sldId="547"/>
            <ac:spMk id="11" creationId="{E16AD3C1-1007-17DF-5A7B-86C802C77BFC}"/>
          </ac:spMkLst>
        </pc:spChg>
        <pc:spChg chg="mod">
          <ac:chgData name="uzawaktr@outlook.jp" userId="9471b0887bca2b09" providerId="LiveId" clId="{EC54A00A-9AE3-4BD7-956B-7BED11ACA7B3}" dt="2024-09-03T08:27:33.352" v="2458"/>
          <ac:spMkLst>
            <pc:docMk/>
            <pc:sldMk cId="3121464320" sldId="547"/>
            <ac:spMk id="16" creationId="{CE15D486-009C-C15D-5BB1-2470D01374F7}"/>
          </ac:spMkLst>
        </pc:spChg>
        <pc:spChg chg="mod">
          <ac:chgData name="uzawaktr@outlook.jp" userId="9471b0887bca2b09" providerId="LiveId" clId="{EC54A00A-9AE3-4BD7-956B-7BED11ACA7B3}" dt="2024-09-03T08:27:33.352" v="2458"/>
          <ac:spMkLst>
            <pc:docMk/>
            <pc:sldMk cId="3121464320" sldId="547"/>
            <ac:spMk id="17" creationId="{A9467921-8CCC-EBE8-8410-339A551A7884}"/>
          </ac:spMkLst>
        </pc:spChg>
        <pc:spChg chg="mod">
          <ac:chgData name="uzawaktr@outlook.jp" userId="9471b0887bca2b09" providerId="LiveId" clId="{EC54A00A-9AE3-4BD7-956B-7BED11ACA7B3}" dt="2024-09-03T08:27:33.352" v="2458"/>
          <ac:spMkLst>
            <pc:docMk/>
            <pc:sldMk cId="3121464320" sldId="547"/>
            <ac:spMk id="18" creationId="{24AFC984-CAE3-EA68-0714-53CEB20CB805}"/>
          </ac:spMkLst>
        </pc:spChg>
        <pc:spChg chg="mod">
          <ac:chgData name="uzawaktr@outlook.jp" userId="9471b0887bca2b09" providerId="LiveId" clId="{EC54A00A-9AE3-4BD7-956B-7BED11ACA7B3}" dt="2024-09-03T08:27:33.352" v="2458"/>
          <ac:spMkLst>
            <pc:docMk/>
            <pc:sldMk cId="3121464320" sldId="547"/>
            <ac:spMk id="19" creationId="{51703677-2F3E-AFF0-04FB-1EFB2A8627EE}"/>
          </ac:spMkLst>
        </pc:spChg>
        <pc:spChg chg="mod">
          <ac:chgData name="uzawaktr@outlook.jp" userId="9471b0887bca2b09" providerId="LiveId" clId="{EC54A00A-9AE3-4BD7-956B-7BED11ACA7B3}" dt="2024-09-03T08:27:33.352" v="2458"/>
          <ac:spMkLst>
            <pc:docMk/>
            <pc:sldMk cId="3121464320" sldId="547"/>
            <ac:spMk id="20" creationId="{4FE3E919-3E57-838F-2590-549ECD3C93A6}"/>
          </ac:spMkLst>
        </pc:spChg>
        <pc:spChg chg="mod">
          <ac:chgData name="uzawaktr@outlook.jp" userId="9471b0887bca2b09" providerId="LiveId" clId="{EC54A00A-9AE3-4BD7-956B-7BED11ACA7B3}" dt="2024-09-03T08:27:33.352" v="2458"/>
          <ac:spMkLst>
            <pc:docMk/>
            <pc:sldMk cId="3121464320" sldId="547"/>
            <ac:spMk id="21" creationId="{442B0B2C-23A1-EAE7-D565-85243C3E0B32}"/>
          </ac:spMkLst>
        </pc:spChg>
        <pc:spChg chg="mod">
          <ac:chgData name="uzawaktr@outlook.jp" userId="9471b0887bca2b09" providerId="LiveId" clId="{EC54A00A-9AE3-4BD7-956B-7BED11ACA7B3}" dt="2024-09-03T08:27:33.352" v="2458"/>
          <ac:spMkLst>
            <pc:docMk/>
            <pc:sldMk cId="3121464320" sldId="547"/>
            <ac:spMk id="22" creationId="{449FF733-A7DD-28DF-8A33-9F827CE11D39}"/>
          </ac:spMkLst>
        </pc:spChg>
        <pc:spChg chg="mod">
          <ac:chgData name="uzawaktr@outlook.jp" userId="9471b0887bca2b09" providerId="LiveId" clId="{EC54A00A-9AE3-4BD7-956B-7BED11ACA7B3}" dt="2024-09-03T08:27:33.352" v="2458"/>
          <ac:spMkLst>
            <pc:docMk/>
            <pc:sldMk cId="3121464320" sldId="547"/>
            <ac:spMk id="23" creationId="{A3374303-044E-5CE0-A483-6A2012A6660A}"/>
          </ac:spMkLst>
        </pc:spChg>
        <pc:spChg chg="mod">
          <ac:chgData name="uzawaktr@outlook.jp" userId="9471b0887bca2b09" providerId="LiveId" clId="{EC54A00A-9AE3-4BD7-956B-7BED11ACA7B3}" dt="2024-09-03T08:27:33.352" v="2458"/>
          <ac:spMkLst>
            <pc:docMk/>
            <pc:sldMk cId="3121464320" sldId="547"/>
            <ac:spMk id="24" creationId="{3ECAE601-E2BB-9E82-67EF-938DB4027742}"/>
          </ac:spMkLst>
        </pc:spChg>
        <pc:spChg chg="mod">
          <ac:chgData name="uzawaktr@outlook.jp" userId="9471b0887bca2b09" providerId="LiveId" clId="{EC54A00A-9AE3-4BD7-956B-7BED11ACA7B3}" dt="2024-09-03T08:27:33.352" v="2458"/>
          <ac:spMkLst>
            <pc:docMk/>
            <pc:sldMk cId="3121464320" sldId="547"/>
            <ac:spMk id="25" creationId="{6DA4BF55-92C1-4D9D-D632-0B49947ECD38}"/>
          </ac:spMkLst>
        </pc:spChg>
        <pc:spChg chg="mod">
          <ac:chgData name="uzawaktr@outlook.jp" userId="9471b0887bca2b09" providerId="LiveId" clId="{EC54A00A-9AE3-4BD7-956B-7BED11ACA7B3}" dt="2024-09-03T08:27:33.352" v="2458"/>
          <ac:spMkLst>
            <pc:docMk/>
            <pc:sldMk cId="3121464320" sldId="547"/>
            <ac:spMk id="26" creationId="{9D567964-1FDF-EC44-81CF-487B0A503945}"/>
          </ac:spMkLst>
        </pc:spChg>
        <pc:spChg chg="add mod">
          <ac:chgData name="uzawaktr@outlook.jp" userId="9471b0887bca2b09" providerId="LiveId" clId="{EC54A00A-9AE3-4BD7-956B-7BED11ACA7B3}" dt="2024-09-03T09:12:53.906" v="2730" actId="1076"/>
          <ac:spMkLst>
            <pc:docMk/>
            <pc:sldMk cId="3121464320" sldId="547"/>
            <ac:spMk id="27" creationId="{F1C1C898-D709-2BF2-F19E-E7E55CC9E533}"/>
          </ac:spMkLst>
        </pc:spChg>
        <pc:spChg chg="add mod">
          <ac:chgData name="uzawaktr@outlook.jp" userId="9471b0887bca2b09" providerId="LiveId" clId="{EC54A00A-9AE3-4BD7-956B-7BED11ACA7B3}" dt="2024-09-03T08:32:42.227" v="2681" actId="164"/>
          <ac:spMkLst>
            <pc:docMk/>
            <pc:sldMk cId="3121464320" sldId="547"/>
            <ac:spMk id="28" creationId="{C0E884D6-317F-0F7F-3D25-8E26535E2D52}"/>
          </ac:spMkLst>
        </pc:spChg>
        <pc:spChg chg="add mod">
          <ac:chgData name="uzawaktr@outlook.jp" userId="9471b0887bca2b09" providerId="LiveId" clId="{EC54A00A-9AE3-4BD7-956B-7BED11ACA7B3}" dt="2024-09-03T08:32:42.227" v="2681" actId="164"/>
          <ac:spMkLst>
            <pc:docMk/>
            <pc:sldMk cId="3121464320" sldId="547"/>
            <ac:spMk id="29" creationId="{3C52B9A2-87FF-C9FE-1049-ED8E0120DA9C}"/>
          </ac:spMkLst>
        </pc:spChg>
        <pc:spChg chg="add del mod">
          <ac:chgData name="uzawaktr@outlook.jp" userId="9471b0887bca2b09" providerId="LiveId" clId="{EC54A00A-9AE3-4BD7-956B-7BED11ACA7B3}" dt="2024-09-03T08:32:42.227" v="2681" actId="164"/>
          <ac:spMkLst>
            <pc:docMk/>
            <pc:sldMk cId="3121464320" sldId="547"/>
            <ac:spMk id="30" creationId="{E24751F4-9766-6866-8764-CD0BB436D0AD}"/>
          </ac:spMkLst>
        </pc:spChg>
        <pc:spChg chg="add mod">
          <ac:chgData name="uzawaktr@outlook.jp" userId="9471b0887bca2b09" providerId="LiveId" clId="{EC54A00A-9AE3-4BD7-956B-7BED11ACA7B3}" dt="2024-09-03T09:11:25.371" v="2710" actId="14100"/>
          <ac:spMkLst>
            <pc:docMk/>
            <pc:sldMk cId="3121464320" sldId="547"/>
            <ac:spMk id="32" creationId="{FE5B28CD-44F0-9C77-47B0-C318030FFBE3}"/>
          </ac:spMkLst>
        </pc:spChg>
        <pc:spChg chg="mod">
          <ac:chgData name="uzawaktr@outlook.jp" userId="9471b0887bca2b09" providerId="LiveId" clId="{EC54A00A-9AE3-4BD7-956B-7BED11ACA7B3}" dt="2024-09-03T10:15:53.081" v="3594" actId="20577"/>
          <ac:spMkLst>
            <pc:docMk/>
            <pc:sldMk cId="3121464320" sldId="547"/>
            <ac:spMk id="38" creationId="{6697E911-15C1-9607-DFEA-A16F8F8D714A}"/>
          </ac:spMkLst>
        </pc:spChg>
        <pc:grpChg chg="add mod">
          <ac:chgData name="uzawaktr@outlook.jp" userId="9471b0887bca2b09" providerId="LiveId" clId="{EC54A00A-9AE3-4BD7-956B-7BED11ACA7B3}" dt="2024-09-03T09:13:14.866" v="2732" actId="1076"/>
          <ac:grpSpMkLst>
            <pc:docMk/>
            <pc:sldMk cId="3121464320" sldId="547"/>
            <ac:grpSpMk id="2" creationId="{979EF1FA-0CF8-F725-58FA-8719838CCCD9}"/>
          </ac:grpSpMkLst>
        </pc:grpChg>
        <pc:grpChg chg="mod">
          <ac:chgData name="uzawaktr@outlook.jp" userId="9471b0887bca2b09" providerId="LiveId" clId="{EC54A00A-9AE3-4BD7-956B-7BED11ACA7B3}" dt="2024-09-03T08:27:33.352" v="2458"/>
          <ac:grpSpMkLst>
            <pc:docMk/>
            <pc:sldMk cId="3121464320" sldId="547"/>
            <ac:grpSpMk id="3" creationId="{46500467-B7FC-1B2B-0D29-24F528CC4E4E}"/>
          </ac:grpSpMkLst>
        </pc:grpChg>
        <pc:grpChg chg="add mod">
          <ac:chgData name="uzawaktr@outlook.jp" userId="9471b0887bca2b09" providerId="LiveId" clId="{EC54A00A-9AE3-4BD7-956B-7BED11ACA7B3}" dt="2024-09-03T09:12:56.118" v="2731" actId="1076"/>
          <ac:grpSpMkLst>
            <pc:docMk/>
            <pc:sldMk cId="3121464320" sldId="547"/>
            <ac:grpSpMk id="31" creationId="{0D701D04-40B2-44F9-021C-1652DB941DA1}"/>
          </ac:grpSpMkLst>
        </pc:grpChg>
        <pc:grpChg chg="del">
          <ac:chgData name="uzawaktr@outlook.jp" userId="9471b0887bca2b09" providerId="LiveId" clId="{EC54A00A-9AE3-4BD7-956B-7BED11ACA7B3}" dt="2024-09-03T08:27:05.646" v="2457" actId="21"/>
          <ac:grpSpMkLst>
            <pc:docMk/>
            <pc:sldMk cId="3121464320" sldId="547"/>
            <ac:grpSpMk id="36" creationId="{D17C0036-F4CB-64C7-0193-C485213A318B}"/>
          </ac:grpSpMkLst>
        </pc:grpChg>
        <pc:grpChg chg="del">
          <ac:chgData name="uzawaktr@outlook.jp" userId="9471b0887bca2b09" providerId="LiveId" clId="{EC54A00A-9AE3-4BD7-956B-7BED11ACA7B3}" dt="2024-09-03T08:27:03.387" v="2456" actId="21"/>
          <ac:grpSpMkLst>
            <pc:docMk/>
            <pc:sldMk cId="3121464320" sldId="547"/>
            <ac:grpSpMk id="37" creationId="{99447804-E0B2-8921-2E3F-B12BCFE129A5}"/>
          </ac:grpSpMkLst>
        </pc:grpChg>
        <pc:picChg chg="del">
          <ac:chgData name="uzawaktr@outlook.jp" userId="9471b0887bca2b09" providerId="LiveId" clId="{EC54A00A-9AE3-4BD7-956B-7BED11ACA7B3}" dt="2024-09-03T08:26:39.429" v="2410" actId="21"/>
          <ac:picMkLst>
            <pc:docMk/>
            <pc:sldMk cId="3121464320" sldId="547"/>
            <ac:picMk id="33" creationId="{F876776E-F5E1-F0A6-116D-32BBC0778B7A}"/>
          </ac:picMkLst>
        </pc:picChg>
      </pc:sldChg>
      <pc:sldChg chg="delSp modSp add mod ord">
        <pc:chgData name="uzawaktr@outlook.jp" userId="9471b0887bca2b09" providerId="LiveId" clId="{EC54A00A-9AE3-4BD7-956B-7BED11ACA7B3}" dt="2024-09-03T10:15:48.907" v="3593" actId="20577"/>
        <pc:sldMkLst>
          <pc:docMk/>
          <pc:sldMk cId="2977395566" sldId="548"/>
        </pc:sldMkLst>
        <pc:spChg chg="del mod">
          <ac:chgData name="uzawaktr@outlook.jp" userId="9471b0887bca2b09" providerId="LiveId" clId="{EC54A00A-9AE3-4BD7-956B-7BED11ACA7B3}" dt="2024-09-03T09:14:38.152" v="2789"/>
          <ac:spMkLst>
            <pc:docMk/>
            <pc:sldMk cId="2977395566" sldId="548"/>
            <ac:spMk id="5" creationId="{D94D33F6-54AC-37E5-F8FE-B319C0CC4927}"/>
          </ac:spMkLst>
        </pc:spChg>
        <pc:spChg chg="mod">
          <ac:chgData name="uzawaktr@outlook.jp" userId="9471b0887bca2b09" providerId="LiveId" clId="{EC54A00A-9AE3-4BD7-956B-7BED11ACA7B3}" dt="2024-09-03T10:15:34.612" v="3589" actId="113"/>
          <ac:spMkLst>
            <pc:docMk/>
            <pc:sldMk cId="2977395566" sldId="548"/>
            <ac:spMk id="28" creationId="{C0E884D6-317F-0F7F-3D25-8E26535E2D52}"/>
          </ac:spMkLst>
        </pc:spChg>
        <pc:spChg chg="mod">
          <ac:chgData name="uzawaktr@outlook.jp" userId="9471b0887bca2b09" providerId="LiveId" clId="{EC54A00A-9AE3-4BD7-956B-7BED11ACA7B3}" dt="2024-09-03T10:15:34.612" v="3589" actId="113"/>
          <ac:spMkLst>
            <pc:docMk/>
            <pc:sldMk cId="2977395566" sldId="548"/>
            <ac:spMk id="29" creationId="{3C52B9A2-87FF-C9FE-1049-ED8E0120DA9C}"/>
          </ac:spMkLst>
        </pc:spChg>
        <pc:spChg chg="mod">
          <ac:chgData name="uzawaktr@outlook.jp" userId="9471b0887bca2b09" providerId="LiveId" clId="{EC54A00A-9AE3-4BD7-956B-7BED11ACA7B3}" dt="2024-09-03T10:15:34.612" v="3589" actId="113"/>
          <ac:spMkLst>
            <pc:docMk/>
            <pc:sldMk cId="2977395566" sldId="548"/>
            <ac:spMk id="30" creationId="{E24751F4-9766-6866-8764-CD0BB436D0AD}"/>
          </ac:spMkLst>
        </pc:spChg>
        <pc:spChg chg="mod">
          <ac:chgData name="uzawaktr@outlook.jp" userId="9471b0887bca2b09" providerId="LiveId" clId="{EC54A00A-9AE3-4BD7-956B-7BED11ACA7B3}" dt="2024-09-03T10:15:48.907" v="3593" actId="20577"/>
          <ac:spMkLst>
            <pc:docMk/>
            <pc:sldMk cId="2977395566" sldId="548"/>
            <ac:spMk id="38" creationId="{6697E911-15C1-9607-DFEA-A16F8F8D714A}"/>
          </ac:spMkLst>
        </pc:spChg>
        <pc:grpChg chg="mod">
          <ac:chgData name="uzawaktr@outlook.jp" userId="9471b0887bca2b09" providerId="LiveId" clId="{EC54A00A-9AE3-4BD7-956B-7BED11ACA7B3}" dt="2024-09-03T10:15:34.612" v="3589" actId="113"/>
          <ac:grpSpMkLst>
            <pc:docMk/>
            <pc:sldMk cId="2977395566" sldId="548"/>
            <ac:grpSpMk id="31" creationId="{0D701D04-40B2-44F9-021C-1652DB941DA1}"/>
          </ac:grpSpMkLst>
        </pc:grpChg>
      </pc:sldChg>
      <pc:sldChg chg="add del">
        <pc:chgData name="uzawaktr@outlook.jp" userId="9471b0887bca2b09" providerId="LiveId" clId="{EC54A00A-9AE3-4BD7-956B-7BED11ACA7B3}" dt="2024-09-03T10:01:04.328" v="3280" actId="2696"/>
        <pc:sldMkLst>
          <pc:docMk/>
          <pc:sldMk cId="1405766645" sldId="549"/>
        </pc:sldMkLst>
      </pc:sldChg>
    </pc:docChg>
  </pc:docChgLst>
  <pc:docChgLst>
    <pc:chgData name="kotaro uzawa" userId="3dd9582fdb51bf36" providerId="LiveId" clId="{C6FF95C2-F661-4D6C-96FD-FE316683120A}"/>
    <pc:docChg chg="undo custSel addSld delSld modSld sldOrd">
      <pc:chgData name="kotaro uzawa" userId="3dd9582fdb51bf36" providerId="LiveId" clId="{C6FF95C2-F661-4D6C-96FD-FE316683120A}" dt="2024-06-07T06:32:07.635" v="1347" actId="20577"/>
      <pc:docMkLst>
        <pc:docMk/>
      </pc:docMkLst>
      <pc:sldChg chg="modSp mod modNotesTx">
        <pc:chgData name="kotaro uzawa" userId="3dd9582fdb51bf36" providerId="LiveId" clId="{C6FF95C2-F661-4D6C-96FD-FE316683120A}" dt="2024-06-07T06:32:07.635" v="1347" actId="20577"/>
        <pc:sldMkLst>
          <pc:docMk/>
          <pc:sldMk cId="2759761156" sldId="301"/>
        </pc:sldMkLst>
        <pc:spChg chg="mod">
          <ac:chgData name="kotaro uzawa" userId="3dd9582fdb51bf36" providerId="LiveId" clId="{C6FF95C2-F661-4D6C-96FD-FE316683120A}" dt="2024-06-02T06:11:54.797" v="180" actId="20577"/>
          <ac:spMkLst>
            <pc:docMk/>
            <pc:sldMk cId="2759761156" sldId="301"/>
            <ac:spMk id="2" creationId="{B2860994-9378-4DA1-BF61-5B567307FE5D}"/>
          </ac:spMkLst>
        </pc:spChg>
        <pc:spChg chg="mod">
          <ac:chgData name="kotaro uzawa" userId="3dd9582fdb51bf36" providerId="LiveId" clId="{C6FF95C2-F661-4D6C-96FD-FE316683120A}" dt="2024-06-02T06:12:07.568" v="181"/>
          <ac:spMkLst>
            <pc:docMk/>
            <pc:sldMk cId="2759761156" sldId="301"/>
            <ac:spMk id="3" creationId="{C4EDD045-0133-4DDF-6E23-C80259F48CBA}"/>
          </ac:spMkLst>
        </pc:spChg>
        <pc:spChg chg="mod">
          <ac:chgData name="kotaro uzawa" userId="3dd9582fdb51bf36" providerId="LiveId" clId="{C6FF95C2-F661-4D6C-96FD-FE316683120A}" dt="2024-06-07T06:32:07.635" v="1347" actId="20577"/>
          <ac:spMkLst>
            <pc:docMk/>
            <pc:sldMk cId="2759761156" sldId="301"/>
            <ac:spMk id="20" creationId="{00000000-0000-0000-0000-000000000000}"/>
          </ac:spMkLst>
        </pc:spChg>
      </pc:sldChg>
      <pc:sldChg chg="addSp delSp modSp mod">
        <pc:chgData name="kotaro uzawa" userId="3dd9582fdb51bf36" providerId="LiveId" clId="{C6FF95C2-F661-4D6C-96FD-FE316683120A}" dt="2024-06-05T06:48:07.885" v="1252" actId="14100"/>
        <pc:sldMkLst>
          <pc:docMk/>
          <pc:sldMk cId="1634163185" sldId="396"/>
        </pc:sldMkLst>
        <pc:spChg chg="mod">
          <ac:chgData name="kotaro uzawa" userId="3dd9582fdb51bf36" providerId="LiveId" clId="{C6FF95C2-F661-4D6C-96FD-FE316683120A}" dt="2024-06-05T06:43:54.534" v="1237" actId="164"/>
          <ac:spMkLst>
            <pc:docMk/>
            <pc:sldMk cId="1634163185" sldId="396"/>
            <ac:spMk id="4" creationId="{FFD51F86-58DC-59AA-06E9-02AB44C2F7D4}"/>
          </ac:spMkLst>
        </pc:spChg>
        <pc:spChg chg="mod">
          <ac:chgData name="kotaro uzawa" userId="3dd9582fdb51bf36" providerId="LiveId" clId="{C6FF95C2-F661-4D6C-96FD-FE316683120A}" dt="2024-06-05T06:43:54.534" v="1237" actId="164"/>
          <ac:spMkLst>
            <pc:docMk/>
            <pc:sldMk cId="1634163185" sldId="396"/>
            <ac:spMk id="7" creationId="{55E55BB0-8FEB-795C-C067-8B10D25C2FD6}"/>
          </ac:spMkLst>
        </pc:spChg>
        <pc:spChg chg="mod">
          <ac:chgData name="kotaro uzawa" userId="3dd9582fdb51bf36" providerId="LiveId" clId="{C6FF95C2-F661-4D6C-96FD-FE316683120A}" dt="2024-06-05T06:43:54.534" v="1237" actId="164"/>
          <ac:spMkLst>
            <pc:docMk/>
            <pc:sldMk cId="1634163185" sldId="396"/>
            <ac:spMk id="8" creationId="{9882179D-33B5-1E31-CC10-9FFB12953FA1}"/>
          </ac:spMkLst>
        </pc:spChg>
        <pc:spChg chg="mod">
          <ac:chgData name="kotaro uzawa" userId="3dd9582fdb51bf36" providerId="LiveId" clId="{C6FF95C2-F661-4D6C-96FD-FE316683120A}" dt="2024-06-05T06:43:53.878" v="1236" actId="164"/>
          <ac:spMkLst>
            <pc:docMk/>
            <pc:sldMk cId="1634163185" sldId="396"/>
            <ac:spMk id="11" creationId="{28C88D5E-63B1-D975-4538-FE5A64DFDD80}"/>
          </ac:spMkLst>
        </pc:spChg>
        <pc:spChg chg="mod">
          <ac:chgData name="kotaro uzawa" userId="3dd9582fdb51bf36" providerId="LiveId" clId="{C6FF95C2-F661-4D6C-96FD-FE316683120A}" dt="2024-06-05T06:44:09.503" v="1247" actId="20577"/>
          <ac:spMkLst>
            <pc:docMk/>
            <pc:sldMk cId="1634163185" sldId="396"/>
            <ac:spMk id="12" creationId="{48342617-9F62-BA44-7490-C0CDC380C1A8}"/>
          </ac:spMkLst>
        </pc:spChg>
        <pc:spChg chg="mod">
          <ac:chgData name="kotaro uzawa" userId="3dd9582fdb51bf36" providerId="LiveId" clId="{C6FF95C2-F661-4D6C-96FD-FE316683120A}" dt="2024-06-05T06:43:54.534" v="1237" actId="164"/>
          <ac:spMkLst>
            <pc:docMk/>
            <pc:sldMk cId="1634163185" sldId="396"/>
            <ac:spMk id="13" creationId="{B3F9AFE4-5707-B7B7-5893-2C151A70C80F}"/>
          </ac:spMkLst>
        </pc:spChg>
        <pc:spChg chg="mod">
          <ac:chgData name="kotaro uzawa" userId="3dd9582fdb51bf36" providerId="LiveId" clId="{C6FF95C2-F661-4D6C-96FD-FE316683120A}" dt="2024-06-05T06:43:54.534" v="1237" actId="164"/>
          <ac:spMkLst>
            <pc:docMk/>
            <pc:sldMk cId="1634163185" sldId="396"/>
            <ac:spMk id="25" creationId="{30C318C6-D67A-1E5D-96FC-1FACB6A7B978}"/>
          </ac:spMkLst>
        </pc:spChg>
        <pc:grpChg chg="mod">
          <ac:chgData name="kotaro uzawa" userId="3dd9582fdb51bf36" providerId="LiveId" clId="{C6FF95C2-F661-4D6C-96FD-FE316683120A}" dt="2024-06-05T06:43:54.534" v="1237" actId="164"/>
          <ac:grpSpMkLst>
            <pc:docMk/>
            <pc:sldMk cId="1634163185" sldId="396"/>
            <ac:grpSpMk id="3" creationId="{8B2F2369-BDA9-03F2-735B-A480048C7A74}"/>
          </ac:grpSpMkLst>
        </pc:grpChg>
        <pc:grpChg chg="add mod">
          <ac:chgData name="kotaro uzawa" userId="3dd9582fdb51bf36" providerId="LiveId" clId="{C6FF95C2-F661-4D6C-96FD-FE316683120A}" dt="2024-06-05T06:43:54.534" v="1237" actId="164"/>
          <ac:grpSpMkLst>
            <pc:docMk/>
            <pc:sldMk cId="1634163185" sldId="396"/>
            <ac:grpSpMk id="9" creationId="{1E2F49C4-30A4-4848-26E0-8228F17BED64}"/>
          </ac:grpSpMkLst>
        </pc:grpChg>
        <pc:grpChg chg="add mod">
          <ac:chgData name="kotaro uzawa" userId="3dd9582fdb51bf36" providerId="LiveId" clId="{C6FF95C2-F661-4D6C-96FD-FE316683120A}" dt="2024-06-05T06:43:53.878" v="1236" actId="164"/>
          <ac:grpSpMkLst>
            <pc:docMk/>
            <pc:sldMk cId="1634163185" sldId="396"/>
            <ac:grpSpMk id="10" creationId="{37C22F00-6A69-6A86-CEF4-786B45E6F2DA}"/>
          </ac:grpSpMkLst>
        </pc:grpChg>
        <pc:grpChg chg="del mod">
          <ac:chgData name="kotaro uzawa" userId="3dd9582fdb51bf36" providerId="LiveId" clId="{C6FF95C2-F661-4D6C-96FD-FE316683120A}" dt="2024-06-05T06:47:52.470" v="1249" actId="21"/>
          <ac:grpSpMkLst>
            <pc:docMk/>
            <pc:sldMk cId="1634163185" sldId="396"/>
            <ac:grpSpMk id="18" creationId="{29C1B92F-31EF-F250-5A7D-FA17F94DC25E}"/>
          </ac:grpSpMkLst>
        </pc:grpChg>
        <pc:grpChg chg="mod">
          <ac:chgData name="kotaro uzawa" userId="3dd9582fdb51bf36" providerId="LiveId" clId="{C6FF95C2-F661-4D6C-96FD-FE316683120A}" dt="2024-06-05T06:43:54.534" v="1237" actId="164"/>
          <ac:grpSpMkLst>
            <pc:docMk/>
            <pc:sldMk cId="1634163185" sldId="396"/>
            <ac:grpSpMk id="19" creationId="{88CCBC97-6B9C-D0C1-BE6F-35ABDFDEF747}"/>
          </ac:grpSpMkLst>
        </pc:grpChg>
        <pc:picChg chg="del mod">
          <ac:chgData name="kotaro uzawa" userId="3dd9582fdb51bf36" providerId="LiveId" clId="{C6FF95C2-F661-4D6C-96FD-FE316683120A}" dt="2024-06-05T06:47:52.470" v="1249" actId="21"/>
          <ac:picMkLst>
            <pc:docMk/>
            <pc:sldMk cId="1634163185" sldId="396"/>
            <ac:picMk id="15" creationId="{0D2582B3-AB91-733E-13E1-3659655B232C}"/>
          </ac:picMkLst>
        </pc:picChg>
        <pc:picChg chg="add mod">
          <ac:chgData name="kotaro uzawa" userId="3dd9582fdb51bf36" providerId="LiveId" clId="{C6FF95C2-F661-4D6C-96FD-FE316683120A}" dt="2024-06-05T06:47:59.357" v="1250" actId="1076"/>
          <ac:picMkLst>
            <pc:docMk/>
            <pc:sldMk cId="1634163185" sldId="396"/>
            <ac:picMk id="16" creationId="{3027C3B0-E731-EF05-31B7-1D08C776C30F}"/>
          </ac:picMkLst>
        </pc:picChg>
        <pc:cxnChg chg="mod">
          <ac:chgData name="kotaro uzawa" userId="3dd9582fdb51bf36" providerId="LiveId" clId="{C6FF95C2-F661-4D6C-96FD-FE316683120A}" dt="2024-06-05T06:48:07.885" v="1252" actId="14100"/>
          <ac:cxnSpMkLst>
            <pc:docMk/>
            <pc:sldMk cId="1634163185" sldId="396"/>
            <ac:cxnSpMk id="2" creationId="{17676DF1-D9E8-6AF4-B487-E4C13B2099DA}"/>
          </ac:cxnSpMkLst>
        </pc:cxnChg>
      </pc:sldChg>
      <pc:sldChg chg="modSp mod">
        <pc:chgData name="kotaro uzawa" userId="3dd9582fdb51bf36" providerId="LiveId" clId="{C6FF95C2-F661-4D6C-96FD-FE316683120A}" dt="2024-06-05T06:40:32.327" v="1191" actId="20577"/>
        <pc:sldMkLst>
          <pc:docMk/>
          <pc:sldMk cId="4057013642" sldId="462"/>
        </pc:sldMkLst>
        <pc:spChg chg="mod">
          <ac:chgData name="kotaro uzawa" userId="3dd9582fdb51bf36" providerId="LiveId" clId="{C6FF95C2-F661-4D6C-96FD-FE316683120A}" dt="2024-06-05T06:40:32.327" v="1191" actId="20577"/>
          <ac:spMkLst>
            <pc:docMk/>
            <pc:sldMk cId="4057013642" sldId="462"/>
            <ac:spMk id="24" creationId="{759212E6-94B1-BBF5-EA2E-AEECF7D63D25}"/>
          </ac:spMkLst>
        </pc:spChg>
      </pc:sldChg>
      <pc:sldChg chg="modSp mod modNotesTx">
        <pc:chgData name="kotaro uzawa" userId="3dd9582fdb51bf36" providerId="LiveId" clId="{C6FF95C2-F661-4D6C-96FD-FE316683120A}" dt="2024-06-07T05:59:58.191" v="1340" actId="403"/>
        <pc:sldMkLst>
          <pc:docMk/>
          <pc:sldMk cId="1084673912" sldId="466"/>
        </pc:sldMkLst>
        <pc:spChg chg="mod">
          <ac:chgData name="kotaro uzawa" userId="3dd9582fdb51bf36" providerId="LiveId" clId="{C6FF95C2-F661-4D6C-96FD-FE316683120A}" dt="2024-06-07T05:59:58.191" v="1340" actId="403"/>
          <ac:spMkLst>
            <pc:docMk/>
            <pc:sldMk cId="1084673912" sldId="466"/>
            <ac:spMk id="4" creationId="{E3947DEF-9A4B-5966-E0C5-23CC4EAB25DE}"/>
          </ac:spMkLst>
        </pc:spChg>
      </pc:sldChg>
      <pc:sldChg chg="modSp mod ord">
        <pc:chgData name="kotaro uzawa" userId="3dd9582fdb51bf36" providerId="LiveId" clId="{C6FF95C2-F661-4D6C-96FD-FE316683120A}" dt="2024-06-07T06:10:51.589" v="1345"/>
        <pc:sldMkLst>
          <pc:docMk/>
          <pc:sldMk cId="1583061043" sldId="475"/>
        </pc:sldMkLst>
        <pc:picChg chg="mod">
          <ac:chgData name="kotaro uzawa" userId="3dd9582fdb51bf36" providerId="LiveId" clId="{C6FF95C2-F661-4D6C-96FD-FE316683120A}" dt="2024-06-07T06:10:45.749" v="1343" actId="1076"/>
          <ac:picMkLst>
            <pc:docMk/>
            <pc:sldMk cId="1583061043" sldId="475"/>
            <ac:picMk id="3" creationId="{94572E98-5A4D-E421-F877-C49A39765726}"/>
          </ac:picMkLst>
        </pc:picChg>
      </pc:sldChg>
      <pc:sldChg chg="modSp">
        <pc:chgData name="kotaro uzawa" userId="3dd9582fdb51bf36" providerId="LiveId" clId="{C6FF95C2-F661-4D6C-96FD-FE316683120A}" dt="2024-06-05T06:40:54.794" v="1193" actId="20577"/>
        <pc:sldMkLst>
          <pc:docMk/>
          <pc:sldMk cId="3419834481" sldId="497"/>
        </pc:sldMkLst>
        <pc:spChg chg="mod">
          <ac:chgData name="kotaro uzawa" userId="3dd9582fdb51bf36" providerId="LiveId" clId="{C6FF95C2-F661-4D6C-96FD-FE316683120A}" dt="2024-06-05T06:40:54.794" v="1193" actId="20577"/>
          <ac:spMkLst>
            <pc:docMk/>
            <pc:sldMk cId="3419834481" sldId="497"/>
            <ac:spMk id="7" creationId="{31FF116A-AA6D-CA47-256B-948F54B15732}"/>
          </ac:spMkLst>
        </pc:spChg>
      </pc:sldChg>
      <pc:sldChg chg="addSp delSp modSp mod">
        <pc:chgData name="kotaro uzawa" userId="3dd9582fdb51bf36" providerId="LiveId" clId="{C6FF95C2-F661-4D6C-96FD-FE316683120A}" dt="2024-06-05T06:51:28.786" v="1276" actId="20577"/>
        <pc:sldMkLst>
          <pc:docMk/>
          <pc:sldMk cId="2564067033" sldId="500"/>
        </pc:sldMkLst>
        <pc:spChg chg="add mod">
          <ac:chgData name="kotaro uzawa" userId="3dd9582fdb51bf36" providerId="LiveId" clId="{C6FF95C2-F661-4D6C-96FD-FE316683120A}" dt="2024-06-02T07:11:28.494" v="1107" actId="14100"/>
          <ac:spMkLst>
            <pc:docMk/>
            <pc:sldMk cId="2564067033" sldId="500"/>
            <ac:spMk id="3" creationId="{98E95903-0F3E-5448-8DC5-98C60B92F3A2}"/>
          </ac:spMkLst>
        </pc:spChg>
        <pc:spChg chg="mod topLvl">
          <ac:chgData name="kotaro uzawa" userId="3dd9582fdb51bf36" providerId="LiveId" clId="{C6FF95C2-F661-4D6C-96FD-FE316683120A}" dt="2024-06-02T07:11:12.158" v="1104" actId="14100"/>
          <ac:spMkLst>
            <pc:docMk/>
            <pc:sldMk cId="2564067033" sldId="500"/>
            <ac:spMk id="4" creationId="{A9E95A57-16B1-73DE-999F-3162B257D6C4}"/>
          </ac:spMkLst>
        </pc:spChg>
        <pc:spChg chg="mod topLvl">
          <ac:chgData name="kotaro uzawa" userId="3dd9582fdb51bf36" providerId="LiveId" clId="{C6FF95C2-F661-4D6C-96FD-FE316683120A}" dt="2024-06-02T07:10:49.369" v="1100" actId="1076"/>
          <ac:spMkLst>
            <pc:docMk/>
            <pc:sldMk cId="2564067033" sldId="500"/>
            <ac:spMk id="5" creationId="{E7ECD6EE-B262-25E7-C828-35B27AB1635B}"/>
          </ac:spMkLst>
        </pc:spChg>
        <pc:spChg chg="add mod">
          <ac:chgData name="kotaro uzawa" userId="3dd9582fdb51bf36" providerId="LiveId" clId="{C6FF95C2-F661-4D6C-96FD-FE316683120A}" dt="2024-06-02T07:11:08.529" v="1103" actId="1076"/>
          <ac:spMkLst>
            <pc:docMk/>
            <pc:sldMk cId="2564067033" sldId="500"/>
            <ac:spMk id="7" creationId="{89EC2AF0-62BC-2F51-A13D-A7D70C2AC620}"/>
          </ac:spMkLst>
        </pc:spChg>
        <pc:spChg chg="add mod">
          <ac:chgData name="kotaro uzawa" userId="3dd9582fdb51bf36" providerId="LiveId" clId="{C6FF95C2-F661-4D6C-96FD-FE316683120A}" dt="2024-06-02T07:11:47.637" v="1110" actId="14100"/>
          <ac:spMkLst>
            <pc:docMk/>
            <pc:sldMk cId="2564067033" sldId="500"/>
            <ac:spMk id="8" creationId="{E91D0130-C679-CFA6-BDCF-D5E0D648461D}"/>
          </ac:spMkLst>
        </pc:spChg>
        <pc:spChg chg="add mod">
          <ac:chgData name="kotaro uzawa" userId="3dd9582fdb51bf36" providerId="LiveId" clId="{C6FF95C2-F661-4D6C-96FD-FE316683120A}" dt="2024-06-05T06:51:28.786" v="1276" actId="20577"/>
          <ac:spMkLst>
            <pc:docMk/>
            <pc:sldMk cId="2564067033" sldId="500"/>
            <ac:spMk id="9" creationId="{EEB8C292-1403-300F-1CC9-118755674E20}"/>
          </ac:spMkLst>
        </pc:spChg>
        <pc:spChg chg="mod topLvl">
          <ac:chgData name="kotaro uzawa" userId="3dd9582fdb51bf36" providerId="LiveId" clId="{C6FF95C2-F661-4D6C-96FD-FE316683120A}" dt="2024-06-02T07:08:43.472" v="1075" actId="165"/>
          <ac:spMkLst>
            <pc:docMk/>
            <pc:sldMk cId="2564067033" sldId="500"/>
            <ac:spMk id="12" creationId="{25502565-044F-E23E-E320-38C3D4A0FD22}"/>
          </ac:spMkLst>
        </pc:spChg>
        <pc:spChg chg="mod topLvl">
          <ac:chgData name="kotaro uzawa" userId="3dd9582fdb51bf36" providerId="LiveId" clId="{C6FF95C2-F661-4D6C-96FD-FE316683120A}" dt="2024-06-05T06:50:58.608" v="1253" actId="1076"/>
          <ac:spMkLst>
            <pc:docMk/>
            <pc:sldMk cId="2564067033" sldId="500"/>
            <ac:spMk id="14" creationId="{DF7F549C-22A4-E4E1-D851-D2DE4EC04B80}"/>
          </ac:spMkLst>
        </pc:spChg>
        <pc:spChg chg="mod topLvl">
          <ac:chgData name="kotaro uzawa" userId="3dd9582fdb51bf36" providerId="LiveId" clId="{C6FF95C2-F661-4D6C-96FD-FE316683120A}" dt="2024-06-05T06:51:13.560" v="1254" actId="14100"/>
          <ac:spMkLst>
            <pc:docMk/>
            <pc:sldMk cId="2564067033" sldId="500"/>
            <ac:spMk id="49" creationId="{0A459B76-2BC7-9046-2FAF-F083806190FD}"/>
          </ac:spMkLst>
        </pc:spChg>
        <pc:spChg chg="mod topLvl">
          <ac:chgData name="kotaro uzawa" userId="3dd9582fdb51bf36" providerId="LiveId" clId="{C6FF95C2-F661-4D6C-96FD-FE316683120A}" dt="2024-06-02T07:07:46.278" v="1063" actId="14100"/>
          <ac:spMkLst>
            <pc:docMk/>
            <pc:sldMk cId="2564067033" sldId="500"/>
            <ac:spMk id="50" creationId="{E6BA56B8-F2E0-A8D1-670A-D8CA0C65666E}"/>
          </ac:spMkLst>
        </pc:spChg>
        <pc:spChg chg="mod">
          <ac:chgData name="kotaro uzawa" userId="3dd9582fdb51bf36" providerId="LiveId" clId="{C6FF95C2-F661-4D6C-96FD-FE316683120A}" dt="2024-06-05T06:36:07.384" v="1169" actId="115"/>
          <ac:spMkLst>
            <pc:docMk/>
            <pc:sldMk cId="2564067033" sldId="500"/>
            <ac:spMk id="53" creationId="{8EE72476-14E9-4DE1-5E5C-04DBBD621009}"/>
          </ac:spMkLst>
        </pc:spChg>
        <pc:spChg chg="mod">
          <ac:chgData name="kotaro uzawa" userId="3dd9582fdb51bf36" providerId="LiveId" clId="{C6FF95C2-F661-4D6C-96FD-FE316683120A}" dt="2024-06-02T07:11:52.970" v="1111" actId="1076"/>
          <ac:spMkLst>
            <pc:docMk/>
            <pc:sldMk cId="2564067033" sldId="500"/>
            <ac:spMk id="64" creationId="{E3AE1F49-7DC1-5C31-E1FF-9020C1FC8ECC}"/>
          </ac:spMkLst>
        </pc:spChg>
        <pc:grpChg chg="del mod topLvl">
          <ac:chgData name="kotaro uzawa" userId="3dd9582fdb51bf36" providerId="LiveId" clId="{C6FF95C2-F661-4D6C-96FD-FE316683120A}" dt="2024-06-02T07:08:43.472" v="1075" actId="165"/>
          <ac:grpSpMkLst>
            <pc:docMk/>
            <pc:sldMk cId="2564067033" sldId="500"/>
            <ac:grpSpMk id="15" creationId="{6685FD45-E8F9-0164-E3B7-97C42FBE90A9}"/>
          </ac:grpSpMkLst>
        </pc:grpChg>
        <pc:grpChg chg="del mod topLvl">
          <ac:chgData name="kotaro uzawa" userId="3dd9582fdb51bf36" providerId="LiveId" clId="{C6FF95C2-F661-4D6C-96FD-FE316683120A}" dt="2024-06-02T07:08:43.472" v="1075" actId="165"/>
          <ac:grpSpMkLst>
            <pc:docMk/>
            <pc:sldMk cId="2564067033" sldId="500"/>
            <ac:grpSpMk id="33" creationId="{762BBFD4-2B49-8589-6DE7-8AAA889BDF04}"/>
          </ac:grpSpMkLst>
        </pc:grpChg>
        <pc:grpChg chg="del mod">
          <ac:chgData name="kotaro uzawa" userId="3dd9582fdb51bf36" providerId="LiveId" clId="{C6FF95C2-F661-4D6C-96FD-FE316683120A}" dt="2024-06-02T07:07:41.261" v="1062" actId="165"/>
          <ac:grpSpMkLst>
            <pc:docMk/>
            <pc:sldMk cId="2564067033" sldId="500"/>
            <ac:grpSpMk id="56" creationId="{43292561-DF44-31E8-042C-CA7CE70DD51C}"/>
          </ac:grpSpMkLst>
        </pc:grpChg>
      </pc:sldChg>
      <pc:sldChg chg="modSp mod">
        <pc:chgData name="kotaro uzawa" userId="3dd9582fdb51bf36" providerId="LiveId" clId="{C6FF95C2-F661-4D6C-96FD-FE316683120A}" dt="2024-06-05T06:54:05.672" v="1293" actId="20577"/>
        <pc:sldMkLst>
          <pc:docMk/>
          <pc:sldMk cId="789682304" sldId="503"/>
        </pc:sldMkLst>
        <pc:spChg chg="mod">
          <ac:chgData name="kotaro uzawa" userId="3dd9582fdb51bf36" providerId="LiveId" clId="{C6FF95C2-F661-4D6C-96FD-FE316683120A}" dt="2024-06-05T06:54:05.672" v="1293" actId="20577"/>
          <ac:spMkLst>
            <pc:docMk/>
            <pc:sldMk cId="789682304" sldId="503"/>
            <ac:spMk id="59" creationId="{78BB7D11-157B-86D6-5914-0E4D61BDAF93}"/>
          </ac:spMkLst>
        </pc:spChg>
      </pc:sldChg>
      <pc:sldChg chg="modSp mod">
        <pc:chgData name="kotaro uzawa" userId="3dd9582fdb51bf36" providerId="LiveId" clId="{C6FF95C2-F661-4D6C-96FD-FE316683120A}" dt="2024-06-05T06:56:46.489" v="1326" actId="1038"/>
        <pc:sldMkLst>
          <pc:docMk/>
          <pc:sldMk cId="1644412470" sldId="504"/>
        </pc:sldMkLst>
        <pc:spChg chg="mod">
          <ac:chgData name="kotaro uzawa" userId="3dd9582fdb51bf36" providerId="LiveId" clId="{C6FF95C2-F661-4D6C-96FD-FE316683120A}" dt="2024-06-05T06:56:46.489" v="1326" actId="1038"/>
          <ac:spMkLst>
            <pc:docMk/>
            <pc:sldMk cId="1644412470" sldId="504"/>
            <ac:spMk id="39" creationId="{FD4073E2-0CF8-29E2-FB44-2550FE743D48}"/>
          </ac:spMkLst>
        </pc:spChg>
        <pc:spChg chg="mod">
          <ac:chgData name="kotaro uzawa" userId="3dd9582fdb51bf36" providerId="LiveId" clId="{C6FF95C2-F661-4D6C-96FD-FE316683120A}" dt="2024-06-05T06:56:11.528" v="1325" actId="1076"/>
          <ac:spMkLst>
            <pc:docMk/>
            <pc:sldMk cId="1644412470" sldId="504"/>
            <ac:spMk id="40" creationId="{F21CF9DD-55C9-2955-D7F0-F5AD3634D3F5}"/>
          </ac:spMkLst>
        </pc:spChg>
      </pc:sldChg>
      <pc:sldChg chg="modSp mod">
        <pc:chgData name="kotaro uzawa" userId="3dd9582fdb51bf36" providerId="LiveId" clId="{C6FF95C2-F661-4D6C-96FD-FE316683120A}" dt="2024-06-02T06:44:11.129" v="669" actId="1076"/>
        <pc:sldMkLst>
          <pc:docMk/>
          <pc:sldMk cId="2509921746" sldId="505"/>
        </pc:sldMkLst>
        <pc:spChg chg="mod">
          <ac:chgData name="kotaro uzawa" userId="3dd9582fdb51bf36" providerId="LiveId" clId="{C6FF95C2-F661-4D6C-96FD-FE316683120A}" dt="2024-06-02T06:44:11.129" v="669" actId="1076"/>
          <ac:spMkLst>
            <pc:docMk/>
            <pc:sldMk cId="2509921746" sldId="505"/>
            <ac:spMk id="17" creationId="{AEA039C4-729A-1992-4652-4536F65D005E}"/>
          </ac:spMkLst>
        </pc:spChg>
      </pc:sldChg>
      <pc:sldChg chg="del">
        <pc:chgData name="kotaro uzawa" userId="3dd9582fdb51bf36" providerId="LiveId" clId="{C6FF95C2-F661-4D6C-96FD-FE316683120A}" dt="2024-06-02T06:56:23.838" v="982" actId="2696"/>
        <pc:sldMkLst>
          <pc:docMk/>
          <pc:sldMk cId="4010394216" sldId="522"/>
        </pc:sldMkLst>
      </pc:sldChg>
      <pc:sldChg chg="addSp delSp modSp add mod">
        <pc:chgData name="kotaro uzawa" userId="3dd9582fdb51bf36" providerId="LiveId" clId="{C6FF95C2-F661-4D6C-96FD-FE316683120A}" dt="2024-06-02T07:15:17.932" v="1168" actId="14100"/>
        <pc:sldMkLst>
          <pc:docMk/>
          <pc:sldMk cId="2950004778" sldId="523"/>
        </pc:sldMkLst>
        <pc:spChg chg="del">
          <ac:chgData name="kotaro uzawa" userId="3dd9582fdb51bf36" providerId="LiveId" clId="{C6FF95C2-F661-4D6C-96FD-FE316683120A}" dt="2024-06-02T06:34:38.352" v="335" actId="478"/>
          <ac:spMkLst>
            <pc:docMk/>
            <pc:sldMk cId="2950004778" sldId="523"/>
            <ac:spMk id="2" creationId="{2795B759-AC86-02DE-8D14-F39E7738518F}"/>
          </ac:spMkLst>
        </pc:spChg>
        <pc:spChg chg="del">
          <ac:chgData name="kotaro uzawa" userId="3dd9582fdb51bf36" providerId="LiveId" clId="{C6FF95C2-F661-4D6C-96FD-FE316683120A}" dt="2024-06-02T06:34:38.352" v="335" actId="478"/>
          <ac:spMkLst>
            <pc:docMk/>
            <pc:sldMk cId="2950004778" sldId="523"/>
            <ac:spMk id="5" creationId="{0CA7F0D7-730D-71F0-15F9-204FFFC8789F}"/>
          </ac:spMkLst>
        </pc:spChg>
        <pc:spChg chg="add mod">
          <ac:chgData name="kotaro uzawa" userId="3dd9582fdb51bf36" providerId="LiveId" clId="{C6FF95C2-F661-4D6C-96FD-FE316683120A}" dt="2024-06-02T06:37:15.851" v="404" actId="1076"/>
          <ac:spMkLst>
            <pc:docMk/>
            <pc:sldMk cId="2950004778" sldId="523"/>
            <ac:spMk id="11" creationId="{179C1956-E1DA-9A66-F25E-54197FEF2E3E}"/>
          </ac:spMkLst>
        </pc:spChg>
        <pc:spChg chg="add mod">
          <ac:chgData name="kotaro uzawa" userId="3dd9582fdb51bf36" providerId="LiveId" clId="{C6FF95C2-F661-4D6C-96FD-FE316683120A}" dt="2024-06-02T06:37:58.541" v="413" actId="14100"/>
          <ac:spMkLst>
            <pc:docMk/>
            <pc:sldMk cId="2950004778" sldId="523"/>
            <ac:spMk id="12" creationId="{2281C1FB-9063-F837-A4BF-AC54146F93E8}"/>
          </ac:spMkLst>
        </pc:spChg>
        <pc:spChg chg="add mod">
          <ac:chgData name="kotaro uzawa" userId="3dd9582fdb51bf36" providerId="LiveId" clId="{C6FF95C2-F661-4D6C-96FD-FE316683120A}" dt="2024-06-02T06:38:05.568" v="415" actId="1076"/>
          <ac:spMkLst>
            <pc:docMk/>
            <pc:sldMk cId="2950004778" sldId="523"/>
            <ac:spMk id="13" creationId="{2C094092-8F85-8EE1-70D5-5F229CE77C7A}"/>
          </ac:spMkLst>
        </pc:spChg>
        <pc:spChg chg="add mod">
          <ac:chgData name="kotaro uzawa" userId="3dd9582fdb51bf36" providerId="LiveId" clId="{C6FF95C2-F661-4D6C-96FD-FE316683120A}" dt="2024-06-02T07:14:48.008" v="1152" actId="20577"/>
          <ac:spMkLst>
            <pc:docMk/>
            <pc:sldMk cId="2950004778" sldId="523"/>
            <ac:spMk id="14" creationId="{8DD5E977-ED6D-990B-BEFD-6A3034F84090}"/>
          </ac:spMkLst>
        </pc:spChg>
        <pc:spChg chg="add mod">
          <ac:chgData name="kotaro uzawa" userId="3dd9582fdb51bf36" providerId="LiveId" clId="{C6FF95C2-F661-4D6C-96FD-FE316683120A}" dt="2024-06-02T07:14:46.145" v="1151" actId="20577"/>
          <ac:spMkLst>
            <pc:docMk/>
            <pc:sldMk cId="2950004778" sldId="523"/>
            <ac:spMk id="15" creationId="{8E6BFE4D-26F1-4AA7-361B-5A49E30934D2}"/>
          </ac:spMkLst>
        </pc:spChg>
        <pc:spChg chg="del">
          <ac:chgData name="kotaro uzawa" userId="3dd9582fdb51bf36" providerId="LiveId" clId="{C6FF95C2-F661-4D6C-96FD-FE316683120A}" dt="2024-06-02T06:34:38.352" v="335" actId="478"/>
          <ac:spMkLst>
            <pc:docMk/>
            <pc:sldMk cId="2950004778" sldId="523"/>
            <ac:spMk id="16" creationId="{8CAEF89B-F542-0DDA-ED73-36AC4A342011}"/>
          </ac:spMkLst>
        </pc:spChg>
        <pc:spChg chg="add mod">
          <ac:chgData name="kotaro uzawa" userId="3dd9582fdb51bf36" providerId="LiveId" clId="{C6FF95C2-F661-4D6C-96FD-FE316683120A}" dt="2024-06-02T06:43:53.076" v="666" actId="164"/>
          <ac:spMkLst>
            <pc:docMk/>
            <pc:sldMk cId="2950004778" sldId="523"/>
            <ac:spMk id="17" creationId="{E1BE7D3F-B506-E5A1-9469-09E838F4B833}"/>
          </ac:spMkLst>
        </pc:spChg>
        <pc:spChg chg="add mod ord">
          <ac:chgData name="kotaro uzawa" userId="3dd9582fdb51bf36" providerId="LiveId" clId="{C6FF95C2-F661-4D6C-96FD-FE316683120A}" dt="2024-06-02T07:14:34.783" v="1134" actId="167"/>
          <ac:spMkLst>
            <pc:docMk/>
            <pc:sldMk cId="2950004778" sldId="523"/>
            <ac:spMk id="18" creationId="{3B498359-C119-3975-A6E4-77CBCF704166}"/>
          </ac:spMkLst>
        </pc:spChg>
        <pc:spChg chg="add mod">
          <ac:chgData name="kotaro uzawa" userId="3dd9582fdb51bf36" providerId="LiveId" clId="{C6FF95C2-F661-4D6C-96FD-FE316683120A}" dt="2024-06-02T07:14:36.471" v="1138" actId="1076"/>
          <ac:spMkLst>
            <pc:docMk/>
            <pc:sldMk cId="2950004778" sldId="523"/>
            <ac:spMk id="20" creationId="{1FD62433-514B-E5C8-E376-3502563E737C}"/>
          </ac:spMkLst>
        </pc:spChg>
        <pc:spChg chg="add mod">
          <ac:chgData name="kotaro uzawa" userId="3dd9582fdb51bf36" providerId="LiveId" clId="{C6FF95C2-F661-4D6C-96FD-FE316683120A}" dt="2024-06-02T07:15:17.932" v="1168" actId="14100"/>
          <ac:spMkLst>
            <pc:docMk/>
            <pc:sldMk cId="2950004778" sldId="523"/>
            <ac:spMk id="21" creationId="{550A8D1A-0072-8452-3F3A-31D3EA36EB61}"/>
          </ac:spMkLst>
        </pc:spChg>
        <pc:spChg chg="add mod">
          <ac:chgData name="kotaro uzawa" userId="3dd9582fdb51bf36" providerId="LiveId" clId="{C6FF95C2-F661-4D6C-96FD-FE316683120A}" dt="2024-06-02T07:15:12.910" v="1167" actId="122"/>
          <ac:spMkLst>
            <pc:docMk/>
            <pc:sldMk cId="2950004778" sldId="523"/>
            <ac:spMk id="22" creationId="{60B8DE62-30F8-FC3D-B53A-A0EAF28C5453}"/>
          </ac:spMkLst>
        </pc:spChg>
        <pc:spChg chg="add mod">
          <ac:chgData name="kotaro uzawa" userId="3dd9582fdb51bf36" providerId="LiveId" clId="{C6FF95C2-F661-4D6C-96FD-FE316683120A}" dt="2024-06-02T07:14:10.735" v="1131" actId="1076"/>
          <ac:spMkLst>
            <pc:docMk/>
            <pc:sldMk cId="2950004778" sldId="523"/>
            <ac:spMk id="25" creationId="{9B1FCC4B-7337-752E-0A81-2F9F6E73272C}"/>
          </ac:spMkLst>
        </pc:spChg>
        <pc:spChg chg="mod">
          <ac:chgData name="kotaro uzawa" userId="3dd9582fdb51bf36" providerId="LiveId" clId="{C6FF95C2-F661-4D6C-96FD-FE316683120A}" dt="2024-06-02T06:37:29.298" v="407" actId="1076"/>
          <ac:spMkLst>
            <pc:docMk/>
            <pc:sldMk cId="2950004778" sldId="523"/>
            <ac:spMk id="59" creationId="{78BB7D11-157B-86D6-5914-0E4D61BDAF93}"/>
          </ac:spMkLst>
        </pc:spChg>
        <pc:grpChg chg="del">
          <ac:chgData name="kotaro uzawa" userId="3dd9582fdb51bf36" providerId="LiveId" clId="{C6FF95C2-F661-4D6C-96FD-FE316683120A}" dt="2024-06-02T06:34:38.352" v="335" actId="478"/>
          <ac:grpSpMkLst>
            <pc:docMk/>
            <pc:sldMk cId="2950004778" sldId="523"/>
            <ac:grpSpMk id="8" creationId="{CFF98AF9-E0A7-D068-EBD8-36CBE60D0401}"/>
          </ac:grpSpMkLst>
        </pc:grpChg>
        <pc:grpChg chg="add mod">
          <ac:chgData name="kotaro uzawa" userId="3dd9582fdb51bf36" providerId="LiveId" clId="{C6FF95C2-F661-4D6C-96FD-FE316683120A}" dt="2024-06-02T06:50:37.260" v="977" actId="1076"/>
          <ac:grpSpMkLst>
            <pc:docMk/>
            <pc:sldMk cId="2950004778" sldId="523"/>
            <ac:grpSpMk id="19" creationId="{7774F096-6FD1-5808-19FC-E3695FBFA8CD}"/>
          </ac:grpSpMkLst>
        </pc:grpChg>
        <pc:grpChg chg="add mod">
          <ac:chgData name="kotaro uzawa" userId="3dd9582fdb51bf36" providerId="LiveId" clId="{C6FF95C2-F661-4D6C-96FD-FE316683120A}" dt="2024-06-02T06:50:39.945" v="981" actId="1076"/>
          <ac:grpSpMkLst>
            <pc:docMk/>
            <pc:sldMk cId="2950004778" sldId="523"/>
            <ac:grpSpMk id="23" creationId="{4ECA4692-3C4F-081F-7588-428577BEEDDD}"/>
          </ac:grpSpMkLst>
        </pc:grpChg>
        <pc:picChg chg="add del mod">
          <ac:chgData name="kotaro uzawa" userId="3dd9582fdb51bf36" providerId="LiveId" clId="{C6FF95C2-F661-4D6C-96FD-FE316683120A}" dt="2024-06-02T06:35:53.788" v="379" actId="21"/>
          <ac:picMkLst>
            <pc:docMk/>
            <pc:sldMk cId="2950004778" sldId="523"/>
            <ac:picMk id="3" creationId="{6DBCBDE3-A122-8754-EA8F-C41672805C92}"/>
          </ac:picMkLst>
        </pc:picChg>
        <pc:picChg chg="add mod modCrop">
          <ac:chgData name="kotaro uzawa" userId="3dd9582fdb51bf36" providerId="LiveId" clId="{C6FF95C2-F661-4D6C-96FD-FE316683120A}" dt="2024-06-02T06:36:40.448" v="390" actId="1076"/>
          <ac:picMkLst>
            <pc:docMk/>
            <pc:sldMk cId="2950004778" sldId="523"/>
            <ac:picMk id="4" creationId="{411EA2F9-8EB0-038A-E484-22A7E9EAD475}"/>
          </ac:picMkLst>
        </pc:picChg>
        <pc:picChg chg="del">
          <ac:chgData name="kotaro uzawa" userId="3dd9582fdb51bf36" providerId="LiveId" clId="{C6FF95C2-F661-4D6C-96FD-FE316683120A}" dt="2024-06-02T06:34:40.218" v="336" actId="21"/>
          <ac:picMkLst>
            <pc:docMk/>
            <pc:sldMk cId="2950004778" sldId="523"/>
            <ac:picMk id="9" creationId="{EBAA362F-C8A5-A961-8517-A556669FA435}"/>
          </ac:picMkLst>
        </pc:picChg>
        <pc:picChg chg="add mod modCrop">
          <ac:chgData name="kotaro uzawa" userId="3dd9582fdb51bf36" providerId="LiveId" clId="{C6FF95C2-F661-4D6C-96FD-FE316683120A}" dt="2024-06-02T06:36:11.188" v="382" actId="1076"/>
          <ac:picMkLst>
            <pc:docMk/>
            <pc:sldMk cId="2950004778" sldId="523"/>
            <ac:picMk id="10" creationId="{493C205F-C2CA-5C92-1FC1-820115AE1EAC}"/>
          </ac:picMkLst>
        </pc:picChg>
      </pc:sldChg>
      <pc:sldChg chg="add del">
        <pc:chgData name="kotaro uzawa" userId="3dd9582fdb51bf36" providerId="LiveId" clId="{C6FF95C2-F661-4D6C-96FD-FE316683120A}" dt="2024-06-02T07:12:25.306" v="1112" actId="2696"/>
        <pc:sldMkLst>
          <pc:docMk/>
          <pc:sldMk cId="416451790" sldId="524"/>
        </pc:sldMkLst>
      </pc:sldChg>
    </pc:docChg>
  </pc:docChgLst>
  <pc:docChgLst>
    <pc:chgData name="kotaro uzawa" userId="3dd9582fdb51bf36" providerId="LiveId" clId="{A11207B3-F2E2-47FF-BECB-A74C0CAE8DA9}"/>
    <pc:docChg chg="undo custSel addSld delSld modSld sldOrd">
      <pc:chgData name="kotaro uzawa" userId="3dd9582fdb51bf36" providerId="LiveId" clId="{A11207B3-F2E2-47FF-BECB-A74C0CAE8DA9}" dt="2023-10-09T08:38:54.699" v="26165" actId="1076"/>
      <pc:docMkLst>
        <pc:docMk/>
      </pc:docMkLst>
      <pc:sldChg chg="addSp delSp modSp mod modNotesTx">
        <pc:chgData name="kotaro uzawa" userId="3dd9582fdb51bf36" providerId="LiveId" clId="{A11207B3-F2E2-47FF-BECB-A74C0CAE8DA9}" dt="2023-09-26T08:30:51.699" v="22845" actId="20577"/>
        <pc:sldMkLst>
          <pc:docMk/>
          <pc:sldMk cId="2759761156" sldId="301"/>
        </pc:sldMkLst>
        <pc:spChg chg="mod">
          <ac:chgData name="kotaro uzawa" userId="3dd9582fdb51bf36" providerId="LiveId" clId="{A11207B3-F2E2-47FF-BECB-A74C0CAE8DA9}" dt="2023-09-18T13:27:54.270" v="4" actId="20577"/>
          <ac:spMkLst>
            <pc:docMk/>
            <pc:sldMk cId="2759761156" sldId="301"/>
            <ac:spMk id="2" creationId="{B2860994-9378-4DA1-BF61-5B567307FE5D}"/>
          </ac:spMkLst>
        </pc:spChg>
        <pc:spChg chg="del mod">
          <ac:chgData name="kotaro uzawa" userId="3dd9582fdb51bf36" providerId="LiveId" clId="{A11207B3-F2E2-47FF-BECB-A74C0CAE8DA9}" dt="2023-09-18T13:27:36.969" v="2" actId="21"/>
          <ac:spMkLst>
            <pc:docMk/>
            <pc:sldMk cId="2759761156" sldId="301"/>
            <ac:spMk id="3" creationId="{1B90F9B0-6E92-42A8-A27D-999A64AF37F8}"/>
          </ac:spMkLst>
        </pc:spChg>
        <pc:spChg chg="add mod">
          <ac:chgData name="kotaro uzawa" userId="3dd9582fdb51bf36" providerId="LiveId" clId="{A11207B3-F2E2-47FF-BECB-A74C0CAE8DA9}" dt="2023-09-24T09:26:11.458" v="12115" actId="20577"/>
          <ac:spMkLst>
            <pc:docMk/>
            <pc:sldMk cId="2759761156" sldId="301"/>
            <ac:spMk id="3" creationId="{C4EDD045-0133-4DDF-6E23-C80259F48CBA}"/>
          </ac:spMkLst>
        </pc:spChg>
        <pc:spChg chg="mod">
          <ac:chgData name="kotaro uzawa" userId="3dd9582fdb51bf36" providerId="LiveId" clId="{A11207B3-F2E2-47FF-BECB-A74C0CAE8DA9}" dt="2023-09-26T08:30:51.699" v="22845" actId="20577"/>
          <ac:spMkLst>
            <pc:docMk/>
            <pc:sldMk cId="2759761156" sldId="301"/>
            <ac:spMk id="20" creationId="{00000000-0000-0000-0000-000000000000}"/>
          </ac:spMkLst>
        </pc:spChg>
      </pc:sldChg>
      <pc:sldChg chg="addSp delSp modSp add del mod modShow modNotesTx">
        <pc:chgData name="kotaro uzawa" userId="3dd9582fdb51bf36" providerId="LiveId" clId="{A11207B3-F2E2-47FF-BECB-A74C0CAE8DA9}" dt="2023-09-29T02:13:32.734" v="25379" actId="12"/>
        <pc:sldMkLst>
          <pc:docMk/>
          <pc:sldMk cId="1201408411" sldId="316"/>
        </pc:sldMkLst>
        <pc:spChg chg="add mod">
          <ac:chgData name="kotaro uzawa" userId="3dd9582fdb51bf36" providerId="LiveId" clId="{A11207B3-F2E2-47FF-BECB-A74C0CAE8DA9}" dt="2023-09-24T08:52:42.931" v="11813" actId="1076"/>
          <ac:spMkLst>
            <pc:docMk/>
            <pc:sldMk cId="1201408411" sldId="316"/>
            <ac:spMk id="2" creationId="{729C7BBB-F6F6-251B-6F83-F12D88CFAAC3}"/>
          </ac:spMkLst>
        </pc:spChg>
        <pc:spChg chg="del mod">
          <ac:chgData name="kotaro uzawa" userId="3dd9582fdb51bf36" providerId="LiveId" clId="{A11207B3-F2E2-47FF-BECB-A74C0CAE8DA9}" dt="2023-09-24T08:42:03.625" v="11687"/>
          <ac:spMkLst>
            <pc:docMk/>
            <pc:sldMk cId="1201408411" sldId="316"/>
            <ac:spMk id="4" creationId="{56457985-EA09-F2B6-7795-1D70620EA2CF}"/>
          </ac:spMkLst>
        </pc:spChg>
        <pc:spChg chg="mod ord">
          <ac:chgData name="kotaro uzawa" userId="3dd9582fdb51bf36" providerId="LiveId" clId="{A11207B3-F2E2-47FF-BECB-A74C0CAE8DA9}" dt="2023-09-24T08:50:38.125" v="11720" actId="14100"/>
          <ac:spMkLst>
            <pc:docMk/>
            <pc:sldMk cId="1201408411" sldId="316"/>
            <ac:spMk id="5" creationId="{4749ABB7-DB14-01F9-2677-3A134A2775E1}"/>
          </ac:spMkLst>
        </pc:spChg>
        <pc:spChg chg="mod">
          <ac:chgData name="kotaro uzawa" userId="3dd9582fdb51bf36" providerId="LiveId" clId="{A11207B3-F2E2-47FF-BECB-A74C0CAE8DA9}" dt="2023-09-27T14:09:09.315" v="25105" actId="1076"/>
          <ac:spMkLst>
            <pc:docMk/>
            <pc:sldMk cId="1201408411" sldId="316"/>
            <ac:spMk id="6" creationId="{2F323C5E-19B9-AC68-D1BA-7C08109CBBCA}"/>
          </ac:spMkLst>
        </pc:spChg>
        <pc:spChg chg="del mod">
          <ac:chgData name="kotaro uzawa" userId="3dd9582fdb51bf36" providerId="LiveId" clId="{A11207B3-F2E2-47FF-BECB-A74C0CAE8DA9}" dt="2023-09-24T09:01:47.288" v="11997"/>
          <ac:spMkLst>
            <pc:docMk/>
            <pc:sldMk cId="1201408411" sldId="316"/>
            <ac:spMk id="7" creationId="{034B3ED6-AAE3-41F1-BDC3-170BA4E30D32}"/>
          </ac:spMkLst>
        </pc:spChg>
        <pc:spChg chg="del mod">
          <ac:chgData name="kotaro uzawa" userId="3dd9582fdb51bf36" providerId="LiveId" clId="{A11207B3-F2E2-47FF-BECB-A74C0CAE8DA9}" dt="2023-09-24T08:49:44.248" v="11715" actId="21"/>
          <ac:spMkLst>
            <pc:docMk/>
            <pc:sldMk cId="1201408411" sldId="316"/>
            <ac:spMk id="15" creationId="{28622E28-390E-4479-87EF-03BFD04C856F}"/>
          </ac:spMkLst>
        </pc:spChg>
        <pc:spChg chg="mod">
          <ac:chgData name="kotaro uzawa" userId="3dd9582fdb51bf36" providerId="LiveId" clId="{A11207B3-F2E2-47FF-BECB-A74C0CAE8DA9}" dt="2023-09-24T08:59:43.486" v="11923"/>
          <ac:spMkLst>
            <pc:docMk/>
            <pc:sldMk cId="1201408411" sldId="316"/>
            <ac:spMk id="17" creationId="{4DE0A94B-2666-10F2-3E4A-A6A9FB9E5D3F}"/>
          </ac:spMkLst>
        </pc:spChg>
        <pc:spChg chg="mod">
          <ac:chgData name="kotaro uzawa" userId="3dd9582fdb51bf36" providerId="LiveId" clId="{A11207B3-F2E2-47FF-BECB-A74C0CAE8DA9}" dt="2023-09-24T08:59:43.486" v="11923"/>
          <ac:spMkLst>
            <pc:docMk/>
            <pc:sldMk cId="1201408411" sldId="316"/>
            <ac:spMk id="18" creationId="{5C883E55-50F3-CACA-83B3-4590270A88A9}"/>
          </ac:spMkLst>
        </pc:spChg>
        <pc:spChg chg="add del mod topLvl">
          <ac:chgData name="kotaro uzawa" userId="3dd9582fdb51bf36" providerId="LiveId" clId="{A11207B3-F2E2-47FF-BECB-A74C0CAE8DA9}" dt="2023-09-27T14:09:28.052" v="25107" actId="20577"/>
          <ac:spMkLst>
            <pc:docMk/>
            <pc:sldMk cId="1201408411" sldId="316"/>
            <ac:spMk id="20" creationId="{4CD0A094-7B01-239E-B749-43E2B026C1CF}"/>
          </ac:spMkLst>
        </pc:spChg>
        <pc:spChg chg="add del mod topLvl">
          <ac:chgData name="kotaro uzawa" userId="3dd9582fdb51bf36" providerId="LiveId" clId="{A11207B3-F2E2-47FF-BECB-A74C0CAE8DA9}" dt="2023-09-24T09:00:19.828" v="11941" actId="21"/>
          <ac:spMkLst>
            <pc:docMk/>
            <pc:sldMk cId="1201408411" sldId="316"/>
            <ac:spMk id="21" creationId="{EB43E541-98D5-36CE-EBDD-C0366C6CA507}"/>
          </ac:spMkLst>
        </pc:spChg>
        <pc:spChg chg="add mod">
          <ac:chgData name="kotaro uzawa" userId="3dd9582fdb51bf36" providerId="LiveId" clId="{A11207B3-F2E2-47FF-BECB-A74C0CAE8DA9}" dt="2023-09-24T09:00:02.692" v="11933" actId="571"/>
          <ac:spMkLst>
            <pc:docMk/>
            <pc:sldMk cId="1201408411" sldId="316"/>
            <ac:spMk id="22" creationId="{9E2666E1-EC9F-5A7F-8549-03C736317A27}"/>
          </ac:spMkLst>
        </pc:spChg>
        <pc:spChg chg="add mod">
          <ac:chgData name="kotaro uzawa" userId="3dd9582fdb51bf36" providerId="LiveId" clId="{A11207B3-F2E2-47FF-BECB-A74C0CAE8DA9}" dt="2023-09-24T09:00:02.692" v="11933" actId="571"/>
          <ac:spMkLst>
            <pc:docMk/>
            <pc:sldMk cId="1201408411" sldId="316"/>
            <ac:spMk id="23" creationId="{55229936-DEAB-8A6E-3C38-02E1ED28C0D8}"/>
          </ac:spMkLst>
        </pc:spChg>
        <pc:spChg chg="add mod">
          <ac:chgData name="kotaro uzawa" userId="3dd9582fdb51bf36" providerId="LiveId" clId="{A11207B3-F2E2-47FF-BECB-A74C0CAE8DA9}" dt="2023-09-29T02:13:32.734" v="25379" actId="12"/>
          <ac:spMkLst>
            <pc:docMk/>
            <pc:sldMk cId="1201408411" sldId="316"/>
            <ac:spMk id="24" creationId="{759212E6-94B1-BBF5-EA2E-AEECF7D63D25}"/>
          </ac:spMkLst>
        </pc:spChg>
        <pc:grpChg chg="add del mod">
          <ac:chgData name="kotaro uzawa" userId="3dd9582fdb51bf36" providerId="LiveId" clId="{A11207B3-F2E2-47FF-BECB-A74C0CAE8DA9}" dt="2023-09-24T08:59:45.625" v="11924"/>
          <ac:grpSpMkLst>
            <pc:docMk/>
            <pc:sldMk cId="1201408411" sldId="316"/>
            <ac:grpSpMk id="16" creationId="{5DB40F7A-0484-F0BF-571C-8170B7CFAFB1}"/>
          </ac:grpSpMkLst>
        </pc:grpChg>
        <pc:grpChg chg="add del mod">
          <ac:chgData name="kotaro uzawa" userId="3dd9582fdb51bf36" providerId="LiveId" clId="{A11207B3-F2E2-47FF-BECB-A74C0CAE8DA9}" dt="2023-09-24T08:59:57.751" v="11929" actId="165"/>
          <ac:grpSpMkLst>
            <pc:docMk/>
            <pc:sldMk cId="1201408411" sldId="316"/>
            <ac:grpSpMk id="19" creationId="{64E855D1-71B3-1FF2-0729-88B2CB77A7F7}"/>
          </ac:grpSpMkLst>
        </pc:grpChg>
        <pc:picChg chg="add del mod">
          <ac:chgData name="kotaro uzawa" userId="3dd9582fdb51bf36" providerId="LiveId" clId="{A11207B3-F2E2-47FF-BECB-A74C0CAE8DA9}" dt="2023-09-24T08:52:23.134" v="11811" actId="21"/>
          <ac:picMkLst>
            <pc:docMk/>
            <pc:sldMk cId="1201408411" sldId="316"/>
            <ac:picMk id="10" creationId="{DA9E9321-A157-9100-F340-B4AEEAB33B06}"/>
          </ac:picMkLst>
        </pc:picChg>
        <pc:picChg chg="del">
          <ac:chgData name="kotaro uzawa" userId="3dd9582fdb51bf36" providerId="LiveId" clId="{A11207B3-F2E2-47FF-BECB-A74C0CAE8DA9}" dt="2023-09-24T08:48:57.143" v="11702" actId="21"/>
          <ac:picMkLst>
            <pc:docMk/>
            <pc:sldMk cId="1201408411" sldId="316"/>
            <ac:picMk id="12" creationId="{D3D6E8B9-C05A-468B-BA3C-5C9E2CC1C490}"/>
          </ac:picMkLst>
        </pc:picChg>
        <pc:picChg chg="add mod">
          <ac:chgData name="kotaro uzawa" userId="3dd9582fdb51bf36" providerId="LiveId" clId="{A11207B3-F2E2-47FF-BECB-A74C0CAE8DA9}" dt="2023-09-24T08:52:27.209" v="11812" actId="1076"/>
          <ac:picMkLst>
            <pc:docMk/>
            <pc:sldMk cId="1201408411" sldId="316"/>
            <ac:picMk id="13" creationId="{64F57D4D-A11A-E12A-D391-CD66C4C18393}"/>
          </ac:picMkLst>
        </pc:picChg>
        <pc:picChg chg="mod ord">
          <ac:chgData name="kotaro uzawa" userId="3dd9582fdb51bf36" providerId="LiveId" clId="{A11207B3-F2E2-47FF-BECB-A74C0CAE8DA9}" dt="2023-09-24T08:53:00.495" v="11816" actId="1076"/>
          <ac:picMkLst>
            <pc:docMk/>
            <pc:sldMk cId="1201408411" sldId="316"/>
            <ac:picMk id="14" creationId="{08D8E535-F2F3-4E33-BEA1-B23F6C6CB019}"/>
          </ac:picMkLst>
        </pc:picChg>
      </pc:sldChg>
      <pc:sldChg chg="del">
        <pc:chgData name="kotaro uzawa" userId="3dd9582fdb51bf36" providerId="LiveId" clId="{A11207B3-F2E2-47FF-BECB-A74C0CAE8DA9}" dt="2023-09-19T11:52:28.636" v="6076" actId="2696"/>
        <pc:sldMkLst>
          <pc:docMk/>
          <pc:sldMk cId="846826031" sldId="321"/>
        </pc:sldMkLst>
      </pc:sldChg>
      <pc:sldChg chg="del">
        <pc:chgData name="kotaro uzawa" userId="3dd9582fdb51bf36" providerId="LiveId" clId="{A11207B3-F2E2-47FF-BECB-A74C0CAE8DA9}" dt="2023-09-19T11:52:28.636" v="6076" actId="2696"/>
        <pc:sldMkLst>
          <pc:docMk/>
          <pc:sldMk cId="2770959680" sldId="330"/>
        </pc:sldMkLst>
      </pc:sldChg>
      <pc:sldChg chg="del">
        <pc:chgData name="kotaro uzawa" userId="3dd9582fdb51bf36" providerId="LiveId" clId="{A11207B3-F2E2-47FF-BECB-A74C0CAE8DA9}" dt="2023-09-19T11:52:28.636" v="6076" actId="2696"/>
        <pc:sldMkLst>
          <pc:docMk/>
          <pc:sldMk cId="2900567123" sldId="345"/>
        </pc:sldMkLst>
      </pc:sldChg>
      <pc:sldChg chg="del">
        <pc:chgData name="kotaro uzawa" userId="3dd9582fdb51bf36" providerId="LiveId" clId="{A11207B3-F2E2-47FF-BECB-A74C0CAE8DA9}" dt="2023-09-19T11:52:28.636" v="6076" actId="2696"/>
        <pc:sldMkLst>
          <pc:docMk/>
          <pc:sldMk cId="1948715567" sldId="395"/>
        </pc:sldMkLst>
      </pc:sldChg>
      <pc:sldChg chg="addSp delSp modSp mod ord delAnim modAnim modNotesTx">
        <pc:chgData name="kotaro uzawa" userId="3dd9582fdb51bf36" providerId="LiveId" clId="{A11207B3-F2E2-47FF-BECB-A74C0CAE8DA9}" dt="2023-10-09T08:36:56.544" v="26120"/>
        <pc:sldMkLst>
          <pc:docMk/>
          <pc:sldMk cId="1634163185" sldId="396"/>
        </pc:sldMkLst>
        <pc:spChg chg="add del mod">
          <ac:chgData name="kotaro uzawa" userId="3dd9582fdb51bf36" providerId="LiveId" clId="{A11207B3-F2E2-47FF-BECB-A74C0CAE8DA9}" dt="2023-10-09T08:36:56.544" v="26120"/>
          <ac:spMkLst>
            <pc:docMk/>
            <pc:sldMk cId="1634163185" sldId="396"/>
            <ac:spMk id="2" creationId="{9A20CB9E-1BA9-8904-AAF6-0C23DE1C89FE}"/>
          </ac:spMkLst>
        </pc:spChg>
        <pc:spChg chg="del">
          <ac:chgData name="kotaro uzawa" userId="3dd9582fdb51bf36" providerId="LiveId" clId="{A11207B3-F2E2-47FF-BECB-A74C0CAE8DA9}" dt="2023-09-18T14:28:32.549" v="1268" actId="21"/>
          <ac:spMkLst>
            <pc:docMk/>
            <pc:sldMk cId="1634163185" sldId="396"/>
            <ac:spMk id="2" creationId="{B5899204-B775-A6EE-B4D0-47F474E6F8FB}"/>
          </ac:spMkLst>
        </pc:spChg>
        <pc:spChg chg="add del mod">
          <ac:chgData name="kotaro uzawa" userId="3dd9582fdb51bf36" providerId="LiveId" clId="{A11207B3-F2E2-47FF-BECB-A74C0CAE8DA9}" dt="2023-09-27T06:37:59.444" v="23419"/>
          <ac:spMkLst>
            <pc:docMk/>
            <pc:sldMk cId="1634163185" sldId="396"/>
            <ac:spMk id="2" creationId="{F615A236-DFF8-1221-8D6E-B03CBF97C8D3}"/>
          </ac:spMkLst>
        </pc:spChg>
        <pc:spChg chg="add mod">
          <ac:chgData name="kotaro uzawa" userId="3dd9582fdb51bf36" providerId="LiveId" clId="{A11207B3-F2E2-47FF-BECB-A74C0CAE8DA9}" dt="2023-09-24T08:20:15.582" v="11449" actId="14100"/>
          <ac:spMkLst>
            <pc:docMk/>
            <pc:sldMk cId="1634163185" sldId="396"/>
            <ac:spMk id="4" creationId="{FFD51F86-58DC-59AA-06E9-02AB44C2F7D4}"/>
          </ac:spMkLst>
        </pc:spChg>
        <pc:spChg chg="mod">
          <ac:chgData name="kotaro uzawa" userId="3dd9582fdb51bf36" providerId="LiveId" clId="{A11207B3-F2E2-47FF-BECB-A74C0CAE8DA9}" dt="2023-09-26T08:50:43.796" v="23104" actId="164"/>
          <ac:spMkLst>
            <pc:docMk/>
            <pc:sldMk cId="1634163185" sldId="396"/>
            <ac:spMk id="5" creationId="{C23743EB-28F4-BA87-BF93-B8DA0E4D2F9C}"/>
          </ac:spMkLst>
        </pc:spChg>
        <pc:spChg chg="mod">
          <ac:chgData name="kotaro uzawa" userId="3dd9582fdb51bf36" providerId="LiveId" clId="{A11207B3-F2E2-47FF-BECB-A74C0CAE8DA9}" dt="2023-09-26T08:50:43.796" v="23104" actId="164"/>
          <ac:spMkLst>
            <pc:docMk/>
            <pc:sldMk cId="1634163185" sldId="396"/>
            <ac:spMk id="6" creationId="{26DCC4DF-995D-D385-6A29-991EDDB28460}"/>
          </ac:spMkLst>
        </pc:spChg>
        <pc:spChg chg="add mod">
          <ac:chgData name="kotaro uzawa" userId="3dd9582fdb51bf36" providerId="LiveId" clId="{A11207B3-F2E2-47FF-BECB-A74C0CAE8DA9}" dt="2023-09-24T08:20:21.707" v="11452" actId="1076"/>
          <ac:spMkLst>
            <pc:docMk/>
            <pc:sldMk cId="1634163185" sldId="396"/>
            <ac:spMk id="7" creationId="{55E55BB0-8FEB-795C-C067-8B10D25C2FD6}"/>
          </ac:spMkLst>
        </pc:spChg>
        <pc:spChg chg="add mod">
          <ac:chgData name="kotaro uzawa" userId="3dd9582fdb51bf36" providerId="LiveId" clId="{A11207B3-F2E2-47FF-BECB-A74C0CAE8DA9}" dt="2023-09-26T12:48:08.975" v="23336" actId="164"/>
          <ac:spMkLst>
            <pc:docMk/>
            <pc:sldMk cId="1634163185" sldId="396"/>
            <ac:spMk id="8" creationId="{9882179D-33B5-1E31-CC10-9FFB12953FA1}"/>
          </ac:spMkLst>
        </pc:spChg>
        <pc:spChg chg="add del mod">
          <ac:chgData name="kotaro uzawa" userId="3dd9582fdb51bf36" providerId="LiveId" clId="{A11207B3-F2E2-47FF-BECB-A74C0CAE8DA9}" dt="2023-09-26T08:51:30.300" v="23159" actId="20577"/>
          <ac:spMkLst>
            <pc:docMk/>
            <pc:sldMk cId="1634163185" sldId="396"/>
            <ac:spMk id="9" creationId="{29C01E31-888C-7325-E62C-857F1278D845}"/>
          </ac:spMkLst>
        </pc:spChg>
        <pc:spChg chg="add del mod">
          <ac:chgData name="kotaro uzawa" userId="3dd9582fdb51bf36" providerId="LiveId" clId="{A11207B3-F2E2-47FF-BECB-A74C0CAE8DA9}" dt="2023-10-09T08:36:55.607" v="26118"/>
          <ac:spMkLst>
            <pc:docMk/>
            <pc:sldMk cId="1634163185" sldId="396"/>
            <ac:spMk id="10" creationId="{42592A43-246D-C3B8-DCD5-67AD7F80E049}"/>
          </ac:spMkLst>
        </pc:spChg>
        <pc:spChg chg="add del mod">
          <ac:chgData name="kotaro uzawa" userId="3dd9582fdb51bf36" providerId="LiveId" clId="{A11207B3-F2E2-47FF-BECB-A74C0CAE8DA9}" dt="2023-09-24T08:16:40.615" v="11350" actId="21"/>
          <ac:spMkLst>
            <pc:docMk/>
            <pc:sldMk cId="1634163185" sldId="396"/>
            <ac:spMk id="10" creationId="{43DEA451-FF22-9059-CEA0-D7D58AB08B3F}"/>
          </ac:spMkLst>
        </pc:spChg>
        <pc:spChg chg="add del mod">
          <ac:chgData name="kotaro uzawa" userId="3dd9582fdb51bf36" providerId="LiveId" clId="{A11207B3-F2E2-47FF-BECB-A74C0CAE8DA9}" dt="2023-09-27T08:03:04.874" v="24599" actId="21"/>
          <ac:spMkLst>
            <pc:docMk/>
            <pc:sldMk cId="1634163185" sldId="396"/>
            <ac:spMk id="10" creationId="{B63B050D-0EB5-7A76-0457-B8B9B347848C}"/>
          </ac:spMkLst>
        </pc:spChg>
        <pc:spChg chg="add del mod">
          <ac:chgData name="kotaro uzawa" userId="3dd9582fdb51bf36" providerId="LiveId" clId="{A11207B3-F2E2-47FF-BECB-A74C0CAE8DA9}" dt="2023-09-24T08:16:40.615" v="11350" actId="21"/>
          <ac:spMkLst>
            <pc:docMk/>
            <pc:sldMk cId="1634163185" sldId="396"/>
            <ac:spMk id="11" creationId="{93067253-35CD-9C2F-83FA-8B762FF76E3A}"/>
          </ac:spMkLst>
        </pc:spChg>
        <pc:spChg chg="add del mod">
          <ac:chgData name="kotaro uzawa" userId="3dd9582fdb51bf36" providerId="LiveId" clId="{A11207B3-F2E2-47FF-BECB-A74C0CAE8DA9}" dt="2023-09-27T08:03:04.874" v="24599" actId="21"/>
          <ac:spMkLst>
            <pc:docMk/>
            <pc:sldMk cId="1634163185" sldId="396"/>
            <ac:spMk id="11" creationId="{FDCC6020-5951-24F6-A841-9C36F7438620}"/>
          </ac:spMkLst>
        </pc:spChg>
        <pc:spChg chg="mod">
          <ac:chgData name="kotaro uzawa" userId="3dd9582fdb51bf36" providerId="LiveId" clId="{A11207B3-F2E2-47FF-BECB-A74C0CAE8DA9}" dt="2023-09-22T06:01:22.994" v="6403" actId="20577"/>
          <ac:spMkLst>
            <pc:docMk/>
            <pc:sldMk cId="1634163185" sldId="396"/>
            <ac:spMk id="12" creationId="{48342617-9F62-BA44-7490-C0CDC380C1A8}"/>
          </ac:spMkLst>
        </pc:spChg>
        <pc:spChg chg="mod ord">
          <ac:chgData name="kotaro uzawa" userId="3dd9582fdb51bf36" providerId="LiveId" clId="{A11207B3-F2E2-47FF-BECB-A74C0CAE8DA9}" dt="2023-09-26T08:49:30.426" v="23069" actId="14100"/>
          <ac:spMkLst>
            <pc:docMk/>
            <pc:sldMk cId="1634163185" sldId="396"/>
            <ac:spMk id="13" creationId="{B3F9AFE4-5707-B7B7-5893-2C151A70C80F}"/>
          </ac:spMkLst>
        </pc:spChg>
        <pc:spChg chg="add del mod">
          <ac:chgData name="kotaro uzawa" userId="3dd9582fdb51bf36" providerId="LiveId" clId="{A11207B3-F2E2-47FF-BECB-A74C0CAE8DA9}" dt="2023-09-26T08:50:55.265" v="23106" actId="21"/>
          <ac:spMkLst>
            <pc:docMk/>
            <pc:sldMk cId="1634163185" sldId="396"/>
            <ac:spMk id="14" creationId="{01CA00EB-62A0-749D-378F-4F5244D29959}"/>
          </ac:spMkLst>
        </pc:spChg>
        <pc:spChg chg="add del mod">
          <ac:chgData name="kotaro uzawa" userId="3dd9582fdb51bf36" providerId="LiveId" clId="{A11207B3-F2E2-47FF-BECB-A74C0CAE8DA9}" dt="2023-09-27T08:03:04.874" v="24599" actId="21"/>
          <ac:spMkLst>
            <pc:docMk/>
            <pc:sldMk cId="1634163185" sldId="396"/>
            <ac:spMk id="14" creationId="{D4A30C81-6F21-B253-BE30-29D9F7DCF625}"/>
          </ac:spMkLst>
        </pc:spChg>
        <pc:spChg chg="add del mod">
          <ac:chgData name="kotaro uzawa" userId="3dd9582fdb51bf36" providerId="LiveId" clId="{A11207B3-F2E2-47FF-BECB-A74C0CAE8DA9}" dt="2023-09-27T06:40:27.555" v="23469"/>
          <ac:spMkLst>
            <pc:docMk/>
            <pc:sldMk cId="1634163185" sldId="396"/>
            <ac:spMk id="16" creationId="{AF39C9F8-5607-853B-01E1-217BA5CF24FC}"/>
          </ac:spMkLst>
        </pc:spChg>
        <pc:spChg chg="add del mod">
          <ac:chgData name="kotaro uzawa" userId="3dd9582fdb51bf36" providerId="LiveId" clId="{A11207B3-F2E2-47FF-BECB-A74C0CAE8DA9}" dt="2023-09-27T06:40:24.615" v="23462"/>
          <ac:spMkLst>
            <pc:docMk/>
            <pc:sldMk cId="1634163185" sldId="396"/>
            <ac:spMk id="20" creationId="{D8106A87-C77E-47FF-6634-AB23AEDAF76A}"/>
          </ac:spMkLst>
        </pc:spChg>
        <pc:spChg chg="mod">
          <ac:chgData name="kotaro uzawa" userId="3dd9582fdb51bf36" providerId="LiveId" clId="{A11207B3-F2E2-47FF-BECB-A74C0CAE8DA9}" dt="2023-09-26T12:47:45.339" v="23331" actId="1076"/>
          <ac:spMkLst>
            <pc:docMk/>
            <pc:sldMk cId="1634163185" sldId="396"/>
            <ac:spMk id="25" creationId="{30C318C6-D67A-1E5D-96FC-1FACB6A7B978}"/>
          </ac:spMkLst>
        </pc:spChg>
        <pc:grpChg chg="add mod">
          <ac:chgData name="kotaro uzawa" userId="3dd9582fdb51bf36" providerId="LiveId" clId="{A11207B3-F2E2-47FF-BECB-A74C0CAE8DA9}" dt="2023-09-26T12:47:54.510" v="23332" actId="164"/>
          <ac:grpSpMkLst>
            <pc:docMk/>
            <pc:sldMk cId="1634163185" sldId="396"/>
            <ac:grpSpMk id="3" creationId="{8B2F2369-BDA9-03F2-735B-A480048C7A74}"/>
          </ac:grpSpMkLst>
        </pc:grpChg>
        <pc:grpChg chg="add mod">
          <ac:chgData name="kotaro uzawa" userId="3dd9582fdb51bf36" providerId="LiveId" clId="{A11207B3-F2E2-47FF-BECB-A74C0CAE8DA9}" dt="2023-10-09T08:36:56.129" v="26119" actId="1076"/>
          <ac:grpSpMkLst>
            <pc:docMk/>
            <pc:sldMk cId="1634163185" sldId="396"/>
            <ac:grpSpMk id="17" creationId="{4065D709-9772-D585-BF28-225503ABA4CC}"/>
          </ac:grpSpMkLst>
        </pc:grpChg>
        <pc:grpChg chg="add mod">
          <ac:chgData name="kotaro uzawa" userId="3dd9582fdb51bf36" providerId="LiveId" clId="{A11207B3-F2E2-47FF-BECB-A74C0CAE8DA9}" dt="2023-09-26T12:48:08.975" v="23336" actId="164"/>
          <ac:grpSpMkLst>
            <pc:docMk/>
            <pc:sldMk cId="1634163185" sldId="396"/>
            <ac:grpSpMk id="18" creationId="{29C1B92F-31EF-F250-5A7D-FA17F94DC25E}"/>
          </ac:grpSpMkLst>
        </pc:grpChg>
        <pc:grpChg chg="add mod">
          <ac:chgData name="kotaro uzawa" userId="3dd9582fdb51bf36" providerId="LiveId" clId="{A11207B3-F2E2-47FF-BECB-A74C0CAE8DA9}" dt="2023-09-26T12:48:08.975" v="23336" actId="164"/>
          <ac:grpSpMkLst>
            <pc:docMk/>
            <pc:sldMk cId="1634163185" sldId="396"/>
            <ac:grpSpMk id="19" creationId="{88CCBC97-6B9C-D0C1-BE6F-35ABDFDEF747}"/>
          </ac:grpSpMkLst>
        </pc:grpChg>
        <pc:picChg chg="add del mod">
          <ac:chgData name="kotaro uzawa" userId="3dd9582fdb51bf36" providerId="LiveId" clId="{A11207B3-F2E2-47FF-BECB-A74C0CAE8DA9}" dt="2023-09-24T08:23:57.337" v="11455" actId="21"/>
          <ac:picMkLst>
            <pc:docMk/>
            <pc:sldMk cId="1634163185" sldId="396"/>
            <ac:picMk id="2" creationId="{BE657CDA-8D05-5632-3B7B-A984E12E82DD}"/>
          </ac:picMkLst>
        </pc:picChg>
        <pc:picChg chg="del">
          <ac:chgData name="kotaro uzawa" userId="3dd9582fdb51bf36" providerId="LiveId" clId="{A11207B3-F2E2-47FF-BECB-A74C0CAE8DA9}" dt="2023-09-18T14:28:01.263" v="1265" actId="21"/>
          <ac:picMkLst>
            <pc:docMk/>
            <pc:sldMk cId="1634163185" sldId="396"/>
            <ac:picMk id="3" creationId="{A7F67049-BF83-0233-89E6-59EE05C21B72}"/>
          </ac:picMkLst>
        </pc:picChg>
        <pc:picChg chg="del">
          <ac:chgData name="kotaro uzawa" userId="3dd9582fdb51bf36" providerId="LiveId" clId="{A11207B3-F2E2-47FF-BECB-A74C0CAE8DA9}" dt="2023-09-18T14:29:42.563" v="1329" actId="21"/>
          <ac:picMkLst>
            <pc:docMk/>
            <pc:sldMk cId="1634163185" sldId="396"/>
            <ac:picMk id="4" creationId="{A9332F8F-C927-9B40-BE84-7365F4802DC7}"/>
          </ac:picMkLst>
        </pc:picChg>
        <pc:picChg chg="add del mod">
          <ac:chgData name="kotaro uzawa" userId="3dd9582fdb51bf36" providerId="LiveId" clId="{A11207B3-F2E2-47FF-BECB-A74C0CAE8DA9}" dt="2023-09-22T07:31:14.742" v="7794" actId="21"/>
          <ac:picMkLst>
            <pc:docMk/>
            <pc:sldMk cId="1634163185" sldId="396"/>
            <ac:picMk id="7" creationId="{C89B76A3-8F27-B802-6B1E-4FCB4B70FAF5}"/>
          </ac:picMkLst>
        </pc:picChg>
        <pc:picChg chg="add del mod">
          <ac:chgData name="kotaro uzawa" userId="3dd9582fdb51bf36" providerId="LiveId" clId="{A11207B3-F2E2-47FF-BECB-A74C0CAE8DA9}" dt="2023-09-26T08:15:26.241" v="22582" actId="21"/>
          <ac:picMkLst>
            <pc:docMk/>
            <pc:sldMk cId="1634163185" sldId="396"/>
            <ac:picMk id="10" creationId="{63992756-C57B-01CC-52C9-41DB08B69FF8}"/>
          </ac:picMkLst>
        </pc:picChg>
        <pc:picChg chg="add mod">
          <ac:chgData name="kotaro uzawa" userId="3dd9582fdb51bf36" providerId="LiveId" clId="{A11207B3-F2E2-47FF-BECB-A74C0CAE8DA9}" dt="2023-09-26T12:47:54.510" v="23332" actId="164"/>
          <ac:picMkLst>
            <pc:docMk/>
            <pc:sldMk cId="1634163185" sldId="396"/>
            <ac:picMk id="15" creationId="{0D2582B3-AB91-733E-13E1-3659655B232C}"/>
          </ac:picMkLst>
        </pc:picChg>
        <pc:picChg chg="del">
          <ac:chgData name="kotaro uzawa" userId="3dd9582fdb51bf36" providerId="LiveId" clId="{A11207B3-F2E2-47FF-BECB-A74C0CAE8DA9}" dt="2023-09-18T14:27:43.474" v="1261" actId="21"/>
          <ac:picMkLst>
            <pc:docMk/>
            <pc:sldMk cId="1634163185" sldId="396"/>
            <ac:picMk id="15" creationId="{D00D26A7-9E85-0F1A-33D9-42BF5EF07B6B}"/>
          </ac:picMkLst>
        </pc:picChg>
        <pc:picChg chg="add del mod">
          <ac:chgData name="kotaro uzawa" userId="3dd9582fdb51bf36" providerId="LiveId" clId="{A11207B3-F2E2-47FF-BECB-A74C0CAE8DA9}" dt="2023-09-26T08:15:22.176" v="22580" actId="21"/>
          <ac:picMkLst>
            <pc:docMk/>
            <pc:sldMk cId="1634163185" sldId="396"/>
            <ac:picMk id="16" creationId="{C6DB75AA-F5EE-E8AF-E3CB-7BAAB2F59AC5}"/>
          </ac:picMkLst>
        </pc:picChg>
        <pc:picChg chg="mod">
          <ac:chgData name="kotaro uzawa" userId="3dd9582fdb51bf36" providerId="LiveId" clId="{A11207B3-F2E2-47FF-BECB-A74C0CAE8DA9}" dt="2023-09-27T06:39:18.692" v="23442" actId="1076"/>
          <ac:picMkLst>
            <pc:docMk/>
            <pc:sldMk cId="1634163185" sldId="396"/>
            <ac:picMk id="26" creationId="{474621A0-52AE-E324-8A8B-385BD4017C26}"/>
          </ac:picMkLst>
        </pc:picChg>
      </pc:sldChg>
      <pc:sldChg chg="del">
        <pc:chgData name="kotaro uzawa" userId="3dd9582fdb51bf36" providerId="LiveId" clId="{A11207B3-F2E2-47FF-BECB-A74C0CAE8DA9}" dt="2023-09-19T11:52:28.636" v="6076" actId="2696"/>
        <pc:sldMkLst>
          <pc:docMk/>
          <pc:sldMk cId="3260518282" sldId="397"/>
        </pc:sldMkLst>
      </pc:sldChg>
      <pc:sldChg chg="del">
        <pc:chgData name="kotaro uzawa" userId="3dd9582fdb51bf36" providerId="LiveId" clId="{A11207B3-F2E2-47FF-BECB-A74C0CAE8DA9}" dt="2023-09-19T11:52:28.636" v="6076" actId="2696"/>
        <pc:sldMkLst>
          <pc:docMk/>
          <pc:sldMk cId="3594668660" sldId="406"/>
        </pc:sldMkLst>
      </pc:sldChg>
      <pc:sldChg chg="del">
        <pc:chgData name="kotaro uzawa" userId="3dd9582fdb51bf36" providerId="LiveId" clId="{A11207B3-F2E2-47FF-BECB-A74C0CAE8DA9}" dt="2023-09-19T11:52:28.636" v="6076" actId="2696"/>
        <pc:sldMkLst>
          <pc:docMk/>
          <pc:sldMk cId="153908433" sldId="409"/>
        </pc:sldMkLst>
      </pc:sldChg>
      <pc:sldChg chg="del">
        <pc:chgData name="kotaro uzawa" userId="3dd9582fdb51bf36" providerId="LiveId" clId="{A11207B3-F2E2-47FF-BECB-A74C0CAE8DA9}" dt="2023-09-19T11:52:28.636" v="6076" actId="2696"/>
        <pc:sldMkLst>
          <pc:docMk/>
          <pc:sldMk cId="2459234220" sldId="410"/>
        </pc:sldMkLst>
      </pc:sldChg>
      <pc:sldChg chg="del">
        <pc:chgData name="kotaro uzawa" userId="3dd9582fdb51bf36" providerId="LiveId" clId="{A11207B3-F2E2-47FF-BECB-A74C0CAE8DA9}" dt="2023-09-19T11:52:28.636" v="6076" actId="2696"/>
        <pc:sldMkLst>
          <pc:docMk/>
          <pc:sldMk cId="1763252266" sldId="412"/>
        </pc:sldMkLst>
      </pc:sldChg>
      <pc:sldChg chg="del">
        <pc:chgData name="kotaro uzawa" userId="3dd9582fdb51bf36" providerId="LiveId" clId="{A11207B3-F2E2-47FF-BECB-A74C0CAE8DA9}" dt="2023-09-19T11:52:28.636" v="6076" actId="2696"/>
        <pc:sldMkLst>
          <pc:docMk/>
          <pc:sldMk cId="2899821768" sldId="413"/>
        </pc:sldMkLst>
      </pc:sldChg>
      <pc:sldChg chg="del">
        <pc:chgData name="kotaro uzawa" userId="3dd9582fdb51bf36" providerId="LiveId" clId="{A11207B3-F2E2-47FF-BECB-A74C0CAE8DA9}" dt="2023-09-19T11:52:28.636" v="6076" actId="2696"/>
        <pc:sldMkLst>
          <pc:docMk/>
          <pc:sldMk cId="2719533768" sldId="414"/>
        </pc:sldMkLst>
      </pc:sldChg>
      <pc:sldChg chg="del">
        <pc:chgData name="kotaro uzawa" userId="3dd9582fdb51bf36" providerId="LiveId" clId="{A11207B3-F2E2-47FF-BECB-A74C0CAE8DA9}" dt="2023-09-19T11:52:28.636" v="6076" actId="2696"/>
        <pc:sldMkLst>
          <pc:docMk/>
          <pc:sldMk cId="610011560" sldId="415"/>
        </pc:sldMkLst>
      </pc:sldChg>
      <pc:sldChg chg="del">
        <pc:chgData name="kotaro uzawa" userId="3dd9582fdb51bf36" providerId="LiveId" clId="{A11207B3-F2E2-47FF-BECB-A74C0CAE8DA9}" dt="2023-09-19T11:52:28.636" v="6076" actId="2696"/>
        <pc:sldMkLst>
          <pc:docMk/>
          <pc:sldMk cId="2914194532" sldId="417"/>
        </pc:sldMkLst>
      </pc:sldChg>
      <pc:sldChg chg="del">
        <pc:chgData name="kotaro uzawa" userId="3dd9582fdb51bf36" providerId="LiveId" clId="{A11207B3-F2E2-47FF-BECB-A74C0CAE8DA9}" dt="2023-09-19T11:52:28.636" v="6076" actId="2696"/>
        <pc:sldMkLst>
          <pc:docMk/>
          <pc:sldMk cId="31476232" sldId="418"/>
        </pc:sldMkLst>
      </pc:sldChg>
      <pc:sldChg chg="del">
        <pc:chgData name="kotaro uzawa" userId="3dd9582fdb51bf36" providerId="LiveId" clId="{A11207B3-F2E2-47FF-BECB-A74C0CAE8DA9}" dt="2023-09-19T11:52:28.636" v="6076" actId="2696"/>
        <pc:sldMkLst>
          <pc:docMk/>
          <pc:sldMk cId="3456708056" sldId="419"/>
        </pc:sldMkLst>
      </pc:sldChg>
      <pc:sldChg chg="del">
        <pc:chgData name="kotaro uzawa" userId="3dd9582fdb51bf36" providerId="LiveId" clId="{A11207B3-F2E2-47FF-BECB-A74C0CAE8DA9}" dt="2023-09-19T11:52:28.636" v="6076" actId="2696"/>
        <pc:sldMkLst>
          <pc:docMk/>
          <pc:sldMk cId="2059054107" sldId="420"/>
        </pc:sldMkLst>
      </pc:sldChg>
      <pc:sldChg chg="del">
        <pc:chgData name="kotaro uzawa" userId="3dd9582fdb51bf36" providerId="LiveId" clId="{A11207B3-F2E2-47FF-BECB-A74C0CAE8DA9}" dt="2023-09-19T11:52:28.636" v="6076" actId="2696"/>
        <pc:sldMkLst>
          <pc:docMk/>
          <pc:sldMk cId="1272308708" sldId="423"/>
        </pc:sldMkLst>
      </pc:sldChg>
      <pc:sldChg chg="del">
        <pc:chgData name="kotaro uzawa" userId="3dd9582fdb51bf36" providerId="LiveId" clId="{A11207B3-F2E2-47FF-BECB-A74C0CAE8DA9}" dt="2023-09-19T11:52:28.636" v="6076" actId="2696"/>
        <pc:sldMkLst>
          <pc:docMk/>
          <pc:sldMk cId="1809720179" sldId="429"/>
        </pc:sldMkLst>
      </pc:sldChg>
      <pc:sldChg chg="del">
        <pc:chgData name="kotaro uzawa" userId="3dd9582fdb51bf36" providerId="LiveId" clId="{A11207B3-F2E2-47FF-BECB-A74C0CAE8DA9}" dt="2023-09-19T11:52:28.636" v="6076" actId="2696"/>
        <pc:sldMkLst>
          <pc:docMk/>
          <pc:sldMk cId="974496191" sldId="430"/>
        </pc:sldMkLst>
      </pc:sldChg>
      <pc:sldChg chg="addSp delSp modSp del mod modAnim modNotesTx">
        <pc:chgData name="kotaro uzawa" userId="3dd9582fdb51bf36" providerId="LiveId" clId="{A11207B3-F2E2-47FF-BECB-A74C0CAE8DA9}" dt="2023-09-24T05:19:21.318" v="9500" actId="2696"/>
        <pc:sldMkLst>
          <pc:docMk/>
          <pc:sldMk cId="993847143" sldId="431"/>
        </pc:sldMkLst>
        <pc:spChg chg="add del mod">
          <ac:chgData name="kotaro uzawa" userId="3dd9582fdb51bf36" providerId="LiveId" clId="{A11207B3-F2E2-47FF-BECB-A74C0CAE8DA9}" dt="2023-09-24T05:15:05.665" v="9366" actId="21"/>
          <ac:spMkLst>
            <pc:docMk/>
            <pc:sldMk cId="993847143" sldId="431"/>
            <ac:spMk id="2" creationId="{F8410C26-045C-795E-8317-7950B5CC0432}"/>
          </ac:spMkLst>
        </pc:spChg>
        <pc:spChg chg="add del mod">
          <ac:chgData name="kotaro uzawa" userId="3dd9582fdb51bf36" providerId="LiveId" clId="{A11207B3-F2E2-47FF-BECB-A74C0CAE8DA9}" dt="2023-09-22T05:47:23.370" v="6247"/>
          <ac:spMkLst>
            <pc:docMk/>
            <pc:sldMk cId="993847143" sldId="431"/>
            <ac:spMk id="5" creationId="{8C24B44A-9EE8-6DCE-9B03-2060C4739E51}"/>
          </ac:spMkLst>
        </pc:spChg>
        <pc:spChg chg="add del mod">
          <ac:chgData name="kotaro uzawa" userId="3dd9582fdb51bf36" providerId="LiveId" clId="{A11207B3-F2E2-47FF-BECB-A74C0CAE8DA9}" dt="2023-09-18T13:45:21.114" v="444" actId="21"/>
          <ac:spMkLst>
            <pc:docMk/>
            <pc:sldMk cId="993847143" sldId="431"/>
            <ac:spMk id="5" creationId="{FCF225E2-719B-8F18-D454-2E7BBB62F2BB}"/>
          </ac:spMkLst>
        </pc:spChg>
        <pc:spChg chg="del">
          <ac:chgData name="kotaro uzawa" userId="3dd9582fdb51bf36" providerId="LiveId" clId="{A11207B3-F2E2-47FF-BECB-A74C0CAE8DA9}" dt="2023-09-18T13:35:19.777" v="77" actId="21"/>
          <ac:spMkLst>
            <pc:docMk/>
            <pc:sldMk cId="993847143" sldId="431"/>
            <ac:spMk id="6" creationId="{2DFD3E07-F6E8-5A1D-73EC-11C9AEA70643}"/>
          </ac:spMkLst>
        </pc:spChg>
        <pc:spChg chg="add mod">
          <ac:chgData name="kotaro uzawa" userId="3dd9582fdb51bf36" providerId="LiveId" clId="{A11207B3-F2E2-47FF-BECB-A74C0CAE8DA9}" dt="2023-09-24T05:16:20.858" v="9424" actId="14100"/>
          <ac:spMkLst>
            <pc:docMk/>
            <pc:sldMk cId="993847143" sldId="431"/>
            <ac:spMk id="6" creationId="{766FD18A-A41D-853E-2F05-0909E37D343A}"/>
          </ac:spMkLst>
        </pc:spChg>
        <pc:spChg chg="mod">
          <ac:chgData name="kotaro uzawa" userId="3dd9582fdb51bf36" providerId="LiveId" clId="{A11207B3-F2E2-47FF-BECB-A74C0CAE8DA9}" dt="2023-09-18T15:10:50.312" v="2703" actId="1076"/>
          <ac:spMkLst>
            <pc:docMk/>
            <pc:sldMk cId="993847143" sldId="431"/>
            <ac:spMk id="7" creationId="{C2E72497-54CA-3AD8-098A-433BBE3C2B72}"/>
          </ac:spMkLst>
        </pc:spChg>
        <pc:spChg chg="del mod">
          <ac:chgData name="kotaro uzawa" userId="3dd9582fdb51bf36" providerId="LiveId" clId="{A11207B3-F2E2-47FF-BECB-A74C0CAE8DA9}" dt="2023-09-22T05:46:07.854" v="6196"/>
          <ac:spMkLst>
            <pc:docMk/>
            <pc:sldMk cId="993847143" sldId="431"/>
            <ac:spMk id="8" creationId="{C3BE34A6-6FAC-8920-27D7-F8B4863BFE49}"/>
          </ac:spMkLst>
        </pc:spChg>
        <pc:spChg chg="add mod">
          <ac:chgData name="kotaro uzawa" userId="3dd9582fdb51bf36" providerId="LiveId" clId="{A11207B3-F2E2-47FF-BECB-A74C0CAE8DA9}" dt="2023-09-22T07:29:27.357" v="7790" actId="403"/>
          <ac:spMkLst>
            <pc:docMk/>
            <pc:sldMk cId="993847143" sldId="431"/>
            <ac:spMk id="9" creationId="{33D2CA0C-7547-BB63-DF47-EB9807C13A1C}"/>
          </ac:spMkLst>
        </pc:spChg>
        <pc:spChg chg="add mod">
          <ac:chgData name="kotaro uzawa" userId="3dd9582fdb51bf36" providerId="LiveId" clId="{A11207B3-F2E2-47FF-BECB-A74C0CAE8DA9}" dt="2023-09-24T05:17:32.120" v="9433" actId="12"/>
          <ac:spMkLst>
            <pc:docMk/>
            <pc:sldMk cId="993847143" sldId="431"/>
            <ac:spMk id="10" creationId="{3B4E9971-BBFF-C810-CFB8-1F85E363E645}"/>
          </ac:spMkLst>
        </pc:spChg>
        <pc:spChg chg="add del mod">
          <ac:chgData name="kotaro uzawa" userId="3dd9582fdb51bf36" providerId="LiveId" clId="{A11207B3-F2E2-47FF-BECB-A74C0CAE8DA9}" dt="2023-09-19T09:35:47.157" v="5192" actId="21"/>
          <ac:spMkLst>
            <pc:docMk/>
            <pc:sldMk cId="993847143" sldId="431"/>
            <ac:spMk id="10" creationId="{BF86C769-D863-7719-75EE-89AF1DD83D05}"/>
          </ac:spMkLst>
        </pc:spChg>
        <pc:picChg chg="add del mod modCrop">
          <ac:chgData name="kotaro uzawa" userId="3dd9582fdb51bf36" providerId="LiveId" clId="{A11207B3-F2E2-47FF-BECB-A74C0CAE8DA9}" dt="2023-09-24T05:15:03.660" v="9365" actId="21"/>
          <ac:picMkLst>
            <pc:docMk/>
            <pc:sldMk cId="993847143" sldId="431"/>
            <ac:picMk id="3" creationId="{C5C77D6D-0F21-4795-2356-CE2541C76C32}"/>
          </ac:picMkLst>
        </pc:picChg>
        <pc:picChg chg="del">
          <ac:chgData name="kotaro uzawa" userId="3dd9582fdb51bf36" providerId="LiveId" clId="{A11207B3-F2E2-47FF-BECB-A74C0CAE8DA9}" dt="2023-09-18T13:35:16.968" v="76" actId="21"/>
          <ac:picMkLst>
            <pc:docMk/>
            <pc:sldMk cId="993847143" sldId="431"/>
            <ac:picMk id="3" creationId="{D8551386-13E3-4831-9B78-C97836A5F3D8}"/>
          </ac:picMkLst>
        </pc:picChg>
        <pc:picChg chg="add mod">
          <ac:chgData name="kotaro uzawa" userId="3dd9582fdb51bf36" providerId="LiveId" clId="{A11207B3-F2E2-47FF-BECB-A74C0CAE8DA9}" dt="2023-09-24T05:17:02.017" v="9426" actId="1076"/>
          <ac:picMkLst>
            <pc:docMk/>
            <pc:sldMk cId="993847143" sldId="431"/>
            <ac:picMk id="4" creationId="{32ABB749-5E04-5464-4360-1C74B9FB4602}"/>
          </ac:picMkLst>
        </pc:picChg>
        <pc:picChg chg="add del mod">
          <ac:chgData name="kotaro uzawa" userId="3dd9582fdb51bf36" providerId="LiveId" clId="{A11207B3-F2E2-47FF-BECB-A74C0CAE8DA9}" dt="2023-09-22T05:41:49.819" v="6103" actId="21"/>
          <ac:picMkLst>
            <pc:docMk/>
            <pc:sldMk cId="993847143" sldId="431"/>
            <ac:picMk id="4" creationId="{A36280F8-3532-9681-6AE9-301C8E096561}"/>
          </ac:picMkLst>
        </pc:picChg>
      </pc:sldChg>
      <pc:sldChg chg="del">
        <pc:chgData name="kotaro uzawa" userId="3dd9582fdb51bf36" providerId="LiveId" clId="{A11207B3-F2E2-47FF-BECB-A74C0CAE8DA9}" dt="2023-09-19T11:52:32.831" v="6077" actId="2696"/>
        <pc:sldMkLst>
          <pc:docMk/>
          <pc:sldMk cId="4223844423" sldId="432"/>
        </pc:sldMkLst>
      </pc:sldChg>
      <pc:sldChg chg="del">
        <pc:chgData name="kotaro uzawa" userId="3dd9582fdb51bf36" providerId="LiveId" clId="{A11207B3-F2E2-47FF-BECB-A74C0CAE8DA9}" dt="2023-09-19T11:52:32.831" v="6077" actId="2696"/>
        <pc:sldMkLst>
          <pc:docMk/>
          <pc:sldMk cId="3174814943" sldId="433"/>
        </pc:sldMkLst>
      </pc:sldChg>
      <pc:sldChg chg="addSp delSp modSp add mod ord modNotesTx">
        <pc:chgData name="kotaro uzawa" userId="3dd9582fdb51bf36" providerId="LiveId" clId="{A11207B3-F2E2-47FF-BECB-A74C0CAE8DA9}" dt="2023-09-27T06:37:36.201" v="23411" actId="20577"/>
        <pc:sldMkLst>
          <pc:docMk/>
          <pc:sldMk cId="2546063599" sldId="434"/>
        </pc:sldMkLst>
        <pc:spChg chg="add del mod ord">
          <ac:chgData name="kotaro uzawa" userId="3dd9582fdb51bf36" providerId="LiveId" clId="{A11207B3-F2E2-47FF-BECB-A74C0CAE8DA9}" dt="2023-09-24T09:34:03.770" v="12237"/>
          <ac:spMkLst>
            <pc:docMk/>
            <pc:sldMk cId="2546063599" sldId="434"/>
            <ac:spMk id="2" creationId="{D1F0E37A-5348-629C-2A16-9885D8103478}"/>
          </ac:spMkLst>
        </pc:spChg>
        <pc:spChg chg="add del mod">
          <ac:chgData name="kotaro uzawa" userId="3dd9582fdb51bf36" providerId="LiveId" clId="{A11207B3-F2E2-47FF-BECB-A74C0CAE8DA9}" dt="2023-09-18T14:24:40.959" v="1166" actId="21"/>
          <ac:spMkLst>
            <pc:docMk/>
            <pc:sldMk cId="2546063599" sldId="434"/>
            <ac:spMk id="2" creationId="{FD854C18-06F9-FD11-23B0-3FA2DD60186E}"/>
          </ac:spMkLst>
        </pc:spChg>
        <pc:spChg chg="add mod">
          <ac:chgData name="kotaro uzawa" userId="3dd9582fdb51bf36" providerId="LiveId" clId="{A11207B3-F2E2-47FF-BECB-A74C0CAE8DA9}" dt="2023-09-25T13:40:20.313" v="22027" actId="20577"/>
          <ac:spMkLst>
            <pc:docMk/>
            <pc:sldMk cId="2546063599" sldId="434"/>
            <ac:spMk id="3" creationId="{870356FB-EA38-420D-B50B-A23636C72180}"/>
          </ac:spMkLst>
        </pc:spChg>
        <pc:spChg chg="add del mod">
          <ac:chgData name="kotaro uzawa" userId="3dd9582fdb51bf36" providerId="LiveId" clId="{A11207B3-F2E2-47FF-BECB-A74C0CAE8DA9}" dt="2023-09-18T14:16:27.974" v="1047" actId="478"/>
          <ac:spMkLst>
            <pc:docMk/>
            <pc:sldMk cId="2546063599" sldId="434"/>
            <ac:spMk id="3" creationId="{8FE7BD1E-712D-0251-A05E-D528F4C49777}"/>
          </ac:spMkLst>
        </pc:spChg>
        <pc:spChg chg="add del mod">
          <ac:chgData name="kotaro uzawa" userId="3dd9582fdb51bf36" providerId="LiveId" clId="{A11207B3-F2E2-47FF-BECB-A74C0CAE8DA9}" dt="2023-09-18T14:16:27.974" v="1047" actId="478"/>
          <ac:spMkLst>
            <pc:docMk/>
            <pc:sldMk cId="2546063599" sldId="434"/>
            <ac:spMk id="5" creationId="{E94E2B7C-0AF5-D709-1B1E-E910954918A1}"/>
          </ac:spMkLst>
        </pc:spChg>
        <pc:spChg chg="add del">
          <ac:chgData name="kotaro uzawa" userId="3dd9582fdb51bf36" providerId="LiveId" clId="{A11207B3-F2E2-47FF-BECB-A74C0CAE8DA9}" dt="2023-09-24T09:43:19.335" v="12294" actId="11529"/>
          <ac:spMkLst>
            <pc:docMk/>
            <pc:sldMk cId="2546063599" sldId="434"/>
            <ac:spMk id="5" creationId="{FCB868C7-6752-7464-705D-8AB8E921AB98}"/>
          </ac:spMkLst>
        </pc:spChg>
        <pc:spChg chg="mod">
          <ac:chgData name="kotaro uzawa" userId="3dd9582fdb51bf36" providerId="LiveId" clId="{A11207B3-F2E2-47FF-BECB-A74C0CAE8DA9}" dt="2023-09-24T08:02:30.452" v="10994"/>
          <ac:spMkLst>
            <pc:docMk/>
            <pc:sldMk cId="2546063599" sldId="434"/>
            <ac:spMk id="6" creationId="{7B1BEAA3-F9BC-96C6-0D56-428D96184203}"/>
          </ac:spMkLst>
        </pc:spChg>
        <pc:spChg chg="add mod">
          <ac:chgData name="kotaro uzawa" userId="3dd9582fdb51bf36" providerId="LiveId" clId="{A11207B3-F2E2-47FF-BECB-A74C0CAE8DA9}" dt="2023-09-24T09:46:40.385" v="12318" actId="692"/>
          <ac:spMkLst>
            <pc:docMk/>
            <pc:sldMk cId="2546063599" sldId="434"/>
            <ac:spMk id="6" creationId="{920F339F-9337-1F7C-092C-5EE2907558A8}"/>
          </ac:spMkLst>
        </pc:spChg>
        <pc:spChg chg="add del mod">
          <ac:chgData name="kotaro uzawa" userId="3dd9582fdb51bf36" providerId="LiveId" clId="{A11207B3-F2E2-47FF-BECB-A74C0CAE8DA9}" dt="2023-09-18T14:16:27.974" v="1047" actId="478"/>
          <ac:spMkLst>
            <pc:docMk/>
            <pc:sldMk cId="2546063599" sldId="434"/>
            <ac:spMk id="6" creationId="{CA41B473-E1D1-3099-0613-96B926679398}"/>
          </ac:spMkLst>
        </pc:spChg>
        <pc:spChg chg="add mod">
          <ac:chgData name="kotaro uzawa" userId="3dd9582fdb51bf36" providerId="LiveId" clId="{A11207B3-F2E2-47FF-BECB-A74C0CAE8DA9}" dt="2023-09-24T09:47:15.496" v="12326" actId="1076"/>
          <ac:spMkLst>
            <pc:docMk/>
            <pc:sldMk cId="2546063599" sldId="434"/>
            <ac:spMk id="7" creationId="{8E1FC2B9-0C83-8677-B855-0F09ABBDC2D2}"/>
          </ac:spMkLst>
        </pc:spChg>
        <pc:spChg chg="del mod">
          <ac:chgData name="kotaro uzawa" userId="3dd9582fdb51bf36" providerId="LiveId" clId="{A11207B3-F2E2-47FF-BECB-A74C0CAE8DA9}" dt="2023-09-24T08:00:47.666" v="10984" actId="21"/>
          <ac:spMkLst>
            <pc:docMk/>
            <pc:sldMk cId="2546063599" sldId="434"/>
            <ac:spMk id="7" creationId="{C2E72497-54CA-3AD8-098A-433BBE3C2B72}"/>
          </ac:spMkLst>
        </pc:spChg>
        <pc:spChg chg="mod">
          <ac:chgData name="kotaro uzawa" userId="3dd9582fdb51bf36" providerId="LiveId" clId="{A11207B3-F2E2-47FF-BECB-A74C0CAE8DA9}" dt="2023-09-24T08:02:30.452" v="10994"/>
          <ac:spMkLst>
            <pc:docMk/>
            <pc:sldMk cId="2546063599" sldId="434"/>
            <ac:spMk id="8" creationId="{5A044921-BA6D-3E7F-40EF-470747D09FCA}"/>
          </ac:spMkLst>
        </pc:spChg>
        <pc:spChg chg="del">
          <ac:chgData name="kotaro uzawa" userId="3dd9582fdb51bf36" providerId="LiveId" clId="{A11207B3-F2E2-47FF-BECB-A74C0CAE8DA9}" dt="2023-09-18T13:50:27.439" v="504" actId="21"/>
          <ac:spMkLst>
            <pc:docMk/>
            <pc:sldMk cId="2546063599" sldId="434"/>
            <ac:spMk id="8" creationId="{C3BE34A6-6FAC-8920-27D7-F8B4863BFE49}"/>
          </ac:spMkLst>
        </pc:spChg>
        <pc:spChg chg="del mod">
          <ac:chgData name="kotaro uzawa" userId="3dd9582fdb51bf36" providerId="LiveId" clId="{A11207B3-F2E2-47FF-BECB-A74C0CAE8DA9}" dt="2023-09-24T08:01:06.919" v="10991"/>
          <ac:spMkLst>
            <pc:docMk/>
            <pc:sldMk cId="2546063599" sldId="434"/>
            <ac:spMk id="9" creationId="{33D2CA0C-7547-BB63-DF47-EB9807C13A1C}"/>
          </ac:spMkLst>
        </pc:spChg>
        <pc:spChg chg="add del mod">
          <ac:chgData name="kotaro uzawa" userId="3dd9582fdb51bf36" providerId="LiveId" clId="{A11207B3-F2E2-47FF-BECB-A74C0CAE8DA9}" dt="2023-09-18T14:16:27.974" v="1047" actId="478"/>
          <ac:spMkLst>
            <pc:docMk/>
            <pc:sldMk cId="2546063599" sldId="434"/>
            <ac:spMk id="10" creationId="{737B439E-E682-3DA3-A093-B16DF9C5D6EF}"/>
          </ac:spMkLst>
        </pc:spChg>
        <pc:spChg chg="mod">
          <ac:chgData name="kotaro uzawa" userId="3dd9582fdb51bf36" providerId="LiveId" clId="{A11207B3-F2E2-47FF-BECB-A74C0CAE8DA9}" dt="2023-09-24T08:02:30.452" v="10994"/>
          <ac:spMkLst>
            <pc:docMk/>
            <pc:sldMk cId="2546063599" sldId="434"/>
            <ac:spMk id="10" creationId="{A1DAB073-B42E-9EA3-6188-B5028610A1B9}"/>
          </ac:spMkLst>
        </pc:spChg>
        <pc:spChg chg="mod">
          <ac:chgData name="kotaro uzawa" userId="3dd9582fdb51bf36" providerId="LiveId" clId="{A11207B3-F2E2-47FF-BECB-A74C0CAE8DA9}" dt="2023-09-24T08:02:30.452" v="10994"/>
          <ac:spMkLst>
            <pc:docMk/>
            <pc:sldMk cId="2546063599" sldId="434"/>
            <ac:spMk id="11" creationId="{03857CAD-6543-B079-191B-9B3866320DFB}"/>
          </ac:spMkLst>
        </pc:spChg>
        <pc:spChg chg="add mod">
          <ac:chgData name="kotaro uzawa" userId="3dd9582fdb51bf36" providerId="LiveId" clId="{A11207B3-F2E2-47FF-BECB-A74C0CAE8DA9}" dt="2023-09-18T14:02:56.399" v="686" actId="164"/>
          <ac:spMkLst>
            <pc:docMk/>
            <pc:sldMk cId="2546063599" sldId="434"/>
            <ac:spMk id="11" creationId="{E47801AB-C687-BDA4-E153-747E68C5FE4B}"/>
          </ac:spMkLst>
        </pc:spChg>
        <pc:spChg chg="add mod topLvl">
          <ac:chgData name="kotaro uzawa" userId="3dd9582fdb51bf36" providerId="LiveId" clId="{A11207B3-F2E2-47FF-BECB-A74C0CAE8DA9}" dt="2023-09-27T06:37:36.201" v="23411" actId="20577"/>
          <ac:spMkLst>
            <pc:docMk/>
            <pc:sldMk cId="2546063599" sldId="434"/>
            <ac:spMk id="12" creationId="{84EB6EE9-B804-9039-1F05-33BA21F4A8A7}"/>
          </ac:spMkLst>
        </pc:spChg>
        <pc:spChg chg="add mod">
          <ac:chgData name="kotaro uzawa" userId="3dd9582fdb51bf36" providerId="LiveId" clId="{A11207B3-F2E2-47FF-BECB-A74C0CAE8DA9}" dt="2023-09-18T14:02:56.399" v="686" actId="164"/>
          <ac:spMkLst>
            <pc:docMk/>
            <pc:sldMk cId="2546063599" sldId="434"/>
            <ac:spMk id="12" creationId="{DA6CC7F0-3E13-7F57-7ED6-9968B179A11B}"/>
          </ac:spMkLst>
        </pc:spChg>
        <pc:spChg chg="add del mod">
          <ac:chgData name="kotaro uzawa" userId="3dd9582fdb51bf36" providerId="LiveId" clId="{A11207B3-F2E2-47FF-BECB-A74C0CAE8DA9}" dt="2023-09-24T08:03:31.352" v="11011" actId="767"/>
          <ac:spMkLst>
            <pc:docMk/>
            <pc:sldMk cId="2546063599" sldId="434"/>
            <ac:spMk id="13" creationId="{0DB32CEF-0495-7539-427F-9531DDA54E09}"/>
          </ac:spMkLst>
        </pc:spChg>
        <pc:spChg chg="add del mod">
          <ac:chgData name="kotaro uzawa" userId="3dd9582fdb51bf36" providerId="LiveId" clId="{A11207B3-F2E2-47FF-BECB-A74C0CAE8DA9}" dt="2023-09-24T08:03:36.155" v="11013"/>
          <ac:spMkLst>
            <pc:docMk/>
            <pc:sldMk cId="2546063599" sldId="434"/>
            <ac:spMk id="14" creationId="{1E183CC1-DDE2-5AB2-1B31-8EFD9D383986}"/>
          </ac:spMkLst>
        </pc:spChg>
        <pc:spChg chg="add mod topLvl">
          <ac:chgData name="kotaro uzawa" userId="3dd9582fdb51bf36" providerId="LiveId" clId="{A11207B3-F2E2-47FF-BECB-A74C0CAE8DA9}" dt="2023-09-24T09:47:10.081" v="12325" actId="1076"/>
          <ac:spMkLst>
            <pc:docMk/>
            <pc:sldMk cId="2546063599" sldId="434"/>
            <ac:spMk id="15" creationId="{42C0A0DB-8109-FF11-C549-E3BE65B25B76}"/>
          </ac:spMkLst>
        </pc:spChg>
        <pc:spChg chg="mod">
          <ac:chgData name="kotaro uzawa" userId="3dd9582fdb51bf36" providerId="LiveId" clId="{A11207B3-F2E2-47FF-BECB-A74C0CAE8DA9}" dt="2023-09-18T14:03:16.370" v="692"/>
          <ac:spMkLst>
            <pc:docMk/>
            <pc:sldMk cId="2546063599" sldId="434"/>
            <ac:spMk id="15" creationId="{490B168E-CDCA-1155-3EF1-D4D03FA54156}"/>
          </ac:spMkLst>
        </pc:spChg>
        <pc:spChg chg="mod">
          <ac:chgData name="kotaro uzawa" userId="3dd9582fdb51bf36" providerId="LiveId" clId="{A11207B3-F2E2-47FF-BECB-A74C0CAE8DA9}" dt="2023-09-18T14:03:16.370" v="692"/>
          <ac:spMkLst>
            <pc:docMk/>
            <pc:sldMk cId="2546063599" sldId="434"/>
            <ac:spMk id="16" creationId="{CE0C4BB9-22C6-0B44-3715-C7127BD601B4}"/>
          </ac:spMkLst>
        </pc:spChg>
        <pc:spChg chg="add mod topLvl">
          <ac:chgData name="kotaro uzawa" userId="3dd9582fdb51bf36" providerId="LiveId" clId="{A11207B3-F2E2-47FF-BECB-A74C0CAE8DA9}" dt="2023-09-24T09:45:26.621" v="12303" actId="165"/>
          <ac:spMkLst>
            <pc:docMk/>
            <pc:sldMk cId="2546063599" sldId="434"/>
            <ac:spMk id="16" creationId="{D9B84AF1-48E5-C460-2CC8-F01B18864E4E}"/>
          </ac:spMkLst>
        </pc:spChg>
        <pc:spChg chg="add del mod">
          <ac:chgData name="kotaro uzawa" userId="3dd9582fdb51bf36" providerId="LiveId" clId="{A11207B3-F2E2-47FF-BECB-A74C0CAE8DA9}" dt="2023-09-24T08:04:39.034" v="11041" actId="21"/>
          <ac:spMkLst>
            <pc:docMk/>
            <pc:sldMk cId="2546063599" sldId="434"/>
            <ac:spMk id="17" creationId="{8B7B5475-4C82-8762-BAF0-F45A97565B62}"/>
          </ac:spMkLst>
        </pc:spChg>
        <pc:spChg chg="mod">
          <ac:chgData name="kotaro uzawa" userId="3dd9582fdb51bf36" providerId="LiveId" clId="{A11207B3-F2E2-47FF-BECB-A74C0CAE8DA9}" dt="2023-09-18T14:19:29.022" v="1109"/>
          <ac:spMkLst>
            <pc:docMk/>
            <pc:sldMk cId="2546063599" sldId="434"/>
            <ac:spMk id="21" creationId="{3882DB3A-0089-0B67-D966-16BEE86A012E}"/>
          </ac:spMkLst>
        </pc:spChg>
        <pc:spChg chg="mod">
          <ac:chgData name="kotaro uzawa" userId="3dd9582fdb51bf36" providerId="LiveId" clId="{A11207B3-F2E2-47FF-BECB-A74C0CAE8DA9}" dt="2023-09-18T14:19:29.022" v="1109"/>
          <ac:spMkLst>
            <pc:docMk/>
            <pc:sldMk cId="2546063599" sldId="434"/>
            <ac:spMk id="22" creationId="{18AFBF8D-E610-AD51-096E-55128C124F31}"/>
          </ac:spMkLst>
        </pc:spChg>
        <pc:spChg chg="mod">
          <ac:chgData name="kotaro uzawa" userId="3dd9582fdb51bf36" providerId="LiveId" clId="{A11207B3-F2E2-47FF-BECB-A74C0CAE8DA9}" dt="2023-09-18T14:19:29.022" v="1109"/>
          <ac:spMkLst>
            <pc:docMk/>
            <pc:sldMk cId="2546063599" sldId="434"/>
            <ac:spMk id="23" creationId="{885B6A14-C19E-E0BA-A45E-1B8220916B8E}"/>
          </ac:spMkLst>
        </pc:spChg>
        <pc:spChg chg="mod">
          <ac:chgData name="kotaro uzawa" userId="3dd9582fdb51bf36" providerId="LiveId" clId="{A11207B3-F2E2-47FF-BECB-A74C0CAE8DA9}" dt="2023-09-18T14:19:29.022" v="1109"/>
          <ac:spMkLst>
            <pc:docMk/>
            <pc:sldMk cId="2546063599" sldId="434"/>
            <ac:spMk id="24" creationId="{F10FEE7E-AB8D-5524-E837-8672EB5C2B04}"/>
          </ac:spMkLst>
        </pc:spChg>
        <pc:spChg chg="add mod topLvl">
          <ac:chgData name="kotaro uzawa" userId="3dd9582fdb51bf36" providerId="LiveId" clId="{A11207B3-F2E2-47FF-BECB-A74C0CAE8DA9}" dt="2023-09-24T09:47:02.651" v="12323" actId="1076"/>
          <ac:spMkLst>
            <pc:docMk/>
            <pc:sldMk cId="2546063599" sldId="434"/>
            <ac:spMk id="25" creationId="{AA0C422D-584C-B1DA-5FCC-6C555D35BA42}"/>
          </ac:spMkLst>
        </pc:spChg>
        <pc:spChg chg="add del mod topLvl">
          <ac:chgData name="kotaro uzawa" userId="3dd9582fdb51bf36" providerId="LiveId" clId="{A11207B3-F2E2-47FF-BECB-A74C0CAE8DA9}" dt="2023-09-24T09:45:30.370" v="12304" actId="21"/>
          <ac:spMkLst>
            <pc:docMk/>
            <pc:sldMk cId="2546063599" sldId="434"/>
            <ac:spMk id="27" creationId="{D13B4709-C6C1-A7AC-83B0-156B38BF7E2D}"/>
          </ac:spMkLst>
        </pc:spChg>
        <pc:spChg chg="add del mod topLvl">
          <ac:chgData name="kotaro uzawa" userId="3dd9582fdb51bf36" providerId="LiveId" clId="{A11207B3-F2E2-47FF-BECB-A74C0CAE8DA9}" dt="2023-09-24T09:45:30.370" v="12304" actId="21"/>
          <ac:spMkLst>
            <pc:docMk/>
            <pc:sldMk cId="2546063599" sldId="434"/>
            <ac:spMk id="28" creationId="{15E0E077-55DA-665D-3512-94BAF4B16377}"/>
          </ac:spMkLst>
        </pc:spChg>
        <pc:spChg chg="add mod topLvl">
          <ac:chgData name="kotaro uzawa" userId="3dd9582fdb51bf36" providerId="LiveId" clId="{A11207B3-F2E2-47FF-BECB-A74C0CAE8DA9}" dt="2023-09-24T09:47:29.428" v="12329" actId="1076"/>
          <ac:spMkLst>
            <pc:docMk/>
            <pc:sldMk cId="2546063599" sldId="434"/>
            <ac:spMk id="29" creationId="{2D5EA4EA-8410-F57B-7394-E55D46772C36}"/>
          </ac:spMkLst>
        </pc:spChg>
        <pc:grpChg chg="add del mod">
          <ac:chgData name="kotaro uzawa" userId="3dd9582fdb51bf36" providerId="LiveId" clId="{A11207B3-F2E2-47FF-BECB-A74C0CAE8DA9}" dt="2023-09-24T09:45:26.621" v="12303" actId="165"/>
          <ac:grpSpMkLst>
            <pc:docMk/>
            <pc:sldMk cId="2546063599" sldId="434"/>
            <ac:grpSpMk id="4" creationId="{8AE4D061-F213-CCBF-CB26-550887713100}"/>
          </ac:grpSpMkLst>
        </pc:grpChg>
        <pc:grpChg chg="add del mod">
          <ac:chgData name="kotaro uzawa" userId="3dd9582fdb51bf36" providerId="LiveId" clId="{A11207B3-F2E2-47FF-BECB-A74C0CAE8DA9}" dt="2023-09-24T08:02:31.428" v="10995"/>
          <ac:grpSpMkLst>
            <pc:docMk/>
            <pc:sldMk cId="2546063599" sldId="434"/>
            <ac:grpSpMk id="4" creationId="{E2CDE1D7-AE39-8760-A87D-CE16727A0BC4}"/>
          </ac:grpSpMkLst>
        </pc:grpChg>
        <pc:grpChg chg="add del mod">
          <ac:chgData name="kotaro uzawa" userId="3dd9582fdb51bf36" providerId="LiveId" clId="{A11207B3-F2E2-47FF-BECB-A74C0CAE8DA9}" dt="2023-09-18T14:16:27.974" v="1047" actId="478"/>
          <ac:grpSpMkLst>
            <pc:docMk/>
            <pc:sldMk cId="2546063599" sldId="434"/>
            <ac:grpSpMk id="13" creationId="{14CE566E-1B52-60A8-135E-231B96DFF66D}"/>
          </ac:grpSpMkLst>
        </pc:grpChg>
        <pc:grpChg chg="add del mod">
          <ac:chgData name="kotaro uzawa" userId="3dd9582fdb51bf36" providerId="LiveId" clId="{A11207B3-F2E2-47FF-BECB-A74C0CAE8DA9}" dt="2023-09-18T14:03:24.908" v="695" actId="21"/>
          <ac:grpSpMkLst>
            <pc:docMk/>
            <pc:sldMk cId="2546063599" sldId="434"/>
            <ac:grpSpMk id="14" creationId="{29D1289E-B690-EFD9-B214-78D90339F014}"/>
          </ac:grpSpMkLst>
        </pc:grpChg>
        <pc:grpChg chg="add del mod">
          <ac:chgData name="kotaro uzawa" userId="3dd9582fdb51bf36" providerId="LiveId" clId="{A11207B3-F2E2-47FF-BECB-A74C0CAE8DA9}" dt="2023-09-24T08:02:22.375" v="10993" actId="21"/>
          <ac:grpSpMkLst>
            <pc:docMk/>
            <pc:sldMk cId="2546063599" sldId="434"/>
            <ac:grpSpMk id="19" creationId="{4143C30F-E00B-8268-7831-D83C9A69916E}"/>
          </ac:grpSpMkLst>
        </pc:grpChg>
        <pc:picChg chg="add del mod">
          <ac:chgData name="kotaro uzawa" userId="3dd9582fdb51bf36" providerId="LiveId" clId="{A11207B3-F2E2-47FF-BECB-A74C0CAE8DA9}" dt="2023-09-24T08:07:00.596" v="11068" actId="21"/>
          <ac:picMkLst>
            <pc:docMk/>
            <pc:sldMk cId="2546063599" sldId="434"/>
            <ac:picMk id="3" creationId="{5DE7A250-E853-9E9E-07DC-00E2A2DF14E6}"/>
          </ac:picMkLst>
        </pc:picChg>
        <pc:picChg chg="del">
          <ac:chgData name="kotaro uzawa" userId="3dd9582fdb51bf36" providerId="LiveId" clId="{A11207B3-F2E2-47FF-BECB-A74C0CAE8DA9}" dt="2023-09-18T13:52:40.483" v="505" actId="21"/>
          <ac:picMkLst>
            <pc:docMk/>
            <pc:sldMk cId="2546063599" sldId="434"/>
            <ac:picMk id="4" creationId="{A36280F8-3532-9681-6AE9-301C8E096561}"/>
          </ac:picMkLst>
        </pc:picChg>
        <pc:picChg chg="mod">
          <ac:chgData name="kotaro uzawa" userId="3dd9582fdb51bf36" providerId="LiveId" clId="{A11207B3-F2E2-47FF-BECB-A74C0CAE8DA9}" dt="2023-09-24T08:02:30.452" v="10994"/>
          <ac:picMkLst>
            <pc:docMk/>
            <pc:sldMk cId="2546063599" sldId="434"/>
            <ac:picMk id="5" creationId="{CCDBD5A3-45C9-E17E-C470-D74DCEB80E66}"/>
          </ac:picMkLst>
        </pc:picChg>
        <pc:picChg chg="add mod">
          <ac:chgData name="kotaro uzawa" userId="3dd9582fdb51bf36" providerId="LiveId" clId="{A11207B3-F2E2-47FF-BECB-A74C0CAE8DA9}" dt="2023-09-24T09:37:44.167" v="12270" actId="1076"/>
          <ac:picMkLst>
            <pc:docMk/>
            <pc:sldMk cId="2546063599" sldId="434"/>
            <ac:picMk id="18" creationId="{6548523F-0170-3BF2-455C-11FEAEF7249D}"/>
          </ac:picMkLst>
        </pc:picChg>
        <pc:picChg chg="mod">
          <ac:chgData name="kotaro uzawa" userId="3dd9582fdb51bf36" providerId="LiveId" clId="{A11207B3-F2E2-47FF-BECB-A74C0CAE8DA9}" dt="2023-09-18T14:19:29.022" v="1109"/>
          <ac:picMkLst>
            <pc:docMk/>
            <pc:sldMk cId="2546063599" sldId="434"/>
            <ac:picMk id="20" creationId="{8951387B-78B2-E66F-3753-0152CCB97CC2}"/>
          </ac:picMkLst>
        </pc:picChg>
        <pc:picChg chg="add mod">
          <ac:chgData name="kotaro uzawa" userId="3dd9582fdb51bf36" providerId="LiveId" clId="{A11207B3-F2E2-47FF-BECB-A74C0CAE8DA9}" dt="2023-09-18T14:23:20.727" v="1120" actId="1076"/>
          <ac:picMkLst>
            <pc:docMk/>
            <pc:sldMk cId="2546063599" sldId="434"/>
            <ac:picMk id="26" creationId="{CBBCC835-C637-E829-C0F6-DB6B2B8A9E0E}"/>
          </ac:picMkLst>
        </pc:picChg>
      </pc:sldChg>
      <pc:sldChg chg="addSp delSp modSp add mod modNotesTx">
        <pc:chgData name="kotaro uzawa" userId="3dd9582fdb51bf36" providerId="LiveId" clId="{A11207B3-F2E2-47FF-BECB-A74C0CAE8DA9}" dt="2023-09-27T07:00:54.301" v="24176" actId="1076"/>
        <pc:sldMkLst>
          <pc:docMk/>
          <pc:sldMk cId="3096309448" sldId="435"/>
        </pc:sldMkLst>
        <pc:spChg chg="mod">
          <ac:chgData name="kotaro uzawa" userId="3dd9582fdb51bf36" providerId="LiveId" clId="{A11207B3-F2E2-47FF-BECB-A74C0CAE8DA9}" dt="2023-09-18T14:12:55.102" v="963" actId="164"/>
          <ac:spMkLst>
            <pc:docMk/>
            <pc:sldMk cId="3096309448" sldId="435"/>
            <ac:spMk id="2" creationId="{FD854C18-06F9-FD11-23B0-3FA2DD60186E}"/>
          </ac:spMkLst>
        </pc:spChg>
        <pc:spChg chg="mod">
          <ac:chgData name="kotaro uzawa" userId="3dd9582fdb51bf36" providerId="LiveId" clId="{A11207B3-F2E2-47FF-BECB-A74C0CAE8DA9}" dt="2023-09-19T09:42:01.775" v="5263" actId="164"/>
          <ac:spMkLst>
            <pc:docMk/>
            <pc:sldMk cId="3096309448" sldId="435"/>
            <ac:spMk id="3" creationId="{8FE7BD1E-712D-0251-A05E-D528F4C49777}"/>
          </ac:spMkLst>
        </pc:spChg>
        <pc:spChg chg="mod">
          <ac:chgData name="kotaro uzawa" userId="3dd9582fdb51bf36" providerId="LiveId" clId="{A11207B3-F2E2-47FF-BECB-A74C0CAE8DA9}" dt="2023-09-19T09:42:01.775" v="5263" actId="164"/>
          <ac:spMkLst>
            <pc:docMk/>
            <pc:sldMk cId="3096309448" sldId="435"/>
            <ac:spMk id="5" creationId="{E94E2B7C-0AF5-D709-1B1E-E910954918A1}"/>
          </ac:spMkLst>
        </pc:spChg>
        <pc:spChg chg="mod">
          <ac:chgData name="kotaro uzawa" userId="3dd9582fdb51bf36" providerId="LiveId" clId="{A11207B3-F2E2-47FF-BECB-A74C0CAE8DA9}" dt="2023-09-18T14:12:55.102" v="963" actId="164"/>
          <ac:spMkLst>
            <pc:docMk/>
            <pc:sldMk cId="3096309448" sldId="435"/>
            <ac:spMk id="6" creationId="{CA41B473-E1D1-3099-0613-96B926679398}"/>
          </ac:spMkLst>
        </pc:spChg>
        <pc:spChg chg="add mod">
          <ac:chgData name="kotaro uzawa" userId="3dd9582fdb51bf36" providerId="LiveId" clId="{A11207B3-F2E2-47FF-BECB-A74C0CAE8DA9}" dt="2023-09-26T08:49:08.313" v="23065" actId="20577"/>
          <ac:spMkLst>
            <pc:docMk/>
            <pc:sldMk cId="3096309448" sldId="435"/>
            <ac:spMk id="7" creationId="{435791FE-524F-FE9C-9436-D195CDEB00FB}"/>
          </ac:spMkLst>
        </pc:spChg>
        <pc:spChg chg="del mod">
          <ac:chgData name="kotaro uzawa" userId="3dd9582fdb51bf36" providerId="LiveId" clId="{A11207B3-F2E2-47FF-BECB-A74C0CAE8DA9}" dt="2023-09-24T07:55:04.473" v="10767" actId="21"/>
          <ac:spMkLst>
            <pc:docMk/>
            <pc:sldMk cId="3096309448" sldId="435"/>
            <ac:spMk id="7" creationId="{C2E72497-54CA-3AD8-098A-433BBE3C2B72}"/>
          </ac:spMkLst>
        </pc:spChg>
        <pc:spChg chg="del mod">
          <ac:chgData name="kotaro uzawa" userId="3dd9582fdb51bf36" providerId="LiveId" clId="{A11207B3-F2E2-47FF-BECB-A74C0CAE8DA9}" dt="2023-09-24T09:30:48.520" v="12187"/>
          <ac:spMkLst>
            <pc:docMk/>
            <pc:sldMk cId="3096309448" sldId="435"/>
            <ac:spMk id="9" creationId="{33D2CA0C-7547-BB63-DF47-EB9807C13A1C}"/>
          </ac:spMkLst>
        </pc:spChg>
        <pc:spChg chg="mod">
          <ac:chgData name="kotaro uzawa" userId="3dd9582fdb51bf36" providerId="LiveId" clId="{A11207B3-F2E2-47FF-BECB-A74C0CAE8DA9}" dt="2023-09-18T14:12:55.102" v="963" actId="164"/>
          <ac:spMkLst>
            <pc:docMk/>
            <pc:sldMk cId="3096309448" sldId="435"/>
            <ac:spMk id="10" creationId="{737B439E-E682-3DA3-A093-B16DF9C5D6EF}"/>
          </ac:spMkLst>
        </pc:spChg>
        <pc:spChg chg="mod">
          <ac:chgData name="kotaro uzawa" userId="3dd9582fdb51bf36" providerId="LiveId" clId="{A11207B3-F2E2-47FF-BECB-A74C0CAE8DA9}" dt="2023-09-18T14:13:28.561" v="973"/>
          <ac:spMkLst>
            <pc:docMk/>
            <pc:sldMk cId="3096309448" sldId="435"/>
            <ac:spMk id="14" creationId="{E9E3DD4C-143F-8989-2F99-2CEB9A87F823}"/>
          </ac:spMkLst>
        </pc:spChg>
        <pc:spChg chg="mod">
          <ac:chgData name="kotaro uzawa" userId="3dd9582fdb51bf36" providerId="LiveId" clId="{A11207B3-F2E2-47FF-BECB-A74C0CAE8DA9}" dt="2023-09-18T14:13:28.561" v="973"/>
          <ac:spMkLst>
            <pc:docMk/>
            <pc:sldMk cId="3096309448" sldId="435"/>
            <ac:spMk id="15" creationId="{1DBC3FB2-D86B-781D-1845-188FBE26834D}"/>
          </ac:spMkLst>
        </pc:spChg>
        <pc:spChg chg="add mod">
          <ac:chgData name="kotaro uzawa" userId="3dd9582fdb51bf36" providerId="LiveId" clId="{A11207B3-F2E2-47FF-BECB-A74C0CAE8DA9}" dt="2023-09-26T08:48:52.877" v="23058" actId="1076"/>
          <ac:spMkLst>
            <pc:docMk/>
            <pc:sldMk cId="3096309448" sldId="435"/>
            <ac:spMk id="16" creationId="{BE222629-D471-409B-8EA2-F095D44F55B6}"/>
          </ac:spMkLst>
        </pc:spChg>
        <pc:spChg chg="del mod">
          <ac:chgData name="kotaro uzawa" userId="3dd9582fdb51bf36" providerId="LiveId" clId="{A11207B3-F2E2-47FF-BECB-A74C0CAE8DA9}" dt="2023-09-18T14:12:50.229" v="962" actId="21"/>
          <ac:spMkLst>
            <pc:docMk/>
            <pc:sldMk cId="3096309448" sldId="435"/>
            <ac:spMk id="17" creationId="{8B7B5475-4C82-8762-BAF0-F45A97565B62}"/>
          </ac:spMkLst>
        </pc:spChg>
        <pc:grpChg chg="add mod">
          <ac:chgData name="kotaro uzawa" userId="3dd9582fdb51bf36" providerId="LiveId" clId="{A11207B3-F2E2-47FF-BECB-A74C0CAE8DA9}" dt="2023-09-19T09:42:01.775" v="5263" actId="164"/>
          <ac:grpSpMkLst>
            <pc:docMk/>
            <pc:sldMk cId="3096309448" sldId="435"/>
            <ac:grpSpMk id="4" creationId="{529D290F-F43D-2AFF-E61D-9B96FE9FF8BA}"/>
          </ac:grpSpMkLst>
        </pc:grpChg>
        <pc:grpChg chg="add mod">
          <ac:chgData name="kotaro uzawa" userId="3dd9582fdb51bf36" providerId="LiveId" clId="{A11207B3-F2E2-47FF-BECB-A74C0CAE8DA9}" dt="2023-09-19T09:42:01.775" v="5263" actId="164"/>
          <ac:grpSpMkLst>
            <pc:docMk/>
            <pc:sldMk cId="3096309448" sldId="435"/>
            <ac:grpSpMk id="8" creationId="{E4B84B19-1612-554C-9126-5B692C143194}"/>
          </ac:grpSpMkLst>
        </pc:grpChg>
        <pc:grpChg chg="add del mod">
          <ac:chgData name="kotaro uzawa" userId="3dd9582fdb51bf36" providerId="LiveId" clId="{A11207B3-F2E2-47FF-BECB-A74C0CAE8DA9}" dt="2023-09-19T09:42:01.775" v="5263" actId="164"/>
          <ac:grpSpMkLst>
            <pc:docMk/>
            <pc:sldMk cId="3096309448" sldId="435"/>
            <ac:grpSpMk id="13" creationId="{14CE566E-1B52-60A8-135E-231B96DFF66D}"/>
          </ac:grpSpMkLst>
        </pc:grpChg>
        <pc:grpChg chg="add mod">
          <ac:chgData name="kotaro uzawa" userId="3dd9582fdb51bf36" providerId="LiveId" clId="{A11207B3-F2E2-47FF-BECB-A74C0CAE8DA9}" dt="2023-09-27T07:00:54.301" v="24176" actId="1076"/>
          <ac:grpSpMkLst>
            <pc:docMk/>
            <pc:sldMk cId="3096309448" sldId="435"/>
            <ac:grpSpMk id="17" creationId="{3F0D7495-DE03-BB4B-F83B-73B1E9C10645}"/>
          </ac:grpSpMkLst>
        </pc:grpChg>
      </pc:sldChg>
      <pc:sldChg chg="addSp delSp modSp add mod delAnim modAnim modNotesTx">
        <pc:chgData name="kotaro uzawa" userId="3dd9582fdb51bf36" providerId="LiveId" clId="{A11207B3-F2E2-47FF-BECB-A74C0CAE8DA9}" dt="2023-09-27T08:21:35.542" v="24935" actId="20577"/>
        <pc:sldMkLst>
          <pc:docMk/>
          <pc:sldMk cId="77000181" sldId="436"/>
        </pc:sldMkLst>
        <pc:spChg chg="add mod">
          <ac:chgData name="kotaro uzawa" userId="3dd9582fdb51bf36" providerId="LiveId" clId="{A11207B3-F2E2-47FF-BECB-A74C0CAE8DA9}" dt="2023-09-27T08:14:39.549" v="24806" actId="164"/>
          <ac:spMkLst>
            <pc:docMk/>
            <pc:sldMk cId="77000181" sldId="436"/>
            <ac:spMk id="2" creationId="{3172416B-4C38-E03E-30D6-80381C860761}"/>
          </ac:spMkLst>
        </pc:spChg>
        <pc:spChg chg="add mod">
          <ac:chgData name="kotaro uzawa" userId="3dd9582fdb51bf36" providerId="LiveId" clId="{A11207B3-F2E2-47FF-BECB-A74C0CAE8DA9}" dt="2023-09-24T09:39:04.658" v="12276" actId="164"/>
          <ac:spMkLst>
            <pc:docMk/>
            <pc:sldMk cId="77000181" sldId="436"/>
            <ac:spMk id="2" creationId="{92C7233F-203D-CF06-054F-984275F52CDC}"/>
          </ac:spMkLst>
        </pc:spChg>
        <pc:spChg chg="add del mod">
          <ac:chgData name="kotaro uzawa" userId="3dd9582fdb51bf36" providerId="LiveId" clId="{A11207B3-F2E2-47FF-BECB-A74C0CAE8DA9}" dt="2023-09-18T14:57:24.818" v="2461" actId="21"/>
          <ac:spMkLst>
            <pc:docMk/>
            <pc:sldMk cId="77000181" sldId="436"/>
            <ac:spMk id="2" creationId="{B144AF49-C489-0CF7-AFCC-57F2AB61044B}"/>
          </ac:spMkLst>
        </pc:spChg>
        <pc:spChg chg="add del mod">
          <ac:chgData name="kotaro uzawa" userId="3dd9582fdb51bf36" providerId="LiveId" clId="{A11207B3-F2E2-47FF-BECB-A74C0CAE8DA9}" dt="2023-09-18T14:57:21.313" v="2457"/>
          <ac:spMkLst>
            <pc:docMk/>
            <pc:sldMk cId="77000181" sldId="436"/>
            <ac:spMk id="3" creationId="{4A05C22A-99C1-D243-2000-D7D65BA32647}"/>
          </ac:spMkLst>
        </pc:spChg>
        <pc:spChg chg="add mod">
          <ac:chgData name="kotaro uzawa" userId="3dd9582fdb51bf36" providerId="LiveId" clId="{A11207B3-F2E2-47FF-BECB-A74C0CAE8DA9}" dt="2023-09-24T09:39:04.658" v="12276" actId="164"/>
          <ac:spMkLst>
            <pc:docMk/>
            <pc:sldMk cId="77000181" sldId="436"/>
            <ac:spMk id="3" creationId="{AC018A8F-2C8A-7274-9EA2-AD66D51A3607}"/>
          </ac:spMkLst>
        </pc:spChg>
        <pc:spChg chg="add mod ord">
          <ac:chgData name="kotaro uzawa" userId="3dd9582fdb51bf36" providerId="LiveId" clId="{A11207B3-F2E2-47FF-BECB-A74C0CAE8DA9}" dt="2023-09-24T09:39:04.658" v="12276" actId="164"/>
          <ac:spMkLst>
            <pc:docMk/>
            <pc:sldMk cId="77000181" sldId="436"/>
            <ac:spMk id="4" creationId="{06C43B61-A2B6-49BA-6CE4-F0BD022FCC50}"/>
          </ac:spMkLst>
        </pc:spChg>
        <pc:spChg chg="add mod">
          <ac:chgData name="kotaro uzawa" userId="3dd9582fdb51bf36" providerId="LiveId" clId="{A11207B3-F2E2-47FF-BECB-A74C0CAE8DA9}" dt="2023-09-27T08:17:52.087" v="24863" actId="1076"/>
          <ac:spMkLst>
            <pc:docMk/>
            <pc:sldMk cId="77000181" sldId="436"/>
            <ac:spMk id="4" creationId="{A9E95A57-16B1-73DE-999F-3162B257D6C4}"/>
          </ac:spMkLst>
        </pc:spChg>
        <pc:spChg chg="add del mod">
          <ac:chgData name="kotaro uzawa" userId="3dd9582fdb51bf36" providerId="LiveId" clId="{A11207B3-F2E2-47FF-BECB-A74C0CAE8DA9}" dt="2023-09-18T15:17:21.173" v="2788" actId="21"/>
          <ac:spMkLst>
            <pc:docMk/>
            <pc:sldMk cId="77000181" sldId="436"/>
            <ac:spMk id="4" creationId="{CC1CFF8C-53AC-3FCD-54E7-DCD65F88A357}"/>
          </ac:spMkLst>
        </pc:spChg>
        <pc:spChg chg="add mod">
          <ac:chgData name="kotaro uzawa" userId="3dd9582fdb51bf36" providerId="LiveId" clId="{A11207B3-F2E2-47FF-BECB-A74C0CAE8DA9}" dt="2023-09-24T09:39:04.658" v="12276" actId="164"/>
          <ac:spMkLst>
            <pc:docMk/>
            <pc:sldMk cId="77000181" sldId="436"/>
            <ac:spMk id="5" creationId="{AEE35A4B-70CB-2680-C008-2D9304C2C1B7}"/>
          </ac:spMkLst>
        </pc:spChg>
        <pc:spChg chg="del">
          <ac:chgData name="kotaro uzawa" userId="3dd9582fdb51bf36" providerId="LiveId" clId="{A11207B3-F2E2-47FF-BECB-A74C0CAE8DA9}" dt="2023-09-18T14:42:52.551" v="1824" actId="478"/>
          <ac:spMkLst>
            <pc:docMk/>
            <pc:sldMk cId="77000181" sldId="436"/>
            <ac:spMk id="5" creationId="{C23743EB-28F4-BA87-BF93-B8DA0E4D2F9C}"/>
          </ac:spMkLst>
        </pc:spChg>
        <pc:spChg chg="del">
          <ac:chgData name="kotaro uzawa" userId="3dd9582fdb51bf36" providerId="LiveId" clId="{A11207B3-F2E2-47FF-BECB-A74C0CAE8DA9}" dt="2023-09-18T14:42:52.551" v="1824" actId="478"/>
          <ac:spMkLst>
            <pc:docMk/>
            <pc:sldMk cId="77000181" sldId="436"/>
            <ac:spMk id="6" creationId="{26DCC4DF-995D-D385-6A29-991EDDB28460}"/>
          </ac:spMkLst>
        </pc:spChg>
        <pc:spChg chg="add mod">
          <ac:chgData name="kotaro uzawa" userId="3dd9582fdb51bf36" providerId="LiveId" clId="{A11207B3-F2E2-47FF-BECB-A74C0CAE8DA9}" dt="2023-09-27T08:19:19.119" v="24912" actId="1076"/>
          <ac:spMkLst>
            <pc:docMk/>
            <pc:sldMk cId="77000181" sldId="436"/>
            <ac:spMk id="7" creationId="{8003E619-D8DB-8892-8FF3-BBF35CEE8CFD}"/>
          </ac:spMkLst>
        </pc:spChg>
        <pc:spChg chg="add del mod">
          <ac:chgData name="kotaro uzawa" userId="3dd9582fdb51bf36" providerId="LiveId" clId="{A11207B3-F2E2-47FF-BECB-A74C0CAE8DA9}" dt="2023-09-26T08:16:47.417" v="22601" actId="21"/>
          <ac:spMkLst>
            <pc:docMk/>
            <pc:sldMk cId="77000181" sldId="436"/>
            <ac:spMk id="8" creationId="{91603D17-7D71-966E-DDEB-DB4ADD16BFF7}"/>
          </ac:spMkLst>
        </pc:spChg>
        <pc:spChg chg="del">
          <ac:chgData name="kotaro uzawa" userId="3dd9582fdb51bf36" providerId="LiveId" clId="{A11207B3-F2E2-47FF-BECB-A74C0CAE8DA9}" dt="2023-09-18T14:50:51.160" v="1895" actId="21"/>
          <ac:spMkLst>
            <pc:docMk/>
            <pc:sldMk cId="77000181" sldId="436"/>
            <ac:spMk id="8" creationId="{9882179D-33B5-1E31-CC10-9FFB12953FA1}"/>
          </ac:spMkLst>
        </pc:spChg>
        <pc:spChg chg="add del mod">
          <ac:chgData name="kotaro uzawa" userId="3dd9582fdb51bf36" providerId="LiveId" clId="{A11207B3-F2E2-47FF-BECB-A74C0CAE8DA9}" dt="2023-09-26T08:16:47.417" v="22601" actId="21"/>
          <ac:spMkLst>
            <pc:docMk/>
            <pc:sldMk cId="77000181" sldId="436"/>
            <ac:spMk id="9" creationId="{06E3C0E7-53D9-488A-6DBC-4C686A248052}"/>
          </ac:spMkLst>
        </pc:spChg>
        <pc:spChg chg="del">
          <ac:chgData name="kotaro uzawa" userId="3dd9582fdb51bf36" providerId="LiveId" clId="{A11207B3-F2E2-47FF-BECB-A74C0CAE8DA9}" dt="2023-09-18T14:42:50.838" v="1823" actId="21"/>
          <ac:spMkLst>
            <pc:docMk/>
            <pc:sldMk cId="77000181" sldId="436"/>
            <ac:spMk id="9" creationId="{29C01E31-888C-7325-E62C-857F1278D845}"/>
          </ac:spMkLst>
        </pc:spChg>
        <pc:spChg chg="mod">
          <ac:chgData name="kotaro uzawa" userId="3dd9582fdb51bf36" providerId="LiveId" clId="{A11207B3-F2E2-47FF-BECB-A74C0CAE8DA9}" dt="2023-09-27T08:20:57.761" v="24927" actId="20577"/>
          <ac:spMkLst>
            <pc:docMk/>
            <pc:sldMk cId="77000181" sldId="436"/>
            <ac:spMk id="9" creationId="{D486FC3C-5B22-2B8F-897E-61FF2B6D7422}"/>
          </ac:spMkLst>
        </pc:spChg>
        <pc:spChg chg="del">
          <ac:chgData name="kotaro uzawa" userId="3dd9582fdb51bf36" providerId="LiveId" clId="{A11207B3-F2E2-47FF-BECB-A74C0CAE8DA9}" dt="2023-09-18T14:42:47.370" v="1822" actId="478"/>
          <ac:spMkLst>
            <pc:docMk/>
            <pc:sldMk cId="77000181" sldId="436"/>
            <ac:spMk id="10" creationId="{43DEA451-FF22-9059-CEA0-D7D58AB08B3F}"/>
          </ac:spMkLst>
        </pc:spChg>
        <pc:spChg chg="add del mod">
          <ac:chgData name="kotaro uzawa" userId="3dd9582fdb51bf36" providerId="LiveId" clId="{A11207B3-F2E2-47FF-BECB-A74C0CAE8DA9}" dt="2023-09-26T08:16:47.417" v="22601" actId="21"/>
          <ac:spMkLst>
            <pc:docMk/>
            <pc:sldMk cId="77000181" sldId="436"/>
            <ac:spMk id="10" creationId="{CE9A62CE-0258-5077-57F7-D77CCE2D4BB5}"/>
          </ac:spMkLst>
        </pc:spChg>
        <pc:spChg chg="mod">
          <ac:chgData name="kotaro uzawa" userId="3dd9582fdb51bf36" providerId="LiveId" clId="{A11207B3-F2E2-47FF-BECB-A74C0CAE8DA9}" dt="2023-09-27T08:20:57.761" v="24927" actId="20577"/>
          <ac:spMkLst>
            <pc:docMk/>
            <pc:sldMk cId="77000181" sldId="436"/>
            <ac:spMk id="10" creationId="{ED4EB5E2-5F87-8AD6-392D-8033AF56D306}"/>
          </ac:spMkLst>
        </pc:spChg>
        <pc:spChg chg="del">
          <ac:chgData name="kotaro uzawa" userId="3dd9582fdb51bf36" providerId="LiveId" clId="{A11207B3-F2E2-47FF-BECB-A74C0CAE8DA9}" dt="2023-09-18T14:42:47.370" v="1822" actId="478"/>
          <ac:spMkLst>
            <pc:docMk/>
            <pc:sldMk cId="77000181" sldId="436"/>
            <ac:spMk id="11" creationId="{93067253-35CD-9C2F-83FA-8B762FF76E3A}"/>
          </ac:spMkLst>
        </pc:spChg>
        <pc:spChg chg="add del mod">
          <ac:chgData name="kotaro uzawa" userId="3dd9582fdb51bf36" providerId="LiveId" clId="{A11207B3-F2E2-47FF-BECB-A74C0CAE8DA9}" dt="2023-09-26T08:16:47.417" v="22601" actId="21"/>
          <ac:spMkLst>
            <pc:docMk/>
            <pc:sldMk cId="77000181" sldId="436"/>
            <ac:spMk id="11" creationId="{A7CC3B19-0E63-9AF1-91DE-D5E2D67196D3}"/>
          </ac:spMkLst>
        </pc:spChg>
        <pc:spChg chg="mod">
          <ac:chgData name="kotaro uzawa" userId="3dd9582fdb51bf36" providerId="LiveId" clId="{A11207B3-F2E2-47FF-BECB-A74C0CAE8DA9}" dt="2023-09-27T08:20:57.761" v="24927" actId="20577"/>
          <ac:spMkLst>
            <pc:docMk/>
            <pc:sldMk cId="77000181" sldId="436"/>
            <ac:spMk id="11" creationId="{DC47C629-D214-5061-20EE-9F11D3870BA1}"/>
          </ac:spMkLst>
        </pc:spChg>
        <pc:spChg chg="add mod">
          <ac:chgData name="kotaro uzawa" userId="3dd9582fdb51bf36" providerId="LiveId" clId="{A11207B3-F2E2-47FF-BECB-A74C0CAE8DA9}" dt="2023-09-27T08:17:43.593" v="24862" actId="1076"/>
          <ac:spMkLst>
            <pc:docMk/>
            <pc:sldMk cId="77000181" sldId="436"/>
            <ac:spMk id="12" creationId="{25502565-044F-E23E-E320-38C3D4A0FD22}"/>
          </ac:spMkLst>
        </pc:spChg>
        <pc:spChg chg="del">
          <ac:chgData name="kotaro uzawa" userId="3dd9582fdb51bf36" providerId="LiveId" clId="{A11207B3-F2E2-47FF-BECB-A74C0CAE8DA9}" dt="2023-09-18T15:04:15.750" v="2606" actId="21"/>
          <ac:spMkLst>
            <pc:docMk/>
            <pc:sldMk cId="77000181" sldId="436"/>
            <ac:spMk id="12" creationId="{48342617-9F62-BA44-7490-C0CDC380C1A8}"/>
          </ac:spMkLst>
        </pc:spChg>
        <pc:spChg chg="del mod">
          <ac:chgData name="kotaro uzawa" userId="3dd9582fdb51bf36" providerId="LiveId" clId="{A11207B3-F2E2-47FF-BECB-A74C0CAE8DA9}" dt="2023-09-18T15:02:24.914" v="2569" actId="21"/>
          <ac:spMkLst>
            <pc:docMk/>
            <pc:sldMk cId="77000181" sldId="436"/>
            <ac:spMk id="13" creationId="{B3F9AFE4-5707-B7B7-5893-2C151A70C80F}"/>
          </ac:spMkLst>
        </pc:spChg>
        <pc:spChg chg="del mod">
          <ac:chgData name="kotaro uzawa" userId="3dd9582fdb51bf36" providerId="LiveId" clId="{A11207B3-F2E2-47FF-BECB-A74C0CAE8DA9}" dt="2023-09-18T14:42:50.838" v="1823" actId="21"/>
          <ac:spMkLst>
            <pc:docMk/>
            <pc:sldMk cId="77000181" sldId="436"/>
            <ac:spMk id="14" creationId="{01CA00EB-62A0-749D-378F-4F5244D29959}"/>
          </ac:spMkLst>
        </pc:spChg>
        <pc:spChg chg="add mod">
          <ac:chgData name="kotaro uzawa" userId="3dd9582fdb51bf36" providerId="LiveId" clId="{A11207B3-F2E2-47FF-BECB-A74C0CAE8DA9}" dt="2023-09-27T08:16:37.055" v="24841" actId="1076"/>
          <ac:spMkLst>
            <pc:docMk/>
            <pc:sldMk cId="77000181" sldId="436"/>
            <ac:spMk id="14" creationId="{DF7F549C-22A4-E4E1-D851-D2DE4EC04B80}"/>
          </ac:spMkLst>
        </pc:spChg>
        <pc:spChg chg="add del mod">
          <ac:chgData name="kotaro uzawa" userId="3dd9582fdb51bf36" providerId="LiveId" clId="{A11207B3-F2E2-47FF-BECB-A74C0CAE8DA9}" dt="2023-09-18T15:17:21.173" v="2788" actId="21"/>
          <ac:spMkLst>
            <pc:docMk/>
            <pc:sldMk cId="77000181" sldId="436"/>
            <ac:spMk id="15" creationId="{25AEAABC-0E43-8DCE-1717-B3EF31EFD902}"/>
          </ac:spMkLst>
        </pc:spChg>
        <pc:spChg chg="mod">
          <ac:chgData name="kotaro uzawa" userId="3dd9582fdb51bf36" providerId="LiveId" clId="{A11207B3-F2E2-47FF-BECB-A74C0CAE8DA9}" dt="2023-09-27T08:14:20.851" v="24804" actId="403"/>
          <ac:spMkLst>
            <pc:docMk/>
            <pc:sldMk cId="77000181" sldId="436"/>
            <ac:spMk id="16" creationId="{A8B4359A-7B33-E6E4-F3CA-0336139D6EBA}"/>
          </ac:spMkLst>
        </pc:spChg>
        <pc:spChg chg="add del mod">
          <ac:chgData name="kotaro uzawa" userId="3dd9582fdb51bf36" providerId="LiveId" clId="{A11207B3-F2E2-47FF-BECB-A74C0CAE8DA9}" dt="2023-09-18T15:02:17.005" v="2566" actId="21"/>
          <ac:spMkLst>
            <pc:docMk/>
            <pc:sldMk cId="77000181" sldId="436"/>
            <ac:spMk id="16" creationId="{CCA49EE0-3E3B-6093-3F15-AC6BDD2187AA}"/>
          </ac:spMkLst>
        </pc:spChg>
        <pc:spChg chg="add del mod">
          <ac:chgData name="kotaro uzawa" userId="3dd9582fdb51bf36" providerId="LiveId" clId="{A11207B3-F2E2-47FF-BECB-A74C0CAE8DA9}" dt="2023-09-18T15:06:53.408" v="2634" actId="21"/>
          <ac:spMkLst>
            <pc:docMk/>
            <pc:sldMk cId="77000181" sldId="436"/>
            <ac:spMk id="17" creationId="{2E8EF0DA-010B-8A57-D3FC-499D602B8024}"/>
          </ac:spMkLst>
        </pc:spChg>
        <pc:spChg chg="add del mod">
          <ac:chgData name="kotaro uzawa" userId="3dd9582fdb51bf36" providerId="LiveId" clId="{A11207B3-F2E2-47FF-BECB-A74C0CAE8DA9}" dt="2023-09-18T15:07:02.267" v="2638" actId="21"/>
          <ac:spMkLst>
            <pc:docMk/>
            <pc:sldMk cId="77000181" sldId="436"/>
            <ac:spMk id="18" creationId="{3087DBE9-0BB2-ABAD-4245-D1831C9187D0}"/>
          </ac:spMkLst>
        </pc:spChg>
        <pc:spChg chg="mod">
          <ac:chgData name="kotaro uzawa" userId="3dd9582fdb51bf36" providerId="LiveId" clId="{A11207B3-F2E2-47FF-BECB-A74C0CAE8DA9}" dt="2023-09-27T08:14:20.851" v="24804" actId="403"/>
          <ac:spMkLst>
            <pc:docMk/>
            <pc:sldMk cId="77000181" sldId="436"/>
            <ac:spMk id="18" creationId="{91CAFA0F-200A-6392-BAF1-5D1FF175AC06}"/>
          </ac:spMkLst>
        </pc:spChg>
        <pc:spChg chg="mod">
          <ac:chgData name="kotaro uzawa" userId="3dd9582fdb51bf36" providerId="LiveId" clId="{A11207B3-F2E2-47FF-BECB-A74C0CAE8DA9}" dt="2023-09-27T08:14:20.851" v="24804" actId="403"/>
          <ac:spMkLst>
            <pc:docMk/>
            <pc:sldMk cId="77000181" sldId="436"/>
            <ac:spMk id="19" creationId="{80F2FD5A-A6D0-25B7-2498-607DBB42094B}"/>
          </ac:spMkLst>
        </pc:spChg>
        <pc:spChg chg="add del mod">
          <ac:chgData name="kotaro uzawa" userId="3dd9582fdb51bf36" providerId="LiveId" clId="{A11207B3-F2E2-47FF-BECB-A74C0CAE8DA9}" dt="2023-09-18T15:17:21.173" v="2788" actId="21"/>
          <ac:spMkLst>
            <pc:docMk/>
            <pc:sldMk cId="77000181" sldId="436"/>
            <ac:spMk id="19" creationId="{D81FE350-4BD7-0078-4DC6-D092FFB868E6}"/>
          </ac:spMkLst>
        </pc:spChg>
        <pc:spChg chg="mod">
          <ac:chgData name="kotaro uzawa" userId="3dd9582fdb51bf36" providerId="LiveId" clId="{A11207B3-F2E2-47FF-BECB-A74C0CAE8DA9}" dt="2023-09-27T08:14:26.090" v="24805" actId="14100"/>
          <ac:spMkLst>
            <pc:docMk/>
            <pc:sldMk cId="77000181" sldId="436"/>
            <ac:spMk id="20" creationId="{241CF1E6-7B85-BDFE-E35A-2D931D4DA084}"/>
          </ac:spMkLst>
        </pc:spChg>
        <pc:spChg chg="add del mod">
          <ac:chgData name="kotaro uzawa" userId="3dd9582fdb51bf36" providerId="LiveId" clId="{A11207B3-F2E2-47FF-BECB-A74C0CAE8DA9}" dt="2023-09-18T15:17:21.173" v="2788" actId="21"/>
          <ac:spMkLst>
            <pc:docMk/>
            <pc:sldMk cId="77000181" sldId="436"/>
            <ac:spMk id="20" creationId="{3FC5139B-4338-FFA9-4B9C-B26E981B1D00}"/>
          </ac:spMkLst>
        </pc:spChg>
        <pc:spChg chg="add del mod">
          <ac:chgData name="kotaro uzawa" userId="3dd9582fdb51bf36" providerId="LiveId" clId="{A11207B3-F2E2-47FF-BECB-A74C0CAE8DA9}" dt="2023-09-18T15:17:21.173" v="2788" actId="21"/>
          <ac:spMkLst>
            <pc:docMk/>
            <pc:sldMk cId="77000181" sldId="436"/>
            <ac:spMk id="21" creationId="{D68E97BC-0BCB-6C6B-2361-63107E4A4BE0}"/>
          </ac:spMkLst>
        </pc:spChg>
        <pc:spChg chg="mod">
          <ac:chgData name="kotaro uzawa" userId="3dd9582fdb51bf36" providerId="LiveId" clId="{A11207B3-F2E2-47FF-BECB-A74C0CAE8DA9}" dt="2023-09-27T08:14:20.851" v="24804" actId="403"/>
          <ac:spMkLst>
            <pc:docMk/>
            <pc:sldMk cId="77000181" sldId="436"/>
            <ac:spMk id="22" creationId="{885D89F8-2E73-B2A5-7A7D-89EBB918FA09}"/>
          </ac:spMkLst>
        </pc:spChg>
        <pc:spChg chg="add del mod">
          <ac:chgData name="kotaro uzawa" userId="3dd9582fdb51bf36" providerId="LiveId" clId="{A11207B3-F2E2-47FF-BECB-A74C0CAE8DA9}" dt="2023-09-18T15:17:21.173" v="2788" actId="21"/>
          <ac:spMkLst>
            <pc:docMk/>
            <pc:sldMk cId="77000181" sldId="436"/>
            <ac:spMk id="22" creationId="{9E9F9609-055E-68C4-3926-65E906941827}"/>
          </ac:spMkLst>
        </pc:spChg>
        <pc:spChg chg="add del mod">
          <ac:chgData name="kotaro uzawa" userId="3dd9582fdb51bf36" providerId="LiveId" clId="{A11207B3-F2E2-47FF-BECB-A74C0CAE8DA9}" dt="2023-09-18T15:17:21.173" v="2788" actId="21"/>
          <ac:spMkLst>
            <pc:docMk/>
            <pc:sldMk cId="77000181" sldId="436"/>
            <ac:spMk id="23" creationId="{EA8509F4-0016-5F7F-BE63-017B9C50690C}"/>
          </ac:spMkLst>
        </pc:spChg>
        <pc:spChg chg="mod">
          <ac:chgData name="kotaro uzawa" userId="3dd9582fdb51bf36" providerId="LiveId" clId="{A11207B3-F2E2-47FF-BECB-A74C0CAE8DA9}" dt="2023-09-27T08:14:20.851" v="24804" actId="403"/>
          <ac:spMkLst>
            <pc:docMk/>
            <pc:sldMk cId="77000181" sldId="436"/>
            <ac:spMk id="23" creationId="{F3FE89E4-FF0B-9419-9E5A-885AD7979CF4}"/>
          </ac:spMkLst>
        </pc:spChg>
        <pc:spChg chg="mod">
          <ac:chgData name="kotaro uzawa" userId="3dd9582fdb51bf36" providerId="LiveId" clId="{A11207B3-F2E2-47FF-BECB-A74C0CAE8DA9}" dt="2023-09-27T08:14:20.851" v="24804" actId="403"/>
          <ac:spMkLst>
            <pc:docMk/>
            <pc:sldMk cId="77000181" sldId="436"/>
            <ac:spMk id="24" creationId="{5CD23572-E76D-144D-32EF-587F49A2120F}"/>
          </ac:spMkLst>
        </pc:spChg>
        <pc:spChg chg="add del mod">
          <ac:chgData name="kotaro uzawa" userId="3dd9582fdb51bf36" providerId="LiveId" clId="{A11207B3-F2E2-47FF-BECB-A74C0CAE8DA9}" dt="2023-09-18T15:11:47.168" v="2710" actId="21"/>
          <ac:spMkLst>
            <pc:docMk/>
            <pc:sldMk cId="77000181" sldId="436"/>
            <ac:spMk id="24" creationId="{E57DCB35-AD5B-0F62-CF74-FE8159DA9A7A}"/>
          </ac:spMkLst>
        </pc:spChg>
        <pc:spChg chg="del">
          <ac:chgData name="kotaro uzawa" userId="3dd9582fdb51bf36" providerId="LiveId" clId="{A11207B3-F2E2-47FF-BECB-A74C0CAE8DA9}" dt="2023-09-18T14:45:10.563" v="1828" actId="21"/>
          <ac:spMkLst>
            <pc:docMk/>
            <pc:sldMk cId="77000181" sldId="436"/>
            <ac:spMk id="25" creationId="{30C318C6-D67A-1E5D-96FC-1FACB6A7B978}"/>
          </ac:spMkLst>
        </pc:spChg>
        <pc:spChg chg="mod">
          <ac:chgData name="kotaro uzawa" userId="3dd9582fdb51bf36" providerId="LiveId" clId="{A11207B3-F2E2-47FF-BECB-A74C0CAE8DA9}" dt="2023-09-27T08:14:20.851" v="24804" actId="403"/>
          <ac:spMkLst>
            <pc:docMk/>
            <pc:sldMk cId="77000181" sldId="436"/>
            <ac:spMk id="25" creationId="{73E4C2B9-3E71-692F-E8F6-3414F4EE382C}"/>
          </ac:spMkLst>
        </pc:spChg>
        <pc:spChg chg="mod">
          <ac:chgData name="kotaro uzawa" userId="3dd9582fdb51bf36" providerId="LiveId" clId="{A11207B3-F2E2-47FF-BECB-A74C0CAE8DA9}" dt="2023-09-27T08:14:20.851" v="24804" actId="403"/>
          <ac:spMkLst>
            <pc:docMk/>
            <pc:sldMk cId="77000181" sldId="436"/>
            <ac:spMk id="26" creationId="{FDDA30B0-2EDB-5D3A-9DFD-8BE22F4D75BE}"/>
          </ac:spMkLst>
        </pc:spChg>
        <pc:spChg chg="mod">
          <ac:chgData name="kotaro uzawa" userId="3dd9582fdb51bf36" providerId="LiveId" clId="{A11207B3-F2E2-47FF-BECB-A74C0CAE8DA9}" dt="2023-09-27T08:14:20.851" v="24804" actId="403"/>
          <ac:spMkLst>
            <pc:docMk/>
            <pc:sldMk cId="77000181" sldId="436"/>
            <ac:spMk id="27" creationId="{0F97B366-6D52-BCAB-7330-3EDA8E80A2E5}"/>
          </ac:spMkLst>
        </pc:spChg>
        <pc:spChg chg="add del mod">
          <ac:chgData name="kotaro uzawa" userId="3dd9582fdb51bf36" providerId="LiveId" clId="{A11207B3-F2E2-47FF-BECB-A74C0CAE8DA9}" dt="2023-09-18T15:15:09.668" v="2757" actId="21"/>
          <ac:spMkLst>
            <pc:docMk/>
            <pc:sldMk cId="77000181" sldId="436"/>
            <ac:spMk id="27" creationId="{382B3379-20F6-4EAC-067B-66B07422DFCB}"/>
          </ac:spMkLst>
        </pc:spChg>
        <pc:spChg chg="mod">
          <ac:chgData name="kotaro uzawa" userId="3dd9582fdb51bf36" providerId="LiveId" clId="{A11207B3-F2E2-47FF-BECB-A74C0CAE8DA9}" dt="2023-09-27T08:14:20.851" v="24804" actId="403"/>
          <ac:spMkLst>
            <pc:docMk/>
            <pc:sldMk cId="77000181" sldId="436"/>
            <ac:spMk id="28" creationId="{3FE2A9F1-D38A-BE0A-A702-C3A93284CD51}"/>
          </ac:spMkLst>
        </pc:spChg>
        <pc:spChg chg="add del mod">
          <ac:chgData name="kotaro uzawa" userId="3dd9582fdb51bf36" providerId="LiveId" clId="{A11207B3-F2E2-47FF-BECB-A74C0CAE8DA9}" dt="2023-09-18T15:17:21.173" v="2788" actId="21"/>
          <ac:spMkLst>
            <pc:docMk/>
            <pc:sldMk cId="77000181" sldId="436"/>
            <ac:spMk id="28" creationId="{4EA5139C-48B3-B30E-5849-A7C6AF07D36A}"/>
          </ac:spMkLst>
        </pc:spChg>
        <pc:spChg chg="mod">
          <ac:chgData name="kotaro uzawa" userId="3dd9582fdb51bf36" providerId="LiveId" clId="{A11207B3-F2E2-47FF-BECB-A74C0CAE8DA9}" dt="2023-09-27T08:14:20.851" v="24804" actId="403"/>
          <ac:spMkLst>
            <pc:docMk/>
            <pc:sldMk cId="77000181" sldId="436"/>
            <ac:spMk id="29" creationId="{74CA3624-CFC2-C7FB-462A-D78645465F3C}"/>
          </ac:spMkLst>
        </pc:spChg>
        <pc:spChg chg="add del mod">
          <ac:chgData name="kotaro uzawa" userId="3dd9582fdb51bf36" providerId="LiveId" clId="{A11207B3-F2E2-47FF-BECB-A74C0CAE8DA9}" dt="2023-09-18T15:17:21.173" v="2788" actId="21"/>
          <ac:spMkLst>
            <pc:docMk/>
            <pc:sldMk cId="77000181" sldId="436"/>
            <ac:spMk id="29" creationId="{A9EE19B4-B5CC-B1A8-E297-FA4C85F79448}"/>
          </ac:spMkLst>
        </pc:spChg>
        <pc:spChg chg="add del mod">
          <ac:chgData name="kotaro uzawa" userId="3dd9582fdb51bf36" providerId="LiveId" clId="{A11207B3-F2E2-47FF-BECB-A74C0CAE8DA9}" dt="2023-09-18T15:17:21.173" v="2788" actId="21"/>
          <ac:spMkLst>
            <pc:docMk/>
            <pc:sldMk cId="77000181" sldId="436"/>
            <ac:spMk id="30" creationId="{5AE08AF1-B0E1-9629-93FF-FE1466D9172A}"/>
          </ac:spMkLst>
        </pc:spChg>
        <pc:spChg chg="mod">
          <ac:chgData name="kotaro uzawa" userId="3dd9582fdb51bf36" providerId="LiveId" clId="{A11207B3-F2E2-47FF-BECB-A74C0CAE8DA9}" dt="2023-09-27T08:14:20.851" v="24804" actId="403"/>
          <ac:spMkLst>
            <pc:docMk/>
            <pc:sldMk cId="77000181" sldId="436"/>
            <ac:spMk id="30" creationId="{E1EB48D9-9571-9319-0710-61C3C4DF1CE3}"/>
          </ac:spMkLst>
        </pc:spChg>
        <pc:spChg chg="mod">
          <ac:chgData name="kotaro uzawa" userId="3dd9582fdb51bf36" providerId="LiveId" clId="{A11207B3-F2E2-47FF-BECB-A74C0CAE8DA9}" dt="2023-09-27T08:14:20.851" v="24804" actId="403"/>
          <ac:spMkLst>
            <pc:docMk/>
            <pc:sldMk cId="77000181" sldId="436"/>
            <ac:spMk id="31" creationId="{160C1D2F-01C5-5625-39C8-8BE9CAED23E6}"/>
          </ac:spMkLst>
        </pc:spChg>
        <pc:spChg chg="add del mod">
          <ac:chgData name="kotaro uzawa" userId="3dd9582fdb51bf36" providerId="LiveId" clId="{A11207B3-F2E2-47FF-BECB-A74C0CAE8DA9}" dt="2023-09-18T15:17:21.173" v="2788" actId="21"/>
          <ac:spMkLst>
            <pc:docMk/>
            <pc:sldMk cId="77000181" sldId="436"/>
            <ac:spMk id="31" creationId="{FFFD637F-8B30-4ADB-A5E0-4C0282D28176}"/>
          </ac:spMkLst>
        </pc:spChg>
        <pc:spChg chg="mod">
          <ac:chgData name="kotaro uzawa" userId="3dd9582fdb51bf36" providerId="LiveId" clId="{A11207B3-F2E2-47FF-BECB-A74C0CAE8DA9}" dt="2023-09-27T08:14:20.851" v="24804" actId="403"/>
          <ac:spMkLst>
            <pc:docMk/>
            <pc:sldMk cId="77000181" sldId="436"/>
            <ac:spMk id="32" creationId="{0174AD85-6B8C-79D1-296A-1D3FCF7E3170}"/>
          </ac:spMkLst>
        </pc:spChg>
        <pc:spChg chg="add del mod">
          <ac:chgData name="kotaro uzawa" userId="3dd9582fdb51bf36" providerId="LiveId" clId="{A11207B3-F2E2-47FF-BECB-A74C0CAE8DA9}" dt="2023-09-18T15:17:21.173" v="2788" actId="21"/>
          <ac:spMkLst>
            <pc:docMk/>
            <pc:sldMk cId="77000181" sldId="436"/>
            <ac:spMk id="32" creationId="{818C7B55-24B7-782F-90B2-1C643304188D}"/>
          </ac:spMkLst>
        </pc:spChg>
        <pc:spChg chg="add del mod">
          <ac:chgData name="kotaro uzawa" userId="3dd9582fdb51bf36" providerId="LiveId" clId="{A11207B3-F2E2-47FF-BECB-A74C0CAE8DA9}" dt="2023-09-18T15:17:21.173" v="2788" actId="21"/>
          <ac:spMkLst>
            <pc:docMk/>
            <pc:sldMk cId="77000181" sldId="436"/>
            <ac:spMk id="33" creationId="{398CB715-1E4E-9EB7-3F33-F6BA84703F93}"/>
          </ac:spMkLst>
        </pc:spChg>
        <pc:spChg chg="add del mod">
          <ac:chgData name="kotaro uzawa" userId="3dd9582fdb51bf36" providerId="LiveId" clId="{A11207B3-F2E2-47FF-BECB-A74C0CAE8DA9}" dt="2023-09-27T08:11:55.701" v="24770" actId="21"/>
          <ac:spMkLst>
            <pc:docMk/>
            <pc:sldMk cId="77000181" sldId="436"/>
            <ac:spMk id="33" creationId="{DC64662C-F60B-A30F-4448-A2678E576600}"/>
          </ac:spMkLst>
        </pc:spChg>
        <pc:spChg chg="add del mod">
          <ac:chgData name="kotaro uzawa" userId="3dd9582fdb51bf36" providerId="LiveId" clId="{A11207B3-F2E2-47FF-BECB-A74C0CAE8DA9}" dt="2023-09-27T08:11:58.682" v="24771" actId="21"/>
          <ac:spMkLst>
            <pc:docMk/>
            <pc:sldMk cId="77000181" sldId="436"/>
            <ac:spMk id="34" creationId="{34BD25FC-756F-201B-B64B-1E1E3BB988FA}"/>
          </ac:spMkLst>
        </pc:spChg>
        <pc:spChg chg="add del mod">
          <ac:chgData name="kotaro uzawa" userId="3dd9582fdb51bf36" providerId="LiveId" clId="{A11207B3-F2E2-47FF-BECB-A74C0CAE8DA9}" dt="2023-09-18T15:17:21.173" v="2788" actId="21"/>
          <ac:spMkLst>
            <pc:docMk/>
            <pc:sldMk cId="77000181" sldId="436"/>
            <ac:spMk id="34" creationId="{BD6F442F-379D-7C83-748E-EC4787A2C3E1}"/>
          </ac:spMkLst>
        </pc:spChg>
        <pc:spChg chg="add mod">
          <ac:chgData name="kotaro uzawa" userId="3dd9582fdb51bf36" providerId="LiveId" clId="{A11207B3-F2E2-47FF-BECB-A74C0CAE8DA9}" dt="2023-09-27T08:14:39.549" v="24806" actId="164"/>
          <ac:spMkLst>
            <pc:docMk/>
            <pc:sldMk cId="77000181" sldId="436"/>
            <ac:spMk id="35" creationId="{3127FA29-E782-66CA-676C-0596743B8254}"/>
          </ac:spMkLst>
        </pc:spChg>
        <pc:spChg chg="add del mod">
          <ac:chgData name="kotaro uzawa" userId="3dd9582fdb51bf36" providerId="LiveId" clId="{A11207B3-F2E2-47FF-BECB-A74C0CAE8DA9}" dt="2023-09-18T15:17:21.173" v="2788" actId="21"/>
          <ac:spMkLst>
            <pc:docMk/>
            <pc:sldMk cId="77000181" sldId="436"/>
            <ac:spMk id="35" creationId="{E228B70F-AB57-29F2-83DC-2D63AB3C2391}"/>
          </ac:spMkLst>
        </pc:spChg>
        <pc:spChg chg="add mod">
          <ac:chgData name="kotaro uzawa" userId="3dd9582fdb51bf36" providerId="LiveId" clId="{A11207B3-F2E2-47FF-BECB-A74C0CAE8DA9}" dt="2023-09-25T13:43:32.322" v="22067" actId="404"/>
          <ac:spMkLst>
            <pc:docMk/>
            <pc:sldMk cId="77000181" sldId="436"/>
            <ac:spMk id="36" creationId="{CC812471-51F4-8E14-2A53-D191E157AD7B}"/>
          </ac:spMkLst>
        </pc:spChg>
        <pc:spChg chg="mod">
          <ac:chgData name="kotaro uzawa" userId="3dd9582fdb51bf36" providerId="LiveId" clId="{A11207B3-F2E2-47FF-BECB-A74C0CAE8DA9}" dt="2023-09-27T08:20:57.761" v="24927" actId="20577"/>
          <ac:spMkLst>
            <pc:docMk/>
            <pc:sldMk cId="77000181" sldId="436"/>
            <ac:spMk id="36" creationId="{F0E1122B-7E04-F461-85F2-4F22DFF72A49}"/>
          </ac:spMkLst>
        </pc:spChg>
        <pc:spChg chg="add mod">
          <ac:chgData name="kotaro uzawa" userId="3dd9582fdb51bf36" providerId="LiveId" clId="{A11207B3-F2E2-47FF-BECB-A74C0CAE8DA9}" dt="2023-09-25T04:25:59.664" v="18543" actId="20577"/>
          <ac:spMkLst>
            <pc:docMk/>
            <pc:sldMk cId="77000181" sldId="436"/>
            <ac:spMk id="37" creationId="{7323E297-8DB8-5044-903C-E9107ED026C6}"/>
          </ac:spMkLst>
        </pc:spChg>
        <pc:spChg chg="mod">
          <ac:chgData name="kotaro uzawa" userId="3dd9582fdb51bf36" providerId="LiveId" clId="{A11207B3-F2E2-47FF-BECB-A74C0CAE8DA9}" dt="2023-09-27T08:20:57.761" v="24927" actId="20577"/>
          <ac:spMkLst>
            <pc:docMk/>
            <pc:sldMk cId="77000181" sldId="436"/>
            <ac:spMk id="37" creationId="{BC098DE7-547D-B7EF-639B-F0BE835B65CA}"/>
          </ac:spMkLst>
        </pc:spChg>
        <pc:spChg chg="add mod">
          <ac:chgData name="kotaro uzawa" userId="3dd9582fdb51bf36" providerId="LiveId" clId="{A11207B3-F2E2-47FF-BECB-A74C0CAE8DA9}" dt="2023-09-25T13:43:45.927" v="22089" actId="20577"/>
          <ac:spMkLst>
            <pc:docMk/>
            <pc:sldMk cId="77000181" sldId="436"/>
            <ac:spMk id="38" creationId="{3D86661A-A5B0-CEE4-D686-56A58DFD77B0}"/>
          </ac:spMkLst>
        </pc:spChg>
        <pc:spChg chg="mod">
          <ac:chgData name="kotaro uzawa" userId="3dd9582fdb51bf36" providerId="LiveId" clId="{A11207B3-F2E2-47FF-BECB-A74C0CAE8DA9}" dt="2023-09-27T08:20:57.761" v="24927" actId="20577"/>
          <ac:spMkLst>
            <pc:docMk/>
            <pc:sldMk cId="77000181" sldId="436"/>
            <ac:spMk id="38" creationId="{6147583B-DDC0-4176-0119-0FF582B71E7C}"/>
          </ac:spMkLst>
        </pc:spChg>
        <pc:spChg chg="add mod">
          <ac:chgData name="kotaro uzawa" userId="3dd9582fdb51bf36" providerId="LiveId" clId="{A11207B3-F2E2-47FF-BECB-A74C0CAE8DA9}" dt="2023-09-25T04:25:59.664" v="18543" actId="20577"/>
          <ac:spMkLst>
            <pc:docMk/>
            <pc:sldMk cId="77000181" sldId="436"/>
            <ac:spMk id="39" creationId="{01C8AD3E-3BD4-3BAD-DE9B-2C706B9BCAA0}"/>
          </ac:spMkLst>
        </pc:spChg>
        <pc:spChg chg="mod">
          <ac:chgData name="kotaro uzawa" userId="3dd9582fdb51bf36" providerId="LiveId" clId="{A11207B3-F2E2-47FF-BECB-A74C0CAE8DA9}" dt="2023-09-27T08:20:57.761" v="24927" actId="20577"/>
          <ac:spMkLst>
            <pc:docMk/>
            <pc:sldMk cId="77000181" sldId="436"/>
            <ac:spMk id="39" creationId="{A7DEA1CE-8777-AF37-7F13-9510650010DC}"/>
          </ac:spMkLst>
        </pc:spChg>
        <pc:spChg chg="add mod">
          <ac:chgData name="kotaro uzawa" userId="3dd9582fdb51bf36" providerId="LiveId" clId="{A11207B3-F2E2-47FF-BECB-A74C0CAE8DA9}" dt="2023-09-25T04:25:59.664" v="18543" actId="20577"/>
          <ac:spMkLst>
            <pc:docMk/>
            <pc:sldMk cId="77000181" sldId="436"/>
            <ac:spMk id="40" creationId="{7D089E45-58C0-243D-91AA-4B8404E5B93C}"/>
          </ac:spMkLst>
        </pc:spChg>
        <pc:spChg chg="mod">
          <ac:chgData name="kotaro uzawa" userId="3dd9582fdb51bf36" providerId="LiveId" clId="{A11207B3-F2E2-47FF-BECB-A74C0CAE8DA9}" dt="2023-09-27T08:20:57.761" v="24927" actId="20577"/>
          <ac:spMkLst>
            <pc:docMk/>
            <pc:sldMk cId="77000181" sldId="436"/>
            <ac:spMk id="40" creationId="{9BB3F9B9-A277-AA5D-7AD4-1228C4CE54AD}"/>
          </ac:spMkLst>
        </pc:spChg>
        <pc:spChg chg="add mod">
          <ac:chgData name="kotaro uzawa" userId="3dd9582fdb51bf36" providerId="LiveId" clId="{A11207B3-F2E2-47FF-BECB-A74C0CAE8DA9}" dt="2023-09-25T04:25:59.664" v="18543" actId="20577"/>
          <ac:spMkLst>
            <pc:docMk/>
            <pc:sldMk cId="77000181" sldId="436"/>
            <ac:spMk id="41" creationId="{0333FFB5-00B3-6479-CE2A-4901FBFC2979}"/>
          </ac:spMkLst>
        </pc:spChg>
        <pc:spChg chg="mod">
          <ac:chgData name="kotaro uzawa" userId="3dd9582fdb51bf36" providerId="LiveId" clId="{A11207B3-F2E2-47FF-BECB-A74C0CAE8DA9}" dt="2023-09-27T08:20:57.761" v="24927" actId="20577"/>
          <ac:spMkLst>
            <pc:docMk/>
            <pc:sldMk cId="77000181" sldId="436"/>
            <ac:spMk id="41" creationId="{8DF1C09F-691A-DC6A-272D-18EBE85AEA39}"/>
          </ac:spMkLst>
        </pc:spChg>
        <pc:spChg chg="mod">
          <ac:chgData name="kotaro uzawa" userId="3dd9582fdb51bf36" providerId="LiveId" clId="{A11207B3-F2E2-47FF-BECB-A74C0CAE8DA9}" dt="2023-09-27T08:20:57.761" v="24927" actId="20577"/>
          <ac:spMkLst>
            <pc:docMk/>
            <pc:sldMk cId="77000181" sldId="436"/>
            <ac:spMk id="42" creationId="{2A0039D4-A8B4-7FEC-F984-BBA36AC92A1D}"/>
          </ac:spMkLst>
        </pc:spChg>
        <pc:spChg chg="add mod">
          <ac:chgData name="kotaro uzawa" userId="3dd9582fdb51bf36" providerId="LiveId" clId="{A11207B3-F2E2-47FF-BECB-A74C0CAE8DA9}" dt="2023-09-25T04:25:59.664" v="18543" actId="20577"/>
          <ac:spMkLst>
            <pc:docMk/>
            <pc:sldMk cId="77000181" sldId="436"/>
            <ac:spMk id="42" creationId="{A4F60DCE-3963-EA44-CBA5-D1BE43C35898}"/>
          </ac:spMkLst>
        </pc:spChg>
        <pc:spChg chg="add mod">
          <ac:chgData name="kotaro uzawa" userId="3dd9582fdb51bf36" providerId="LiveId" clId="{A11207B3-F2E2-47FF-BECB-A74C0CAE8DA9}" dt="2023-09-25T04:25:59.664" v="18543" actId="20577"/>
          <ac:spMkLst>
            <pc:docMk/>
            <pc:sldMk cId="77000181" sldId="436"/>
            <ac:spMk id="43" creationId="{33256CC4-F671-66B4-AA9C-C6DE581C4772}"/>
          </ac:spMkLst>
        </pc:spChg>
        <pc:spChg chg="mod">
          <ac:chgData name="kotaro uzawa" userId="3dd9582fdb51bf36" providerId="LiveId" clId="{A11207B3-F2E2-47FF-BECB-A74C0CAE8DA9}" dt="2023-09-27T08:20:57.761" v="24927" actId="20577"/>
          <ac:spMkLst>
            <pc:docMk/>
            <pc:sldMk cId="77000181" sldId="436"/>
            <ac:spMk id="43" creationId="{FDC6BC13-1D2D-D467-FE6D-FA855407B4B5}"/>
          </ac:spMkLst>
        </pc:spChg>
        <pc:spChg chg="add mod">
          <ac:chgData name="kotaro uzawa" userId="3dd9582fdb51bf36" providerId="LiveId" clId="{A11207B3-F2E2-47FF-BECB-A74C0CAE8DA9}" dt="2023-09-25T04:25:59.664" v="18543" actId="20577"/>
          <ac:spMkLst>
            <pc:docMk/>
            <pc:sldMk cId="77000181" sldId="436"/>
            <ac:spMk id="44" creationId="{4D9E785F-95AC-76ED-6935-1765F840B2A2}"/>
          </ac:spMkLst>
        </pc:spChg>
        <pc:spChg chg="mod">
          <ac:chgData name="kotaro uzawa" userId="3dd9582fdb51bf36" providerId="LiveId" clId="{A11207B3-F2E2-47FF-BECB-A74C0CAE8DA9}" dt="2023-09-27T08:20:57.761" v="24927" actId="20577"/>
          <ac:spMkLst>
            <pc:docMk/>
            <pc:sldMk cId="77000181" sldId="436"/>
            <ac:spMk id="44" creationId="{69EA0596-7084-A68D-7BBB-B9AF257F74DD}"/>
          </ac:spMkLst>
        </pc:spChg>
        <pc:spChg chg="mod">
          <ac:chgData name="kotaro uzawa" userId="3dd9582fdb51bf36" providerId="LiveId" clId="{A11207B3-F2E2-47FF-BECB-A74C0CAE8DA9}" dt="2023-09-27T08:20:57.761" v="24927" actId="20577"/>
          <ac:spMkLst>
            <pc:docMk/>
            <pc:sldMk cId="77000181" sldId="436"/>
            <ac:spMk id="45" creationId="{1E519761-FE47-65F1-4C2D-76A8930FEA31}"/>
          </ac:spMkLst>
        </pc:spChg>
        <pc:spChg chg="add mod">
          <ac:chgData name="kotaro uzawa" userId="3dd9582fdb51bf36" providerId="LiveId" clId="{A11207B3-F2E2-47FF-BECB-A74C0CAE8DA9}" dt="2023-09-25T04:25:59.664" v="18543" actId="20577"/>
          <ac:spMkLst>
            <pc:docMk/>
            <pc:sldMk cId="77000181" sldId="436"/>
            <ac:spMk id="45" creationId="{F8C8DD98-99F7-A5E7-85C2-E5DA8166289D}"/>
          </ac:spMkLst>
        </pc:spChg>
        <pc:spChg chg="add mod">
          <ac:chgData name="kotaro uzawa" userId="3dd9582fdb51bf36" providerId="LiveId" clId="{A11207B3-F2E2-47FF-BECB-A74C0CAE8DA9}" dt="2023-09-25T04:25:59.664" v="18543" actId="20577"/>
          <ac:spMkLst>
            <pc:docMk/>
            <pc:sldMk cId="77000181" sldId="436"/>
            <ac:spMk id="46" creationId="{8296F833-E09C-C2C2-F830-1847A6C46653}"/>
          </ac:spMkLst>
        </pc:spChg>
        <pc:spChg chg="mod">
          <ac:chgData name="kotaro uzawa" userId="3dd9582fdb51bf36" providerId="LiveId" clId="{A11207B3-F2E2-47FF-BECB-A74C0CAE8DA9}" dt="2023-09-27T08:21:12.746" v="24929" actId="1076"/>
          <ac:spMkLst>
            <pc:docMk/>
            <pc:sldMk cId="77000181" sldId="436"/>
            <ac:spMk id="46" creationId="{C51F5B78-E3C7-510C-C1FD-162287EF23A3}"/>
          </ac:spMkLst>
        </pc:spChg>
        <pc:spChg chg="add mod">
          <ac:chgData name="kotaro uzawa" userId="3dd9582fdb51bf36" providerId="LiveId" clId="{A11207B3-F2E2-47FF-BECB-A74C0CAE8DA9}" dt="2023-09-25T04:25:59.664" v="18543" actId="20577"/>
          <ac:spMkLst>
            <pc:docMk/>
            <pc:sldMk cId="77000181" sldId="436"/>
            <ac:spMk id="47" creationId="{3171BA1C-00A0-1827-EDAB-7C8B6A9D3C1F}"/>
          </ac:spMkLst>
        </pc:spChg>
        <pc:spChg chg="mod">
          <ac:chgData name="kotaro uzawa" userId="3dd9582fdb51bf36" providerId="LiveId" clId="{A11207B3-F2E2-47FF-BECB-A74C0CAE8DA9}" dt="2023-09-27T08:21:09.498" v="24928" actId="1076"/>
          <ac:spMkLst>
            <pc:docMk/>
            <pc:sldMk cId="77000181" sldId="436"/>
            <ac:spMk id="47" creationId="{35D0E510-27FE-70AF-B496-40DF7DA0014C}"/>
          </ac:spMkLst>
        </pc:spChg>
        <pc:spChg chg="add mod">
          <ac:chgData name="kotaro uzawa" userId="3dd9582fdb51bf36" providerId="LiveId" clId="{A11207B3-F2E2-47FF-BECB-A74C0CAE8DA9}" dt="2023-09-25T04:25:59.664" v="18543" actId="20577"/>
          <ac:spMkLst>
            <pc:docMk/>
            <pc:sldMk cId="77000181" sldId="436"/>
            <ac:spMk id="48" creationId="{0E43CA70-8DC0-082D-A55B-689A4BCA9D15}"/>
          </ac:spMkLst>
        </pc:spChg>
        <pc:spChg chg="mod">
          <ac:chgData name="kotaro uzawa" userId="3dd9582fdb51bf36" providerId="LiveId" clId="{A11207B3-F2E2-47FF-BECB-A74C0CAE8DA9}" dt="2023-09-27T08:21:35.542" v="24935" actId="20577"/>
          <ac:spMkLst>
            <pc:docMk/>
            <pc:sldMk cId="77000181" sldId="436"/>
            <ac:spMk id="48" creationId="{BC630BFE-D697-3A70-29CA-5C51F7B0793B}"/>
          </ac:spMkLst>
        </pc:spChg>
        <pc:spChg chg="add mod">
          <ac:chgData name="kotaro uzawa" userId="3dd9582fdb51bf36" providerId="LiveId" clId="{A11207B3-F2E2-47FF-BECB-A74C0CAE8DA9}" dt="2023-09-25T04:25:59.664" v="18543" actId="20577"/>
          <ac:spMkLst>
            <pc:docMk/>
            <pc:sldMk cId="77000181" sldId="436"/>
            <ac:spMk id="49" creationId="{D65FE332-E144-DA1F-F529-34AD9324F8F7}"/>
          </ac:spMkLst>
        </pc:spChg>
        <pc:spChg chg="del mod">
          <ac:chgData name="kotaro uzawa" userId="3dd9582fdb51bf36" providerId="LiveId" clId="{A11207B3-F2E2-47FF-BECB-A74C0CAE8DA9}" dt="2023-09-27T08:21:23.124" v="24931" actId="21"/>
          <ac:spMkLst>
            <pc:docMk/>
            <pc:sldMk cId="77000181" sldId="436"/>
            <ac:spMk id="50" creationId="{12195AAB-65AB-8943-49D7-00EF886C77E3}"/>
          </ac:spMkLst>
        </pc:spChg>
        <pc:spChg chg="add mod">
          <ac:chgData name="kotaro uzawa" userId="3dd9582fdb51bf36" providerId="LiveId" clId="{A11207B3-F2E2-47FF-BECB-A74C0CAE8DA9}" dt="2023-09-25T04:25:59.664" v="18543" actId="20577"/>
          <ac:spMkLst>
            <pc:docMk/>
            <pc:sldMk cId="77000181" sldId="436"/>
            <ac:spMk id="50" creationId="{F70BF814-963B-6744-052E-600797E601F8}"/>
          </ac:spMkLst>
        </pc:spChg>
        <pc:spChg chg="del mod">
          <ac:chgData name="kotaro uzawa" userId="3dd9582fdb51bf36" providerId="LiveId" clId="{A11207B3-F2E2-47FF-BECB-A74C0CAE8DA9}" dt="2023-09-27T08:20:42.127" v="24924" actId="21"/>
          <ac:spMkLst>
            <pc:docMk/>
            <pc:sldMk cId="77000181" sldId="436"/>
            <ac:spMk id="51" creationId="{0D64E812-FCA9-8899-DBD2-9F7FDC69B31C}"/>
          </ac:spMkLst>
        </pc:spChg>
        <pc:spChg chg="add mod">
          <ac:chgData name="kotaro uzawa" userId="3dd9582fdb51bf36" providerId="LiveId" clId="{A11207B3-F2E2-47FF-BECB-A74C0CAE8DA9}" dt="2023-09-25T04:25:59.664" v="18543" actId="20577"/>
          <ac:spMkLst>
            <pc:docMk/>
            <pc:sldMk cId="77000181" sldId="436"/>
            <ac:spMk id="51" creationId="{6C46AD06-CA5A-DAA5-B381-21EC1864A6ED}"/>
          </ac:spMkLst>
        </pc:spChg>
        <pc:spChg chg="add mod">
          <ac:chgData name="kotaro uzawa" userId="3dd9582fdb51bf36" providerId="LiveId" clId="{A11207B3-F2E2-47FF-BECB-A74C0CAE8DA9}" dt="2023-09-25T04:25:59.664" v="18543" actId="20577"/>
          <ac:spMkLst>
            <pc:docMk/>
            <pc:sldMk cId="77000181" sldId="436"/>
            <ac:spMk id="52" creationId="{C193E54D-F68E-EF18-7EB6-20BAD0FBAD2F}"/>
          </ac:spMkLst>
        </pc:spChg>
        <pc:spChg chg="add del mod">
          <ac:chgData name="kotaro uzawa" userId="3dd9582fdb51bf36" providerId="LiveId" clId="{A11207B3-F2E2-47FF-BECB-A74C0CAE8DA9}" dt="2023-09-27T08:14:17.290" v="24801" actId="21"/>
          <ac:spMkLst>
            <pc:docMk/>
            <pc:sldMk cId="77000181" sldId="436"/>
            <ac:spMk id="53" creationId="{F34A7C08-22A4-B7C4-9D2C-6C9D0B248902}"/>
          </ac:spMkLst>
        </pc:spChg>
        <pc:spChg chg="add del mod">
          <ac:chgData name="kotaro uzawa" userId="3dd9582fdb51bf36" providerId="LiveId" clId="{A11207B3-F2E2-47FF-BECB-A74C0CAE8DA9}" dt="2023-09-18T15:23:00.579" v="2875" actId="21"/>
          <ac:spMkLst>
            <pc:docMk/>
            <pc:sldMk cId="77000181" sldId="436"/>
            <ac:spMk id="53" creationId="{F5A6DF45-220B-AC88-2505-3228036F0DC9}"/>
          </ac:spMkLst>
        </pc:spChg>
        <pc:spChg chg="add mod">
          <ac:chgData name="kotaro uzawa" userId="3dd9582fdb51bf36" providerId="LiveId" clId="{A11207B3-F2E2-47FF-BECB-A74C0CAE8DA9}" dt="2023-09-25T04:25:59.664" v="18543" actId="20577"/>
          <ac:spMkLst>
            <pc:docMk/>
            <pc:sldMk cId="77000181" sldId="436"/>
            <ac:spMk id="54" creationId="{180B5081-CE5F-5C29-62BC-54C79D7C9BB4}"/>
          </ac:spMkLst>
        </pc:spChg>
        <pc:spChg chg="mod">
          <ac:chgData name="kotaro uzawa" userId="3dd9582fdb51bf36" providerId="LiveId" clId="{A11207B3-F2E2-47FF-BECB-A74C0CAE8DA9}" dt="2023-09-27T08:21:18.668" v="24930"/>
          <ac:spMkLst>
            <pc:docMk/>
            <pc:sldMk cId="77000181" sldId="436"/>
            <ac:spMk id="54" creationId="{DAE41F89-2537-A3DA-A870-4EAA7EE248CB}"/>
          </ac:spMkLst>
        </pc:spChg>
        <pc:spChg chg="mod">
          <ac:chgData name="kotaro uzawa" userId="3dd9582fdb51bf36" providerId="LiveId" clId="{A11207B3-F2E2-47FF-BECB-A74C0CAE8DA9}" dt="2023-09-27T08:21:18.668" v="24930"/>
          <ac:spMkLst>
            <pc:docMk/>
            <pc:sldMk cId="77000181" sldId="436"/>
            <ac:spMk id="55" creationId="{E2482DE2-BC78-1E1F-BC07-4952A655C635}"/>
          </ac:spMkLst>
        </pc:spChg>
        <pc:spChg chg="add mod">
          <ac:chgData name="kotaro uzawa" userId="3dd9582fdb51bf36" providerId="LiveId" clId="{A11207B3-F2E2-47FF-BECB-A74C0CAE8DA9}" dt="2023-09-18T15:33:48.941" v="3016" actId="164"/>
          <ac:spMkLst>
            <pc:docMk/>
            <pc:sldMk cId="77000181" sldId="436"/>
            <ac:spMk id="57" creationId="{D9171518-3BCF-DE60-1198-EF1B12B9DD1F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58" creationId="{F6A52C88-B464-42C7-0ED4-2BA00F1CA33F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59" creationId="{BED73BB1-9CD3-F0C9-590A-C123D3569853}"/>
          </ac:spMkLst>
        </pc:spChg>
        <pc:spChg chg="add mod">
          <ac:chgData name="kotaro uzawa" userId="3dd9582fdb51bf36" providerId="LiveId" clId="{A11207B3-F2E2-47FF-BECB-A74C0CAE8DA9}" dt="2023-09-18T15:39:29.126" v="3161" actId="255"/>
          <ac:spMkLst>
            <pc:docMk/>
            <pc:sldMk cId="77000181" sldId="436"/>
            <ac:spMk id="60" creationId="{49771DCA-9F17-9FCE-FD53-AC1052DE6B81}"/>
          </ac:spMkLst>
        </pc:spChg>
        <pc:spChg chg="add mod">
          <ac:chgData name="kotaro uzawa" userId="3dd9582fdb51bf36" providerId="LiveId" clId="{A11207B3-F2E2-47FF-BECB-A74C0CAE8DA9}" dt="2023-09-18T15:39:36.553" v="3164" actId="255"/>
          <ac:spMkLst>
            <pc:docMk/>
            <pc:sldMk cId="77000181" sldId="436"/>
            <ac:spMk id="61" creationId="{2373086C-353F-9245-43AF-F02C821BE74F}"/>
          </ac:spMkLst>
        </pc:spChg>
        <pc:spChg chg="add mod">
          <ac:chgData name="kotaro uzawa" userId="3dd9582fdb51bf36" providerId="LiveId" clId="{A11207B3-F2E2-47FF-BECB-A74C0CAE8DA9}" dt="2023-09-18T15:33:48.941" v="3016" actId="164"/>
          <ac:spMkLst>
            <pc:docMk/>
            <pc:sldMk cId="77000181" sldId="436"/>
            <ac:spMk id="62" creationId="{9477B4BD-15FD-8682-F1B3-BF72C6838815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63" creationId="{3C970AB8-68E2-DCE9-3F9A-AB8411864D40}"/>
          </ac:spMkLst>
        </pc:spChg>
        <pc:spChg chg="add del mod">
          <ac:chgData name="kotaro uzawa" userId="3dd9582fdb51bf36" providerId="LiveId" clId="{A11207B3-F2E2-47FF-BECB-A74C0CAE8DA9}" dt="2023-09-18T15:29:56.822" v="2977"/>
          <ac:spMkLst>
            <pc:docMk/>
            <pc:sldMk cId="77000181" sldId="436"/>
            <ac:spMk id="63" creationId="{43E256FE-AE7C-6A6A-8A58-9C5B70E4F3B2}"/>
          </ac:spMkLst>
        </pc:spChg>
        <pc:spChg chg="add mod">
          <ac:chgData name="kotaro uzawa" userId="3dd9582fdb51bf36" providerId="LiveId" clId="{A11207B3-F2E2-47FF-BECB-A74C0CAE8DA9}" dt="2023-09-18T15:33:48.941" v="3016" actId="164"/>
          <ac:spMkLst>
            <pc:docMk/>
            <pc:sldMk cId="77000181" sldId="436"/>
            <ac:spMk id="64" creationId="{FD2BD0B5-4F4C-618D-B90F-6EB07DCCD5A2}"/>
          </ac:spMkLst>
        </pc:spChg>
        <pc:spChg chg="add mod">
          <ac:chgData name="kotaro uzawa" userId="3dd9582fdb51bf36" providerId="LiveId" clId="{A11207B3-F2E2-47FF-BECB-A74C0CAE8DA9}" dt="2023-09-18T15:33:48.941" v="3016" actId="164"/>
          <ac:spMkLst>
            <pc:docMk/>
            <pc:sldMk cId="77000181" sldId="436"/>
            <ac:spMk id="65" creationId="{76B7F8B5-3C48-44F5-12D2-DC3F4CFFCB76}"/>
          </ac:spMkLst>
        </pc:spChg>
        <pc:spChg chg="add mod">
          <ac:chgData name="kotaro uzawa" userId="3dd9582fdb51bf36" providerId="LiveId" clId="{A11207B3-F2E2-47FF-BECB-A74C0CAE8DA9}" dt="2023-09-18T15:33:48.941" v="3016" actId="164"/>
          <ac:spMkLst>
            <pc:docMk/>
            <pc:sldMk cId="77000181" sldId="436"/>
            <ac:spMk id="66" creationId="{9B081B47-E9C8-8AC1-7D0F-876986645928}"/>
          </ac:spMkLst>
        </pc:spChg>
        <pc:spChg chg="add mod">
          <ac:chgData name="kotaro uzawa" userId="3dd9582fdb51bf36" providerId="LiveId" clId="{A11207B3-F2E2-47FF-BECB-A74C0CAE8DA9}" dt="2023-09-18T15:33:48.941" v="3016" actId="164"/>
          <ac:spMkLst>
            <pc:docMk/>
            <pc:sldMk cId="77000181" sldId="436"/>
            <ac:spMk id="67" creationId="{A4ECFE41-1439-FD98-EDAC-D88B7ED75057}"/>
          </ac:spMkLst>
        </pc:spChg>
        <pc:spChg chg="add mod">
          <ac:chgData name="kotaro uzawa" userId="3dd9582fdb51bf36" providerId="LiveId" clId="{A11207B3-F2E2-47FF-BECB-A74C0CAE8DA9}" dt="2023-09-18T15:33:48.941" v="3016" actId="164"/>
          <ac:spMkLst>
            <pc:docMk/>
            <pc:sldMk cId="77000181" sldId="436"/>
            <ac:spMk id="68" creationId="{85695A00-0DFF-ED17-7111-180A6BE3F56F}"/>
          </ac:spMkLst>
        </pc:spChg>
        <pc:spChg chg="add mod ord">
          <ac:chgData name="kotaro uzawa" userId="3dd9582fdb51bf36" providerId="LiveId" clId="{A11207B3-F2E2-47FF-BECB-A74C0CAE8DA9}" dt="2023-09-22T06:03:11.628" v="6433" actId="167"/>
          <ac:spMkLst>
            <pc:docMk/>
            <pc:sldMk cId="77000181" sldId="436"/>
            <ac:spMk id="69" creationId="{FFD89590-07D5-F8FD-7A9B-8A3543676CB2}"/>
          </ac:spMkLst>
        </pc:spChg>
        <pc:spChg chg="add mod">
          <ac:chgData name="kotaro uzawa" userId="3dd9582fdb51bf36" providerId="LiveId" clId="{A11207B3-F2E2-47FF-BECB-A74C0CAE8DA9}" dt="2023-09-24T09:38:49.733" v="12273" actId="164"/>
          <ac:spMkLst>
            <pc:docMk/>
            <pc:sldMk cId="77000181" sldId="436"/>
            <ac:spMk id="71" creationId="{8EF86850-D422-2E09-3A64-0FD03A4B93D4}"/>
          </ac:spMkLst>
        </pc:spChg>
        <pc:spChg chg="add del mod">
          <ac:chgData name="kotaro uzawa" userId="3dd9582fdb51bf36" providerId="LiveId" clId="{A11207B3-F2E2-47FF-BECB-A74C0CAE8DA9}" dt="2023-09-18T15:46:50.783" v="3250"/>
          <ac:spMkLst>
            <pc:docMk/>
            <pc:sldMk cId="77000181" sldId="436"/>
            <ac:spMk id="72" creationId="{1F2A90D3-F3C8-E237-23A4-A1487B856407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72" creationId="{7CBB690B-9C76-9A1D-5281-A22194441A5E}"/>
          </ac:spMkLst>
        </pc:spChg>
        <pc:spChg chg="add del mod">
          <ac:chgData name="kotaro uzawa" userId="3dd9582fdb51bf36" providerId="LiveId" clId="{A11207B3-F2E2-47FF-BECB-A74C0CAE8DA9}" dt="2023-09-18T15:37:57.282" v="3116"/>
          <ac:spMkLst>
            <pc:docMk/>
            <pc:sldMk cId="77000181" sldId="436"/>
            <ac:spMk id="73" creationId="{64FDDE6B-C9D6-C629-F6B8-7386DA5753DD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73" creationId="{B790CD7A-72E3-2B3A-B41D-D368F4E7BC36}"/>
          </ac:spMkLst>
        </pc:spChg>
        <pc:spChg chg="add del mod">
          <ac:chgData name="kotaro uzawa" userId="3dd9582fdb51bf36" providerId="LiveId" clId="{A11207B3-F2E2-47FF-BECB-A74C0CAE8DA9}" dt="2023-09-18T15:37:59.873" v="3120"/>
          <ac:spMkLst>
            <pc:docMk/>
            <pc:sldMk cId="77000181" sldId="436"/>
            <ac:spMk id="74" creationId="{4F26A595-C846-3E24-C9E9-2B8BCE1F55FD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74" creationId="{E1409E36-803D-66F3-176B-0FF12511868D}"/>
          </ac:spMkLst>
        </pc:spChg>
        <pc:spChg chg="add del mod ord">
          <ac:chgData name="kotaro uzawa" userId="3dd9582fdb51bf36" providerId="LiveId" clId="{A11207B3-F2E2-47FF-BECB-A74C0CAE8DA9}" dt="2023-09-26T08:16:14.355" v="22591" actId="21"/>
          <ac:spMkLst>
            <pc:docMk/>
            <pc:sldMk cId="77000181" sldId="436"/>
            <ac:spMk id="75" creationId="{AA5A1164-53C9-E155-6288-3DD8053EDB7B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76" creationId="{5E16DAD3-F1E9-0E92-5FB0-753FDA104740}"/>
          </ac:spMkLst>
        </pc:spChg>
        <pc:spChg chg="add del mod">
          <ac:chgData name="kotaro uzawa" userId="3dd9582fdb51bf36" providerId="LiveId" clId="{A11207B3-F2E2-47FF-BECB-A74C0CAE8DA9}" dt="2023-09-18T15:45:22.867" v="3223" actId="21"/>
          <ac:spMkLst>
            <pc:docMk/>
            <pc:sldMk cId="77000181" sldId="436"/>
            <ac:spMk id="76" creationId="{98040D01-16AA-D785-E9DC-54D64BD98414}"/>
          </ac:spMkLst>
        </pc:spChg>
        <pc:spChg chg="add del mod">
          <ac:chgData name="kotaro uzawa" userId="3dd9582fdb51bf36" providerId="LiveId" clId="{A11207B3-F2E2-47FF-BECB-A74C0CAE8DA9}" dt="2023-09-26T08:16:47.417" v="22601" actId="21"/>
          <ac:spMkLst>
            <pc:docMk/>
            <pc:sldMk cId="77000181" sldId="436"/>
            <ac:spMk id="77" creationId="{2ACB7160-6500-26DD-5B23-D62DD7AE0D32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78" creationId="{3961DECE-EBA3-CF34-F199-1BE69E8AA839}"/>
          </ac:spMkLst>
        </pc:spChg>
        <pc:spChg chg="add del mod">
          <ac:chgData name="kotaro uzawa" userId="3dd9582fdb51bf36" providerId="LiveId" clId="{A11207B3-F2E2-47FF-BECB-A74C0CAE8DA9}" dt="2023-09-18T15:44:52.731" v="3211" actId="21"/>
          <ac:spMkLst>
            <pc:docMk/>
            <pc:sldMk cId="77000181" sldId="436"/>
            <ac:spMk id="78" creationId="{D9DEBB37-8BA6-659A-3A3F-6C4067115C6F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79" creationId="{9C140562-9B9E-05A0-DC5E-925533A30DB1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81" creationId="{9306F2C0-D24D-B3D7-B3A1-A14F15E9A8A1}"/>
          </ac:spMkLst>
        </pc:spChg>
        <pc:spChg chg="add del mod">
          <ac:chgData name="kotaro uzawa" userId="3dd9582fdb51bf36" providerId="LiveId" clId="{A11207B3-F2E2-47FF-BECB-A74C0CAE8DA9}" dt="2023-09-26T08:16:47.417" v="22601" actId="21"/>
          <ac:spMkLst>
            <pc:docMk/>
            <pc:sldMk cId="77000181" sldId="436"/>
            <ac:spMk id="82" creationId="{297ADC6F-9376-F7A0-E525-AD5186EADDA9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83" creationId="{4A47C596-F048-C498-1B5C-B9A78C7C9538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84" creationId="{26F84075-BCBE-7B7F-B77E-F3C37DFC2CC8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85" creationId="{2BE5F605-B87B-7F95-75AF-A9AB24BE4A1F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86" creationId="{402DFE74-FE45-3688-9D41-E30A5ACC3003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87" creationId="{269B77B4-9671-8BFE-694A-1AB664E3BCCB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88" creationId="{F2A6FE0D-C0FF-7783-FE78-F7FFA44F3269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89" creationId="{E4F7FBF5-3140-68DB-3C8C-87BFEA7A5E90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90" creationId="{7D12F795-1034-8375-8A76-93B964720CD3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91" creationId="{7AA7C594-04E2-A587-9BF2-3171B1949235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92" creationId="{A72BAFF8-77EF-264C-D585-022D372A21BF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93" creationId="{086EC84A-A426-AF4D-8D8C-19C9CF0AF60A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94" creationId="{CACE31D2-7A64-E537-5F67-FC20CEAB4E45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95" creationId="{E7A6EA87-095A-81B1-0D9B-A6212230AF90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96" creationId="{9317E6CD-6A2D-8692-760E-E6543B60FB1E}"/>
          </ac:spMkLst>
        </pc:spChg>
        <pc:spChg chg="add del mod">
          <ac:chgData name="kotaro uzawa" userId="3dd9582fdb51bf36" providerId="LiveId" clId="{A11207B3-F2E2-47FF-BECB-A74C0CAE8DA9}" dt="2023-09-26T08:17:22.514" v="22605"/>
          <ac:spMkLst>
            <pc:docMk/>
            <pc:sldMk cId="77000181" sldId="436"/>
            <ac:spMk id="97" creationId="{4EF15536-5918-315B-9AEE-8FF5CBE73A07}"/>
          </ac:spMkLst>
        </pc:spChg>
        <pc:grpChg chg="add mod">
          <ac:chgData name="kotaro uzawa" userId="3dd9582fdb51bf36" providerId="LiveId" clId="{A11207B3-F2E2-47FF-BECB-A74C0CAE8DA9}" dt="2023-09-27T08:18:58.385" v="24890" actId="1076"/>
          <ac:grpSpMkLst>
            <pc:docMk/>
            <pc:sldMk cId="77000181" sldId="436"/>
            <ac:grpSpMk id="3" creationId="{ADA07689-E38E-FA74-EA3E-39A22E3011F8}"/>
          </ac:grpSpMkLst>
        </pc:grpChg>
        <pc:grpChg chg="add mod">
          <ac:chgData name="kotaro uzawa" userId="3dd9582fdb51bf36" providerId="LiveId" clId="{A11207B3-F2E2-47FF-BECB-A74C0CAE8DA9}" dt="2023-09-24T09:39:04.658" v="12276" actId="164"/>
          <ac:grpSpMkLst>
            <pc:docMk/>
            <pc:sldMk cId="77000181" sldId="436"/>
            <ac:grpSpMk id="6" creationId="{B8FFC15D-ACDC-F2C4-3ABC-E7E29A787335}"/>
          </ac:grpSpMkLst>
        </pc:grpChg>
        <pc:grpChg chg="add del mod">
          <ac:chgData name="kotaro uzawa" userId="3dd9582fdb51bf36" providerId="LiveId" clId="{A11207B3-F2E2-47FF-BECB-A74C0CAE8DA9}" dt="2023-09-26T08:16:47.417" v="22601" actId="21"/>
          <ac:grpSpMkLst>
            <pc:docMk/>
            <pc:sldMk cId="77000181" sldId="436"/>
            <ac:grpSpMk id="7" creationId="{E1D3DB06-C218-8E58-0C74-4CAC1EB7C7E5}"/>
          </ac:grpSpMkLst>
        </pc:grpChg>
        <pc:grpChg chg="add mod">
          <ac:chgData name="kotaro uzawa" userId="3dd9582fdb51bf36" providerId="LiveId" clId="{A11207B3-F2E2-47FF-BECB-A74C0CAE8DA9}" dt="2023-09-27T08:20:57.761" v="24927" actId="20577"/>
          <ac:grpSpMkLst>
            <pc:docMk/>
            <pc:sldMk cId="77000181" sldId="436"/>
            <ac:grpSpMk id="8" creationId="{35C03765-B164-135E-5D92-CE0E4BC35C05}"/>
          </ac:grpSpMkLst>
        </pc:grpChg>
        <pc:grpChg chg="add mod">
          <ac:chgData name="kotaro uzawa" userId="3dd9582fdb51bf36" providerId="LiveId" clId="{A11207B3-F2E2-47FF-BECB-A74C0CAE8DA9}" dt="2023-09-27T08:14:39.549" v="24806" actId="164"/>
          <ac:grpSpMkLst>
            <pc:docMk/>
            <pc:sldMk cId="77000181" sldId="436"/>
            <ac:grpSpMk id="15" creationId="{55B902C4-7427-6244-20D4-3C655AB2A51A}"/>
          </ac:grpSpMkLst>
        </pc:grpChg>
        <pc:grpChg chg="mod">
          <ac:chgData name="kotaro uzawa" userId="3dd9582fdb51bf36" providerId="LiveId" clId="{A11207B3-F2E2-47FF-BECB-A74C0CAE8DA9}" dt="2023-09-27T08:14:20.851" v="24804" actId="403"/>
          <ac:grpSpMkLst>
            <pc:docMk/>
            <pc:sldMk cId="77000181" sldId="436"/>
            <ac:grpSpMk id="17" creationId="{33CA6A4B-973F-669C-90F3-BC6260F0C591}"/>
          </ac:grpSpMkLst>
        </pc:grpChg>
        <pc:grpChg chg="mod">
          <ac:chgData name="kotaro uzawa" userId="3dd9582fdb51bf36" providerId="LiveId" clId="{A11207B3-F2E2-47FF-BECB-A74C0CAE8DA9}" dt="2023-09-27T08:14:20.851" v="24804" actId="403"/>
          <ac:grpSpMkLst>
            <pc:docMk/>
            <pc:sldMk cId="77000181" sldId="436"/>
            <ac:grpSpMk id="21" creationId="{4D07AF73-2258-20A1-D212-19C6E767114A}"/>
          </ac:grpSpMkLst>
        </pc:grpChg>
        <pc:grpChg chg="del mod">
          <ac:chgData name="kotaro uzawa" userId="3dd9582fdb51bf36" providerId="LiveId" clId="{A11207B3-F2E2-47FF-BECB-A74C0CAE8DA9}" dt="2023-09-27T08:20:42.127" v="24924" actId="21"/>
          <ac:grpSpMkLst>
            <pc:docMk/>
            <pc:sldMk cId="77000181" sldId="436"/>
            <ac:grpSpMk id="49" creationId="{E992FD02-D6C7-68B6-A38B-22DDF8B09B31}"/>
          </ac:grpSpMkLst>
        </pc:grpChg>
        <pc:grpChg chg="add mod">
          <ac:chgData name="kotaro uzawa" userId="3dd9582fdb51bf36" providerId="LiveId" clId="{A11207B3-F2E2-47FF-BECB-A74C0CAE8DA9}" dt="2023-09-27T08:21:28.359" v="24932" actId="1076"/>
          <ac:grpSpMkLst>
            <pc:docMk/>
            <pc:sldMk cId="77000181" sldId="436"/>
            <ac:grpSpMk id="52" creationId="{13EF3F28-EC44-6532-31B4-BF32265CFC1D}"/>
          </ac:grpSpMkLst>
        </pc:grpChg>
        <pc:grpChg chg="add mod">
          <ac:chgData name="kotaro uzawa" userId="3dd9582fdb51bf36" providerId="LiveId" clId="{A11207B3-F2E2-47FF-BECB-A74C0CAE8DA9}" dt="2023-09-25T04:25:59.664" v="18543" actId="20577"/>
          <ac:grpSpMkLst>
            <pc:docMk/>
            <pc:sldMk cId="77000181" sldId="436"/>
            <ac:grpSpMk id="55" creationId="{42B957BE-F8D4-E236-9ADA-DE16A7BE4BE8}"/>
          </ac:grpSpMkLst>
        </pc:grpChg>
        <pc:grpChg chg="add del mod">
          <ac:chgData name="kotaro uzawa" userId="3dd9582fdb51bf36" providerId="LiveId" clId="{A11207B3-F2E2-47FF-BECB-A74C0CAE8DA9}" dt="2023-09-26T08:16:10.873" v="22590" actId="478"/>
          <ac:grpSpMkLst>
            <pc:docMk/>
            <pc:sldMk cId="77000181" sldId="436"/>
            <ac:grpSpMk id="56" creationId="{31E99833-5C1D-EAC2-9838-1D09BB3157A3}"/>
          </ac:grpSpMkLst>
        </pc:grpChg>
        <pc:grpChg chg="add mod">
          <ac:chgData name="kotaro uzawa" userId="3dd9582fdb51bf36" providerId="LiveId" clId="{A11207B3-F2E2-47FF-BECB-A74C0CAE8DA9}" dt="2023-09-24T09:38:49.733" v="12273" actId="164"/>
          <ac:grpSpMkLst>
            <pc:docMk/>
            <pc:sldMk cId="77000181" sldId="436"/>
            <ac:grpSpMk id="70" creationId="{69600812-367A-D5B8-3160-34C552141F33}"/>
          </ac:grpSpMkLst>
        </pc:grpChg>
        <pc:picChg chg="del">
          <ac:chgData name="kotaro uzawa" userId="3dd9582fdb51bf36" providerId="LiveId" clId="{A11207B3-F2E2-47FF-BECB-A74C0CAE8DA9}" dt="2023-09-18T14:45:10.563" v="1828" actId="21"/>
          <ac:picMkLst>
            <pc:docMk/>
            <pc:sldMk cId="77000181" sldId="436"/>
            <ac:picMk id="7" creationId="{C89B76A3-8F27-B802-6B1E-4FCB4B70FAF5}"/>
          </ac:picMkLst>
        </pc:picChg>
        <pc:picChg chg="del mod">
          <ac:chgData name="kotaro uzawa" userId="3dd9582fdb51bf36" providerId="LiveId" clId="{A11207B3-F2E2-47FF-BECB-A74C0CAE8DA9}" dt="2023-09-18T14:42:54.749" v="1826" actId="21"/>
          <ac:picMkLst>
            <pc:docMk/>
            <pc:sldMk cId="77000181" sldId="436"/>
            <ac:picMk id="26" creationId="{474621A0-52AE-E324-8A8B-385BD4017C26}"/>
          </ac:picMkLst>
        </pc:picChg>
        <pc:cxnChg chg="add mod">
          <ac:chgData name="kotaro uzawa" userId="3dd9582fdb51bf36" providerId="LiveId" clId="{A11207B3-F2E2-47FF-BECB-A74C0CAE8DA9}" dt="2023-09-27T08:18:31.696" v="24889" actId="692"/>
          <ac:cxnSpMkLst>
            <pc:docMk/>
            <pc:sldMk cId="77000181" sldId="436"/>
            <ac:cxnSpMk id="13" creationId="{3AF7FC35-9F78-4A82-A61C-E6D74C51BA64}"/>
          </ac:cxnSpMkLst>
        </pc:cxnChg>
        <pc:cxnChg chg="add del">
          <ac:chgData name="kotaro uzawa" userId="3dd9582fdb51bf36" providerId="LiveId" clId="{A11207B3-F2E2-47FF-BECB-A74C0CAE8DA9}" dt="2023-09-18T15:28:09.292" v="2928" actId="11529"/>
          <ac:cxnSpMkLst>
            <pc:docMk/>
            <pc:sldMk cId="77000181" sldId="436"/>
            <ac:cxnSpMk id="59" creationId="{DE125330-FE01-5667-980D-059C79F49E24}"/>
          </ac:cxnSpMkLst>
        </pc:cxnChg>
        <pc:cxnChg chg="add del mod">
          <ac:chgData name="kotaro uzawa" userId="3dd9582fdb51bf36" providerId="LiveId" clId="{A11207B3-F2E2-47FF-BECB-A74C0CAE8DA9}" dt="2023-09-26T08:16:47.417" v="22601" actId="21"/>
          <ac:cxnSpMkLst>
            <pc:docMk/>
            <pc:sldMk cId="77000181" sldId="436"/>
            <ac:cxnSpMk id="80" creationId="{934F8AF2-51AF-211D-31AB-D98C1853A1AE}"/>
          </ac:cxnSpMkLst>
        </pc:cxnChg>
      </pc:sldChg>
      <pc:sldChg chg="addSp delSp modSp add mod delAnim modNotesTx">
        <pc:chgData name="kotaro uzawa" userId="3dd9582fdb51bf36" providerId="LiveId" clId="{A11207B3-F2E2-47FF-BECB-A74C0CAE8DA9}" dt="2023-09-26T09:02:41.710" v="23233" actId="1076"/>
        <pc:sldMkLst>
          <pc:docMk/>
          <pc:sldMk cId="2921476343" sldId="437"/>
        </pc:sldMkLst>
        <pc:spChg chg="add mod">
          <ac:chgData name="kotaro uzawa" userId="3dd9582fdb51bf36" providerId="LiveId" clId="{A11207B3-F2E2-47FF-BECB-A74C0CAE8DA9}" dt="2023-09-26T08:18:01.592" v="22620" actId="20577"/>
          <ac:spMkLst>
            <pc:docMk/>
            <pc:sldMk cId="2921476343" sldId="437"/>
            <ac:spMk id="2" creationId="{BDAA85C7-B59C-F3A4-BAE6-AD652E391796}"/>
          </ac:spMkLst>
        </pc:spChg>
        <pc:spChg chg="add del mod">
          <ac:chgData name="kotaro uzawa" userId="3dd9582fdb51bf36" providerId="LiveId" clId="{A11207B3-F2E2-47FF-BECB-A74C0CAE8DA9}" dt="2023-09-26T08:59:05.140" v="23163" actId="21"/>
          <ac:spMkLst>
            <pc:docMk/>
            <pc:sldMk cId="2921476343" sldId="437"/>
            <ac:spMk id="3" creationId="{C9ADE935-6D1F-CCC5-0EDD-479D3840CE3A}"/>
          </ac:spMkLst>
        </pc:spChg>
        <pc:spChg chg="del">
          <ac:chgData name="kotaro uzawa" userId="3dd9582fdb51bf36" providerId="LiveId" clId="{A11207B3-F2E2-47FF-BECB-A74C0CAE8DA9}" dt="2023-09-18T15:51:48.573" v="3325" actId="478"/>
          <ac:spMkLst>
            <pc:docMk/>
            <pc:sldMk cId="2921476343" sldId="437"/>
            <ac:spMk id="5" creationId="{C23743EB-28F4-BA87-BF93-B8DA0E4D2F9C}"/>
          </ac:spMkLst>
        </pc:spChg>
        <pc:spChg chg="del">
          <ac:chgData name="kotaro uzawa" userId="3dd9582fdb51bf36" providerId="LiveId" clId="{A11207B3-F2E2-47FF-BECB-A74C0CAE8DA9}" dt="2023-09-18T15:51:51.361" v="3326" actId="21"/>
          <ac:spMkLst>
            <pc:docMk/>
            <pc:sldMk cId="2921476343" sldId="437"/>
            <ac:spMk id="6" creationId="{26DCC4DF-995D-D385-6A29-991EDDB28460}"/>
          </ac:spMkLst>
        </pc:spChg>
        <pc:spChg chg="add mod">
          <ac:chgData name="kotaro uzawa" userId="3dd9582fdb51bf36" providerId="LiveId" clId="{A11207B3-F2E2-47FF-BECB-A74C0CAE8DA9}" dt="2023-09-26T08:59:41.808" v="23175" actId="164"/>
          <ac:spMkLst>
            <pc:docMk/>
            <pc:sldMk cId="2921476343" sldId="437"/>
            <ac:spMk id="7" creationId="{1D0850AE-E6B4-5AE3-B948-20885EC3FB21}"/>
          </ac:spMkLst>
        </pc:spChg>
        <pc:spChg chg="del mod">
          <ac:chgData name="kotaro uzawa" userId="3dd9582fdb51bf36" providerId="LiveId" clId="{A11207B3-F2E2-47FF-BECB-A74C0CAE8DA9}" dt="2023-09-18T15:58:03.618" v="3528"/>
          <ac:spMkLst>
            <pc:docMk/>
            <pc:sldMk cId="2921476343" sldId="437"/>
            <ac:spMk id="8" creationId="{9882179D-33B5-1E31-CC10-9FFB12953FA1}"/>
          </ac:spMkLst>
        </pc:spChg>
        <pc:spChg chg="del">
          <ac:chgData name="kotaro uzawa" userId="3dd9582fdb51bf36" providerId="LiveId" clId="{A11207B3-F2E2-47FF-BECB-A74C0CAE8DA9}" dt="2023-09-18T15:58:06.143" v="3529" actId="21"/>
          <ac:spMkLst>
            <pc:docMk/>
            <pc:sldMk cId="2921476343" sldId="437"/>
            <ac:spMk id="9" creationId="{29C01E31-888C-7325-E62C-857F1278D845}"/>
          </ac:spMkLst>
        </pc:spChg>
        <pc:spChg chg="del">
          <ac:chgData name="kotaro uzawa" userId="3dd9582fdb51bf36" providerId="LiveId" clId="{A11207B3-F2E2-47FF-BECB-A74C0CAE8DA9}" dt="2023-09-18T15:58:03.602" v="3526" actId="21"/>
          <ac:spMkLst>
            <pc:docMk/>
            <pc:sldMk cId="2921476343" sldId="437"/>
            <ac:spMk id="10" creationId="{43DEA451-FF22-9059-CEA0-D7D58AB08B3F}"/>
          </ac:spMkLst>
        </pc:spChg>
        <pc:spChg chg="del">
          <ac:chgData name="kotaro uzawa" userId="3dd9582fdb51bf36" providerId="LiveId" clId="{A11207B3-F2E2-47FF-BECB-A74C0CAE8DA9}" dt="2023-09-18T15:58:03.602" v="3526" actId="21"/>
          <ac:spMkLst>
            <pc:docMk/>
            <pc:sldMk cId="2921476343" sldId="437"/>
            <ac:spMk id="11" creationId="{93067253-35CD-9C2F-83FA-8B762FF76E3A}"/>
          </ac:spMkLst>
        </pc:spChg>
        <pc:spChg chg="add mod">
          <ac:chgData name="kotaro uzawa" userId="3dd9582fdb51bf36" providerId="LiveId" clId="{A11207B3-F2E2-47FF-BECB-A74C0CAE8DA9}" dt="2023-09-26T09:02:41.710" v="23233" actId="1076"/>
          <ac:spMkLst>
            <pc:docMk/>
            <pc:sldMk cId="2921476343" sldId="437"/>
            <ac:spMk id="11" creationId="{F3585E3F-858D-8A3E-3483-63B4261BA2C7}"/>
          </ac:spMkLst>
        </pc:spChg>
        <pc:spChg chg="mod">
          <ac:chgData name="kotaro uzawa" userId="3dd9582fdb51bf36" providerId="LiveId" clId="{A11207B3-F2E2-47FF-BECB-A74C0CAE8DA9}" dt="2023-09-18T15:52:57.585" v="3339" actId="20577"/>
          <ac:spMkLst>
            <pc:docMk/>
            <pc:sldMk cId="2921476343" sldId="437"/>
            <ac:spMk id="12" creationId="{48342617-9F62-BA44-7490-C0CDC380C1A8}"/>
          </ac:spMkLst>
        </pc:spChg>
        <pc:spChg chg="mod">
          <ac:chgData name="kotaro uzawa" userId="3dd9582fdb51bf36" providerId="LiveId" clId="{A11207B3-F2E2-47FF-BECB-A74C0CAE8DA9}" dt="2023-09-24T09:39:33.975" v="12281" actId="20577"/>
          <ac:spMkLst>
            <pc:docMk/>
            <pc:sldMk cId="2921476343" sldId="437"/>
            <ac:spMk id="13" creationId="{B3F9AFE4-5707-B7B7-5893-2C151A70C80F}"/>
          </ac:spMkLst>
        </pc:spChg>
        <pc:spChg chg="del">
          <ac:chgData name="kotaro uzawa" userId="3dd9582fdb51bf36" providerId="LiveId" clId="{A11207B3-F2E2-47FF-BECB-A74C0CAE8DA9}" dt="2023-09-18T15:59:10.888" v="3577" actId="21"/>
          <ac:spMkLst>
            <pc:docMk/>
            <pc:sldMk cId="2921476343" sldId="437"/>
            <ac:spMk id="14" creationId="{01CA00EB-62A0-749D-378F-4F5244D29959}"/>
          </ac:spMkLst>
        </pc:spChg>
        <pc:spChg chg="add mod">
          <ac:chgData name="kotaro uzawa" userId="3dd9582fdb51bf36" providerId="LiveId" clId="{A11207B3-F2E2-47FF-BECB-A74C0CAE8DA9}" dt="2023-09-26T09:02:29.957" v="23229" actId="20577"/>
          <ac:spMkLst>
            <pc:docMk/>
            <pc:sldMk cId="2921476343" sldId="437"/>
            <ac:spMk id="14" creationId="{5F89FC42-D906-B867-FBDA-D0AF746D2929}"/>
          </ac:spMkLst>
        </pc:spChg>
        <pc:spChg chg="del">
          <ac:chgData name="kotaro uzawa" userId="3dd9582fdb51bf36" providerId="LiveId" clId="{A11207B3-F2E2-47FF-BECB-A74C0CAE8DA9}" dt="2023-09-18T15:53:29.244" v="3341" actId="21"/>
          <ac:spMkLst>
            <pc:docMk/>
            <pc:sldMk cId="2921476343" sldId="437"/>
            <ac:spMk id="25" creationId="{30C318C6-D67A-1E5D-96FC-1FACB6A7B978}"/>
          </ac:spMkLst>
        </pc:spChg>
        <pc:grpChg chg="add del mod">
          <ac:chgData name="kotaro uzawa" userId="3dd9582fdb51bf36" providerId="LiveId" clId="{A11207B3-F2E2-47FF-BECB-A74C0CAE8DA9}" dt="2023-09-26T09:01:18.627" v="23178" actId="21"/>
          <ac:grpSpMkLst>
            <pc:docMk/>
            <pc:sldMk cId="2921476343" sldId="437"/>
            <ac:grpSpMk id="8" creationId="{A5115A82-F799-4905-004F-48168D0DAA19}"/>
          </ac:grpSpMkLst>
        </pc:grpChg>
        <pc:picChg chg="add del mod">
          <ac:chgData name="kotaro uzawa" userId="3dd9582fdb51bf36" providerId="LiveId" clId="{A11207B3-F2E2-47FF-BECB-A74C0CAE8DA9}" dt="2023-09-26T08:52:02.503" v="23160" actId="21"/>
          <ac:picMkLst>
            <pc:docMk/>
            <pc:sldMk cId="2921476343" sldId="437"/>
            <ac:picMk id="4" creationId="{64DB15A3-BADD-4C7B-B7E9-B4346A5CD656}"/>
          </ac:picMkLst>
        </pc:picChg>
        <pc:picChg chg="add mod modCrop">
          <ac:chgData name="kotaro uzawa" userId="3dd9582fdb51bf36" providerId="LiveId" clId="{A11207B3-F2E2-47FF-BECB-A74C0CAE8DA9}" dt="2023-09-26T08:59:41.808" v="23175" actId="164"/>
          <ac:picMkLst>
            <pc:docMk/>
            <pc:sldMk cId="2921476343" sldId="437"/>
            <ac:picMk id="6" creationId="{B1948D19-FA23-44EE-4162-10818B2545E2}"/>
          </ac:picMkLst>
        </pc:picChg>
        <pc:picChg chg="del">
          <ac:chgData name="kotaro uzawa" userId="3dd9582fdb51bf36" providerId="LiveId" clId="{A11207B3-F2E2-47FF-BECB-A74C0CAE8DA9}" dt="2023-09-18T15:53:29.244" v="3341" actId="21"/>
          <ac:picMkLst>
            <pc:docMk/>
            <pc:sldMk cId="2921476343" sldId="437"/>
            <ac:picMk id="7" creationId="{C89B76A3-8F27-B802-6B1E-4FCB4B70FAF5}"/>
          </ac:picMkLst>
        </pc:picChg>
        <pc:picChg chg="add mod modCrop">
          <ac:chgData name="kotaro uzawa" userId="3dd9582fdb51bf36" providerId="LiveId" clId="{A11207B3-F2E2-47FF-BECB-A74C0CAE8DA9}" dt="2023-09-26T09:02:37.758" v="23232" actId="1076"/>
          <ac:picMkLst>
            <pc:docMk/>
            <pc:sldMk cId="2921476343" sldId="437"/>
            <ac:picMk id="10" creationId="{6ABDECC6-A0A8-F70C-E4C7-DD11F81BF1F9}"/>
          </ac:picMkLst>
        </pc:picChg>
        <pc:picChg chg="add mod">
          <ac:chgData name="kotaro uzawa" userId="3dd9582fdb51bf36" providerId="LiveId" clId="{A11207B3-F2E2-47FF-BECB-A74C0CAE8DA9}" dt="2023-09-26T09:02:21.756" v="23220" actId="571"/>
          <ac:picMkLst>
            <pc:docMk/>
            <pc:sldMk cId="2921476343" sldId="437"/>
            <ac:picMk id="15" creationId="{32ED5DB7-3D45-AB2F-9A85-D775085CC036}"/>
          </ac:picMkLst>
        </pc:picChg>
        <pc:picChg chg="del">
          <ac:chgData name="kotaro uzawa" userId="3dd9582fdb51bf36" providerId="LiveId" clId="{A11207B3-F2E2-47FF-BECB-A74C0CAE8DA9}" dt="2023-09-18T15:51:46.564" v="3324" actId="21"/>
          <ac:picMkLst>
            <pc:docMk/>
            <pc:sldMk cId="2921476343" sldId="437"/>
            <ac:picMk id="26" creationId="{474621A0-52AE-E324-8A8B-385BD4017C26}"/>
          </ac:picMkLst>
        </pc:picChg>
      </pc:sldChg>
      <pc:sldChg chg="addSp delSp modSp add del mod">
        <pc:chgData name="kotaro uzawa" userId="3dd9582fdb51bf36" providerId="LiveId" clId="{A11207B3-F2E2-47FF-BECB-A74C0CAE8DA9}" dt="2023-09-22T07:32:15.580" v="7798" actId="2696"/>
        <pc:sldMkLst>
          <pc:docMk/>
          <pc:sldMk cId="512408257" sldId="438"/>
        </pc:sldMkLst>
        <pc:spChg chg="mod">
          <ac:chgData name="kotaro uzawa" userId="3dd9582fdb51bf36" providerId="LiveId" clId="{A11207B3-F2E2-47FF-BECB-A74C0CAE8DA9}" dt="2023-09-19T10:00:29.454" v="5573" actId="1076"/>
          <ac:spMkLst>
            <pc:docMk/>
            <pc:sldMk cId="512408257" sldId="438"/>
            <ac:spMk id="2" creationId="{BDAA85C7-B59C-F3A4-BAE6-AD652E391796}"/>
          </ac:spMkLst>
        </pc:spChg>
        <pc:spChg chg="add del mod">
          <ac:chgData name="kotaro uzawa" userId="3dd9582fdb51bf36" providerId="LiveId" clId="{A11207B3-F2E2-47FF-BECB-A74C0CAE8DA9}" dt="2023-09-18T16:12:05.937" v="3968" actId="21"/>
          <ac:spMkLst>
            <pc:docMk/>
            <pc:sldMk cId="512408257" sldId="438"/>
            <ac:spMk id="3" creationId="{22655678-C4C6-3F4B-4015-B7ADDF6E353B}"/>
          </ac:spMkLst>
        </pc:spChg>
        <pc:spChg chg="add del mod">
          <ac:chgData name="kotaro uzawa" userId="3dd9582fdb51bf36" providerId="LiveId" clId="{A11207B3-F2E2-47FF-BECB-A74C0CAE8DA9}" dt="2023-09-22T06:09:05.479" v="6497"/>
          <ac:spMkLst>
            <pc:docMk/>
            <pc:sldMk cId="512408257" sldId="438"/>
            <ac:spMk id="3" creationId="{545B59CE-74A7-701E-B5A8-E1CC208307D2}"/>
          </ac:spMkLst>
        </pc:spChg>
        <pc:spChg chg="add mod">
          <ac:chgData name="kotaro uzawa" userId="3dd9582fdb51bf36" providerId="LiveId" clId="{A11207B3-F2E2-47FF-BECB-A74C0CAE8DA9}" dt="2023-09-19T10:00:21.977" v="5572" actId="1076"/>
          <ac:spMkLst>
            <pc:docMk/>
            <pc:sldMk cId="512408257" sldId="438"/>
            <ac:spMk id="5" creationId="{C86F1146-ABD2-B990-DE6B-827264CDA9B1}"/>
          </ac:spMkLst>
        </pc:spChg>
        <pc:spChg chg="add mod">
          <ac:chgData name="kotaro uzawa" userId="3dd9582fdb51bf36" providerId="LiveId" clId="{A11207B3-F2E2-47FF-BECB-A74C0CAE8DA9}" dt="2023-09-22T06:09:01.984" v="6495" actId="1076"/>
          <ac:spMkLst>
            <pc:docMk/>
            <pc:sldMk cId="512408257" sldId="438"/>
            <ac:spMk id="6" creationId="{714794E2-D942-93B7-DE28-51484606EE0B}"/>
          </ac:spMkLst>
        </pc:spChg>
        <pc:spChg chg="add del mod">
          <ac:chgData name="kotaro uzawa" userId="3dd9582fdb51bf36" providerId="LiveId" clId="{A11207B3-F2E2-47FF-BECB-A74C0CAE8DA9}" dt="2023-09-18T16:22:53.498" v="4319" actId="21"/>
          <ac:spMkLst>
            <pc:docMk/>
            <pc:sldMk cId="512408257" sldId="438"/>
            <ac:spMk id="7" creationId="{70E28F2C-C1F2-F494-97B7-3C7DA02DD461}"/>
          </ac:spMkLst>
        </pc:spChg>
        <pc:spChg chg="mod">
          <ac:chgData name="kotaro uzawa" userId="3dd9582fdb51bf36" providerId="LiveId" clId="{A11207B3-F2E2-47FF-BECB-A74C0CAE8DA9}" dt="2023-09-18T16:20:29.421" v="4214" actId="20577"/>
          <ac:spMkLst>
            <pc:docMk/>
            <pc:sldMk cId="512408257" sldId="438"/>
            <ac:spMk id="12" creationId="{48342617-9F62-BA44-7490-C0CDC380C1A8}"/>
          </ac:spMkLst>
        </pc:spChg>
        <pc:spChg chg="mod">
          <ac:chgData name="kotaro uzawa" userId="3dd9582fdb51bf36" providerId="LiveId" clId="{A11207B3-F2E2-47FF-BECB-A74C0CAE8DA9}" dt="2023-09-18T16:08:10.554" v="3834" actId="20577"/>
          <ac:spMkLst>
            <pc:docMk/>
            <pc:sldMk cId="512408257" sldId="438"/>
            <ac:spMk id="13" creationId="{B3F9AFE4-5707-B7B7-5893-2C151A70C80F}"/>
          </ac:spMkLst>
        </pc:spChg>
        <pc:picChg chg="del">
          <ac:chgData name="kotaro uzawa" userId="3dd9582fdb51bf36" providerId="LiveId" clId="{A11207B3-F2E2-47FF-BECB-A74C0CAE8DA9}" dt="2023-09-18T16:08:08.027" v="3833" actId="21"/>
          <ac:picMkLst>
            <pc:docMk/>
            <pc:sldMk cId="512408257" sldId="438"/>
            <ac:picMk id="4" creationId="{64DB15A3-BADD-4C7B-B7E9-B4346A5CD656}"/>
          </ac:picMkLst>
        </pc:picChg>
      </pc:sldChg>
      <pc:sldChg chg="addSp modSp add mod modNotesTx">
        <pc:chgData name="kotaro uzawa" userId="3dd9582fdb51bf36" providerId="LiveId" clId="{A11207B3-F2E2-47FF-BECB-A74C0CAE8DA9}" dt="2023-09-28T23:29:01.144" v="25297" actId="1038"/>
        <pc:sldMkLst>
          <pc:docMk/>
          <pc:sldMk cId="615714881" sldId="439"/>
        </pc:sldMkLst>
        <pc:spChg chg="mod">
          <ac:chgData name="kotaro uzawa" userId="3dd9582fdb51bf36" providerId="LiveId" clId="{A11207B3-F2E2-47FF-BECB-A74C0CAE8DA9}" dt="2023-09-28T23:26:34.313" v="25278" actId="164"/>
          <ac:spMkLst>
            <pc:docMk/>
            <pc:sldMk cId="615714881" sldId="439"/>
            <ac:spMk id="2" creationId="{AA21462E-8ABF-4CDD-1F6F-6A92776CC4FA}"/>
          </ac:spMkLst>
        </pc:spChg>
        <pc:spChg chg="mod">
          <ac:chgData name="kotaro uzawa" userId="3dd9582fdb51bf36" providerId="LiveId" clId="{A11207B3-F2E2-47FF-BECB-A74C0CAE8DA9}" dt="2023-09-28T23:26:20.205" v="25274" actId="1076"/>
          <ac:spMkLst>
            <pc:docMk/>
            <pc:sldMk cId="615714881" sldId="439"/>
            <ac:spMk id="3" creationId="{AE535050-16EA-B457-AA87-E6CBC463AAA5}"/>
          </ac:spMkLst>
        </pc:spChg>
        <pc:spChg chg="add mod">
          <ac:chgData name="kotaro uzawa" userId="3dd9582fdb51bf36" providerId="LiveId" clId="{A11207B3-F2E2-47FF-BECB-A74C0CAE8DA9}" dt="2023-09-28T23:26:38.977" v="25279" actId="164"/>
          <ac:spMkLst>
            <pc:docMk/>
            <pc:sldMk cId="615714881" sldId="439"/>
            <ac:spMk id="6" creationId="{EA62BA17-6F67-9C34-6590-1BE4E854C2EE}"/>
          </ac:spMkLst>
        </pc:spChg>
        <pc:spChg chg="add mod">
          <ac:chgData name="kotaro uzawa" userId="3dd9582fdb51bf36" providerId="LiveId" clId="{A11207B3-F2E2-47FF-BECB-A74C0CAE8DA9}" dt="2023-09-28T23:26:38.977" v="25279" actId="164"/>
          <ac:spMkLst>
            <pc:docMk/>
            <pc:sldMk cId="615714881" sldId="439"/>
            <ac:spMk id="7" creationId="{43E42241-196D-FDC7-BB57-2C74067665F7}"/>
          </ac:spMkLst>
        </pc:spChg>
        <pc:spChg chg="add mod">
          <ac:chgData name="kotaro uzawa" userId="3dd9582fdb51bf36" providerId="LiveId" clId="{A11207B3-F2E2-47FF-BECB-A74C0CAE8DA9}" dt="2023-09-28T23:27:22.034" v="25294" actId="1076"/>
          <ac:spMkLst>
            <pc:docMk/>
            <pc:sldMk cId="615714881" sldId="439"/>
            <ac:spMk id="8" creationId="{8405C54E-1A3B-B2F8-60C9-F234CDE38373}"/>
          </ac:spMkLst>
        </pc:spChg>
        <pc:spChg chg="mod">
          <ac:chgData name="kotaro uzawa" userId="3dd9582fdb51bf36" providerId="LiveId" clId="{A11207B3-F2E2-47FF-BECB-A74C0CAE8DA9}" dt="2023-09-28T23:26:38.977" v="25279" actId="164"/>
          <ac:spMkLst>
            <pc:docMk/>
            <pc:sldMk cId="615714881" sldId="439"/>
            <ac:spMk id="9" creationId="{184907D3-B864-A1CD-4155-5BF591C13727}"/>
          </ac:spMkLst>
        </pc:spChg>
        <pc:spChg chg="mod">
          <ac:chgData name="kotaro uzawa" userId="3dd9582fdb51bf36" providerId="LiveId" clId="{A11207B3-F2E2-47FF-BECB-A74C0CAE8DA9}" dt="2023-09-25T05:08:17.852" v="19826" actId="20577"/>
          <ac:spMkLst>
            <pc:docMk/>
            <pc:sldMk cId="615714881" sldId="439"/>
            <ac:spMk id="12" creationId="{48342617-9F62-BA44-7490-C0CDC380C1A8}"/>
          </ac:spMkLst>
        </pc:spChg>
        <pc:grpChg chg="add mod">
          <ac:chgData name="kotaro uzawa" userId="3dd9582fdb51bf36" providerId="LiveId" clId="{A11207B3-F2E2-47FF-BECB-A74C0CAE8DA9}" dt="2023-09-28T23:26:38.977" v="25279" actId="164"/>
          <ac:grpSpMkLst>
            <pc:docMk/>
            <pc:sldMk cId="615714881" sldId="439"/>
            <ac:grpSpMk id="4" creationId="{68EDF1C9-6CA4-5754-22E5-6F4AD600060F}"/>
          </ac:grpSpMkLst>
        </pc:grpChg>
        <pc:grpChg chg="add mod">
          <ac:chgData name="kotaro uzawa" userId="3dd9582fdb51bf36" providerId="LiveId" clId="{A11207B3-F2E2-47FF-BECB-A74C0CAE8DA9}" dt="2023-09-28T23:26:34.313" v="25278" actId="164"/>
          <ac:grpSpMkLst>
            <pc:docMk/>
            <pc:sldMk cId="615714881" sldId="439"/>
            <ac:grpSpMk id="10" creationId="{6519B91F-2C70-2338-D661-9384E59C4342}"/>
          </ac:grpSpMkLst>
        </pc:grpChg>
        <pc:grpChg chg="add mod">
          <ac:chgData name="kotaro uzawa" userId="3dd9582fdb51bf36" providerId="LiveId" clId="{A11207B3-F2E2-47FF-BECB-A74C0CAE8DA9}" dt="2023-09-28T23:29:01.144" v="25297" actId="1038"/>
          <ac:grpSpMkLst>
            <pc:docMk/>
            <pc:sldMk cId="615714881" sldId="439"/>
            <ac:grpSpMk id="14" creationId="{173B93CF-F626-6E6A-A103-5CAAF0E7B7FA}"/>
          </ac:grpSpMkLst>
        </pc:grpChg>
        <pc:picChg chg="mod">
          <ac:chgData name="kotaro uzawa" userId="3dd9582fdb51bf36" providerId="LiveId" clId="{A11207B3-F2E2-47FF-BECB-A74C0CAE8DA9}" dt="2023-09-28T23:26:38.977" v="25279" actId="164"/>
          <ac:picMkLst>
            <pc:docMk/>
            <pc:sldMk cId="615714881" sldId="439"/>
            <ac:picMk id="5" creationId="{394BFE51-C363-1764-8940-C41D5468B03A}"/>
          </ac:picMkLst>
        </pc:picChg>
        <pc:picChg chg="mod">
          <ac:chgData name="kotaro uzawa" userId="3dd9582fdb51bf36" providerId="LiveId" clId="{A11207B3-F2E2-47FF-BECB-A74C0CAE8DA9}" dt="2023-09-28T23:26:34.313" v="25278" actId="164"/>
          <ac:picMkLst>
            <pc:docMk/>
            <pc:sldMk cId="615714881" sldId="439"/>
            <ac:picMk id="11" creationId="{2500A873-E81B-94B1-8532-1A48BA1589BC}"/>
          </ac:picMkLst>
        </pc:picChg>
      </pc:sldChg>
      <pc:sldChg chg="addSp delSp modSp add del mod delAnim modAnim modNotesTx">
        <pc:chgData name="kotaro uzawa" userId="3dd9582fdb51bf36" providerId="LiveId" clId="{A11207B3-F2E2-47FF-BECB-A74C0CAE8DA9}" dt="2023-09-25T04:38:32.189" v="19166" actId="2696"/>
        <pc:sldMkLst>
          <pc:docMk/>
          <pc:sldMk cId="2238579058" sldId="439"/>
        </pc:sldMkLst>
        <pc:spChg chg="add mod">
          <ac:chgData name="kotaro uzawa" userId="3dd9582fdb51bf36" providerId="LiveId" clId="{A11207B3-F2E2-47FF-BECB-A74C0CAE8DA9}" dt="2023-09-22T17:40:55.630" v="8091" actId="1076"/>
          <ac:spMkLst>
            <pc:docMk/>
            <pc:sldMk cId="2238579058" sldId="439"/>
            <ac:spMk id="2" creationId="{AA21462E-8ABF-4CDD-1F6F-6A92776CC4FA}"/>
          </ac:spMkLst>
        </pc:spChg>
        <pc:spChg chg="del">
          <ac:chgData name="kotaro uzawa" userId="3dd9582fdb51bf36" providerId="LiveId" clId="{A11207B3-F2E2-47FF-BECB-A74C0CAE8DA9}" dt="2023-09-18T16:25:50.232" v="4390" actId="21"/>
          <ac:spMkLst>
            <pc:docMk/>
            <pc:sldMk cId="2238579058" sldId="439"/>
            <ac:spMk id="2" creationId="{BDAA85C7-B59C-F3A4-BAE6-AD652E391796}"/>
          </ac:spMkLst>
        </pc:spChg>
        <pc:spChg chg="add mod">
          <ac:chgData name="kotaro uzawa" userId="3dd9582fdb51bf36" providerId="LiveId" clId="{A11207B3-F2E2-47FF-BECB-A74C0CAE8DA9}" dt="2023-09-22T06:35:53.493" v="7062" actId="113"/>
          <ac:spMkLst>
            <pc:docMk/>
            <pc:sldMk cId="2238579058" sldId="439"/>
            <ac:spMk id="3" creationId="{AE535050-16EA-B457-AA87-E6CBC463AAA5}"/>
          </ac:spMkLst>
        </pc:spChg>
        <pc:spChg chg="del">
          <ac:chgData name="kotaro uzawa" userId="3dd9582fdb51bf36" providerId="LiveId" clId="{A11207B3-F2E2-47FF-BECB-A74C0CAE8DA9}" dt="2023-09-18T16:25:55.189" v="4393" actId="21"/>
          <ac:spMkLst>
            <pc:docMk/>
            <pc:sldMk cId="2238579058" sldId="439"/>
            <ac:spMk id="5" creationId="{C86F1146-ABD2-B990-DE6B-827264CDA9B1}"/>
          </ac:spMkLst>
        </pc:spChg>
        <pc:spChg chg="del mod">
          <ac:chgData name="kotaro uzawa" userId="3dd9582fdb51bf36" providerId="LiveId" clId="{A11207B3-F2E2-47FF-BECB-A74C0CAE8DA9}" dt="2023-09-18T16:25:41.008" v="4389" actId="21"/>
          <ac:spMkLst>
            <pc:docMk/>
            <pc:sldMk cId="2238579058" sldId="439"/>
            <ac:spMk id="6" creationId="{714794E2-D942-93B7-DE28-51484606EE0B}"/>
          </ac:spMkLst>
        </pc:spChg>
        <pc:spChg chg="add del mod">
          <ac:chgData name="kotaro uzawa" userId="3dd9582fdb51bf36" providerId="LiveId" clId="{A11207B3-F2E2-47FF-BECB-A74C0CAE8DA9}" dt="2023-09-19T11:46:03.102" v="5925" actId="21"/>
          <ac:spMkLst>
            <pc:docMk/>
            <pc:sldMk cId="2238579058" sldId="439"/>
            <ac:spMk id="7" creationId="{D8C1F352-4403-31BB-CF5A-3C4294F7342D}"/>
          </ac:spMkLst>
        </pc:spChg>
        <pc:spChg chg="add mod">
          <ac:chgData name="kotaro uzawa" userId="3dd9582fdb51bf36" providerId="LiveId" clId="{A11207B3-F2E2-47FF-BECB-A74C0CAE8DA9}" dt="2023-09-19T16:45:33.372" v="6085" actId="21"/>
          <ac:spMkLst>
            <pc:docMk/>
            <pc:sldMk cId="2238579058" sldId="439"/>
            <ac:spMk id="9" creationId="{184907D3-B864-A1CD-4155-5BF591C13727}"/>
          </ac:spMkLst>
        </pc:spChg>
        <pc:spChg chg="mod">
          <ac:chgData name="kotaro uzawa" userId="3dd9582fdb51bf36" providerId="LiveId" clId="{A11207B3-F2E2-47FF-BECB-A74C0CAE8DA9}" dt="2023-09-22T06:27:41.756" v="6828" actId="20577"/>
          <ac:spMkLst>
            <pc:docMk/>
            <pc:sldMk cId="2238579058" sldId="439"/>
            <ac:spMk id="12" creationId="{48342617-9F62-BA44-7490-C0CDC380C1A8}"/>
          </ac:spMkLst>
        </pc:spChg>
        <pc:spChg chg="add del mod">
          <ac:chgData name="kotaro uzawa" userId="3dd9582fdb51bf36" providerId="LiveId" clId="{A11207B3-F2E2-47FF-BECB-A74C0CAE8DA9}" dt="2023-09-22T17:40:13.561" v="8087" actId="21"/>
          <ac:spMkLst>
            <pc:docMk/>
            <pc:sldMk cId="2238579058" sldId="439"/>
            <ac:spMk id="14" creationId="{E7969B2C-9A56-39AD-8545-7007C3B77D23}"/>
          </ac:spMkLst>
        </pc:spChg>
        <pc:picChg chg="add del mod">
          <ac:chgData name="kotaro uzawa" userId="3dd9582fdb51bf36" providerId="LiveId" clId="{A11207B3-F2E2-47FF-BECB-A74C0CAE8DA9}" dt="2023-09-19T11:47:06.304" v="5929" actId="21"/>
          <ac:picMkLst>
            <pc:docMk/>
            <pc:sldMk cId="2238579058" sldId="439"/>
            <ac:picMk id="4" creationId="{825905B6-131F-3780-FC04-78CB91214E3D}"/>
          </ac:picMkLst>
        </pc:picChg>
        <pc:picChg chg="add mod">
          <ac:chgData name="kotaro uzawa" userId="3dd9582fdb51bf36" providerId="LiveId" clId="{A11207B3-F2E2-47FF-BECB-A74C0CAE8DA9}" dt="2023-09-19T16:45:46.588" v="6093" actId="1076"/>
          <ac:picMkLst>
            <pc:docMk/>
            <pc:sldMk cId="2238579058" sldId="439"/>
            <ac:picMk id="5" creationId="{394BFE51-C363-1764-8940-C41D5468B03A}"/>
          </ac:picMkLst>
        </pc:picChg>
        <pc:picChg chg="add del mod">
          <ac:chgData name="kotaro uzawa" userId="3dd9582fdb51bf36" providerId="LiveId" clId="{A11207B3-F2E2-47FF-BECB-A74C0CAE8DA9}" dt="2023-09-19T16:45:20.187" v="6079" actId="21"/>
          <ac:picMkLst>
            <pc:docMk/>
            <pc:sldMk cId="2238579058" sldId="439"/>
            <ac:picMk id="8" creationId="{AF5D4812-97C7-F7F6-F3E3-C0187C075F10}"/>
          </ac:picMkLst>
        </pc:picChg>
        <pc:picChg chg="add mod">
          <ac:chgData name="kotaro uzawa" userId="3dd9582fdb51bf36" providerId="LiveId" clId="{A11207B3-F2E2-47FF-BECB-A74C0CAE8DA9}" dt="2023-09-22T17:40:49.806" v="8090" actId="1076"/>
          <ac:picMkLst>
            <pc:docMk/>
            <pc:sldMk cId="2238579058" sldId="439"/>
            <ac:picMk id="11" creationId="{2500A873-E81B-94B1-8532-1A48BA1589BC}"/>
          </ac:picMkLst>
        </pc:picChg>
      </pc:sldChg>
      <pc:sldChg chg="addSp delSp modSp add mod delAnim modAnim modNotesTx">
        <pc:chgData name="kotaro uzawa" userId="3dd9582fdb51bf36" providerId="LiveId" clId="{A11207B3-F2E2-47FF-BECB-A74C0CAE8DA9}" dt="2023-09-26T08:36:20.600" v="22965" actId="1076"/>
        <pc:sldMkLst>
          <pc:docMk/>
          <pc:sldMk cId="3401534068" sldId="440"/>
        </pc:sldMkLst>
        <pc:spChg chg="add mod">
          <ac:chgData name="kotaro uzawa" userId="3dd9582fdb51bf36" providerId="LiveId" clId="{A11207B3-F2E2-47FF-BECB-A74C0CAE8DA9}" dt="2023-09-26T08:36:20.600" v="22965" actId="1076"/>
          <ac:spMkLst>
            <pc:docMk/>
            <pc:sldMk cId="3401534068" sldId="440"/>
            <ac:spMk id="2" creationId="{F3225EBC-F6DF-69DE-6B96-2DC23E7D1527}"/>
          </ac:spMkLst>
        </pc:spChg>
        <pc:spChg chg="mod">
          <ac:chgData name="kotaro uzawa" userId="3dd9582fdb51bf36" providerId="LiveId" clId="{A11207B3-F2E2-47FF-BECB-A74C0CAE8DA9}" dt="2023-09-22T06:37:11.680" v="7089" actId="14100"/>
          <ac:spMkLst>
            <pc:docMk/>
            <pc:sldMk cId="3401534068" sldId="440"/>
            <ac:spMk id="3" creationId="{AE535050-16EA-B457-AA87-E6CBC463AAA5}"/>
          </ac:spMkLst>
        </pc:spChg>
        <pc:spChg chg="add mod">
          <ac:chgData name="kotaro uzawa" userId="3dd9582fdb51bf36" providerId="LiveId" clId="{A11207B3-F2E2-47FF-BECB-A74C0CAE8DA9}" dt="2023-09-24T08:35:10.255" v="11546" actId="14100"/>
          <ac:spMkLst>
            <pc:docMk/>
            <pc:sldMk cId="3401534068" sldId="440"/>
            <ac:spMk id="6" creationId="{D14C8D77-E119-4587-619F-42312E87BADC}"/>
          </ac:spMkLst>
        </pc:spChg>
        <pc:spChg chg="add mod">
          <ac:chgData name="kotaro uzawa" userId="3dd9582fdb51bf36" providerId="LiveId" clId="{A11207B3-F2E2-47FF-BECB-A74C0CAE8DA9}" dt="2023-09-24T08:39:27.991" v="11679" actId="207"/>
          <ac:spMkLst>
            <pc:docMk/>
            <pc:sldMk cId="3401534068" sldId="440"/>
            <ac:spMk id="7" creationId="{8B00CAC7-8732-FB77-D69A-57C446A54796}"/>
          </ac:spMkLst>
        </pc:spChg>
        <pc:spChg chg="del">
          <ac:chgData name="kotaro uzawa" userId="3dd9582fdb51bf36" providerId="LiveId" clId="{A11207B3-F2E2-47FF-BECB-A74C0CAE8DA9}" dt="2023-09-18T16:36:33.383" v="4620" actId="21"/>
          <ac:spMkLst>
            <pc:docMk/>
            <pc:sldMk cId="3401534068" sldId="440"/>
            <ac:spMk id="7" creationId="{D8C1F352-4403-31BB-CF5A-3C4294F7342D}"/>
          </ac:spMkLst>
        </pc:spChg>
        <pc:spChg chg="add mod">
          <ac:chgData name="kotaro uzawa" userId="3dd9582fdb51bf36" providerId="LiveId" clId="{A11207B3-F2E2-47FF-BECB-A74C0CAE8DA9}" dt="2023-09-25T08:21:17.194" v="20776" actId="20577"/>
          <ac:spMkLst>
            <pc:docMk/>
            <pc:sldMk cId="3401534068" sldId="440"/>
            <ac:spMk id="9" creationId="{3BF86E81-559B-F4DD-ED2D-FA375060AAB9}"/>
          </ac:spMkLst>
        </pc:spChg>
        <pc:spChg chg="mod">
          <ac:chgData name="kotaro uzawa" userId="3dd9582fdb51bf36" providerId="LiveId" clId="{A11207B3-F2E2-47FF-BECB-A74C0CAE8DA9}" dt="2023-09-25T05:08:11.434" v="19822" actId="20577"/>
          <ac:spMkLst>
            <pc:docMk/>
            <pc:sldMk cId="3401534068" sldId="440"/>
            <ac:spMk id="12" creationId="{48342617-9F62-BA44-7490-C0CDC380C1A8}"/>
          </ac:spMkLst>
        </pc:spChg>
        <pc:spChg chg="mod">
          <ac:chgData name="kotaro uzawa" userId="3dd9582fdb51bf36" providerId="LiveId" clId="{A11207B3-F2E2-47FF-BECB-A74C0CAE8DA9}" dt="2023-09-18T16:49:58.686" v="4697" actId="1076"/>
          <ac:spMkLst>
            <pc:docMk/>
            <pc:sldMk cId="3401534068" sldId="440"/>
            <ac:spMk id="13" creationId="{B3F9AFE4-5707-B7B7-5893-2C151A70C80F}"/>
          </ac:spMkLst>
        </pc:spChg>
        <pc:picChg chg="add mod">
          <ac:chgData name="kotaro uzawa" userId="3dd9582fdb51bf36" providerId="LiveId" clId="{A11207B3-F2E2-47FF-BECB-A74C0CAE8DA9}" dt="2023-09-22T06:37:21.189" v="7093" actId="1076"/>
          <ac:picMkLst>
            <pc:docMk/>
            <pc:sldMk cId="3401534068" sldId="440"/>
            <ac:picMk id="4" creationId="{2D27A104-BB50-BD72-90EA-21F941FDA5BD}"/>
          </ac:picMkLst>
        </pc:picChg>
        <pc:picChg chg="del">
          <ac:chgData name="kotaro uzawa" userId="3dd9582fdb51bf36" providerId="LiveId" clId="{A11207B3-F2E2-47FF-BECB-A74C0CAE8DA9}" dt="2023-09-18T16:36:29.760" v="4619" actId="21"/>
          <ac:picMkLst>
            <pc:docMk/>
            <pc:sldMk cId="3401534068" sldId="440"/>
            <ac:picMk id="4" creationId="{825905B6-131F-3780-FC04-78CB91214E3D}"/>
          </ac:picMkLst>
        </pc:picChg>
        <pc:picChg chg="add mod">
          <ac:chgData name="kotaro uzawa" userId="3dd9582fdb51bf36" providerId="LiveId" clId="{A11207B3-F2E2-47FF-BECB-A74C0CAE8DA9}" dt="2023-09-26T08:33:37.369" v="22907" actId="1076"/>
          <ac:picMkLst>
            <pc:docMk/>
            <pc:sldMk cId="3401534068" sldId="440"/>
            <ac:picMk id="5" creationId="{BA2F1082-E5AE-FBCC-31C1-769DC82A75DE}"/>
          </ac:picMkLst>
        </pc:picChg>
        <pc:picChg chg="add del mod">
          <ac:chgData name="kotaro uzawa" userId="3dd9582fdb51bf36" providerId="LiveId" clId="{A11207B3-F2E2-47FF-BECB-A74C0CAE8DA9}" dt="2023-09-22T06:48:45.262" v="7388" actId="21"/>
          <ac:picMkLst>
            <pc:docMk/>
            <pc:sldMk cId="3401534068" sldId="440"/>
            <ac:picMk id="8" creationId="{121F88D1-600F-6FAE-923B-0F21352735D0}"/>
          </ac:picMkLst>
        </pc:picChg>
        <pc:picChg chg="add del mod">
          <ac:chgData name="kotaro uzawa" userId="3dd9582fdb51bf36" providerId="LiveId" clId="{A11207B3-F2E2-47FF-BECB-A74C0CAE8DA9}" dt="2023-09-18T16:56:34.523" v="4855" actId="21"/>
          <ac:picMkLst>
            <pc:docMk/>
            <pc:sldMk cId="3401534068" sldId="440"/>
            <ac:picMk id="8" creationId="{6B8B3339-C3AB-6BE9-9B19-383478D3981C}"/>
          </ac:picMkLst>
        </pc:picChg>
        <pc:picChg chg="add mod">
          <ac:chgData name="kotaro uzawa" userId="3dd9582fdb51bf36" providerId="LiveId" clId="{A11207B3-F2E2-47FF-BECB-A74C0CAE8DA9}" dt="2023-09-24T08:34:49.851" v="11537" actId="1076"/>
          <ac:picMkLst>
            <pc:docMk/>
            <pc:sldMk cId="3401534068" sldId="440"/>
            <ac:picMk id="8" creationId="{B6BEB989-866D-E58D-2BE8-217F0A06C972}"/>
          </ac:picMkLst>
        </pc:picChg>
      </pc:sldChg>
      <pc:sldChg chg="addSp delSp modSp add mod modNotesTx">
        <pc:chgData name="kotaro uzawa" userId="3dd9582fdb51bf36" providerId="LiveId" clId="{A11207B3-F2E2-47FF-BECB-A74C0CAE8DA9}" dt="2023-09-27T14:08:27.733" v="25103" actId="1076"/>
        <pc:sldMkLst>
          <pc:docMk/>
          <pc:sldMk cId="3933429998" sldId="441"/>
        </pc:sldMkLst>
        <pc:spChg chg="add del mod">
          <ac:chgData name="kotaro uzawa" userId="3dd9582fdb51bf36" providerId="LiveId" clId="{A11207B3-F2E2-47FF-BECB-A74C0CAE8DA9}" dt="2023-09-27T07:35:41.235" v="24593" actId="21"/>
          <ac:spMkLst>
            <pc:docMk/>
            <pc:sldMk cId="3933429998" sldId="441"/>
            <ac:spMk id="2" creationId="{68BF76E0-59D0-27DF-F3C6-12255810E0A8}"/>
          </ac:spMkLst>
        </pc:spChg>
        <pc:spChg chg="add del mod">
          <ac:chgData name="kotaro uzawa" userId="3dd9582fdb51bf36" providerId="LiveId" clId="{A11207B3-F2E2-47FF-BECB-A74C0CAE8DA9}" dt="2023-09-26T04:06:05.350" v="22372" actId="21"/>
          <ac:spMkLst>
            <pc:docMk/>
            <pc:sldMk cId="3933429998" sldId="441"/>
            <ac:spMk id="2" creationId="{81836EBB-B890-386B-2B68-4EB8058184E1}"/>
          </ac:spMkLst>
        </pc:spChg>
        <pc:spChg chg="add del mod">
          <ac:chgData name="kotaro uzawa" userId="3dd9582fdb51bf36" providerId="LiveId" clId="{A11207B3-F2E2-47FF-BECB-A74C0CAE8DA9}" dt="2023-09-25T04:33:15.963" v="19131" actId="21"/>
          <ac:spMkLst>
            <pc:docMk/>
            <pc:sldMk cId="3933429998" sldId="441"/>
            <ac:spMk id="2" creationId="{ACED7774-249B-7AA8-C8E5-2336DB7FD45F}"/>
          </ac:spMkLst>
        </pc:spChg>
        <pc:spChg chg="del">
          <ac:chgData name="kotaro uzawa" userId="3dd9582fdb51bf36" providerId="LiveId" clId="{A11207B3-F2E2-47FF-BECB-A74C0CAE8DA9}" dt="2023-09-19T10:01:15.779" v="5587" actId="21"/>
          <ac:spMkLst>
            <pc:docMk/>
            <pc:sldMk cId="3933429998" sldId="441"/>
            <ac:spMk id="2" creationId="{BDAA85C7-B59C-F3A4-BAE6-AD652E391796}"/>
          </ac:spMkLst>
        </pc:spChg>
        <pc:spChg chg="add del">
          <ac:chgData name="kotaro uzawa" userId="3dd9582fdb51bf36" providerId="LiveId" clId="{A11207B3-F2E2-47FF-BECB-A74C0CAE8DA9}" dt="2023-09-24T09:50:39.833" v="12360" actId="11529"/>
          <ac:spMkLst>
            <pc:docMk/>
            <pc:sldMk cId="3933429998" sldId="441"/>
            <ac:spMk id="4" creationId="{D884B989-87AD-5CFB-81A2-BE2BFFFF122A}"/>
          </ac:spMkLst>
        </pc:spChg>
        <pc:spChg chg="add del mod">
          <ac:chgData name="kotaro uzawa" userId="3dd9582fdb51bf36" providerId="LiveId" clId="{A11207B3-F2E2-47FF-BECB-A74C0CAE8DA9}" dt="2023-09-22T06:19:17.513" v="6601" actId="21"/>
          <ac:spMkLst>
            <pc:docMk/>
            <pc:sldMk cId="3933429998" sldId="441"/>
            <ac:spMk id="4" creationId="{F0C24304-D1D1-03FA-1F74-C1F9C18CCD0D}"/>
          </ac:spMkLst>
        </pc:spChg>
        <pc:spChg chg="del">
          <ac:chgData name="kotaro uzawa" userId="3dd9582fdb51bf36" providerId="LiveId" clId="{A11207B3-F2E2-47FF-BECB-A74C0CAE8DA9}" dt="2023-09-19T10:01:15.779" v="5587" actId="21"/>
          <ac:spMkLst>
            <pc:docMk/>
            <pc:sldMk cId="3933429998" sldId="441"/>
            <ac:spMk id="5" creationId="{C86F1146-ABD2-B990-DE6B-827264CDA9B1}"/>
          </ac:spMkLst>
        </pc:spChg>
        <pc:spChg chg="add del mod">
          <ac:chgData name="kotaro uzawa" userId="3dd9582fdb51bf36" providerId="LiveId" clId="{A11207B3-F2E2-47FF-BECB-A74C0CAE8DA9}" dt="2023-09-24T09:48:30.439" v="12335" actId="21"/>
          <ac:spMkLst>
            <pc:docMk/>
            <pc:sldMk cId="3933429998" sldId="441"/>
            <ac:spMk id="5" creationId="{E12DB299-C36A-9DE3-4288-2DEA7A7ACBCE}"/>
          </ac:spMkLst>
        </pc:spChg>
        <pc:spChg chg="del mod">
          <ac:chgData name="kotaro uzawa" userId="3dd9582fdb51bf36" providerId="LiveId" clId="{A11207B3-F2E2-47FF-BECB-A74C0CAE8DA9}" dt="2023-09-25T04:47:58.943" v="19418"/>
          <ac:spMkLst>
            <pc:docMk/>
            <pc:sldMk cId="3933429998" sldId="441"/>
            <ac:spMk id="6" creationId="{714794E2-D942-93B7-DE28-51484606EE0B}"/>
          </ac:spMkLst>
        </pc:spChg>
        <pc:spChg chg="add del mod">
          <ac:chgData name="kotaro uzawa" userId="3dd9582fdb51bf36" providerId="LiveId" clId="{A11207B3-F2E2-47FF-BECB-A74C0CAE8DA9}" dt="2023-09-26T09:03:52.101" v="23235" actId="21"/>
          <ac:spMkLst>
            <pc:docMk/>
            <pc:sldMk cId="3933429998" sldId="441"/>
            <ac:spMk id="7" creationId="{BC223FCA-CC59-6B8D-941C-45CD6C743B54}"/>
          </ac:spMkLst>
        </pc:spChg>
        <pc:spChg chg="add del mod">
          <ac:chgData name="kotaro uzawa" userId="3dd9582fdb51bf36" providerId="LiveId" clId="{A11207B3-F2E2-47FF-BECB-A74C0CAE8DA9}" dt="2023-09-24T09:48:30.439" v="12335" actId="21"/>
          <ac:spMkLst>
            <pc:docMk/>
            <pc:sldMk cId="3933429998" sldId="441"/>
            <ac:spMk id="7" creationId="{D57A6F13-AEFE-18D8-462B-FAD8C0FEB5C0}"/>
          </ac:spMkLst>
        </pc:spChg>
        <pc:spChg chg="add del mod topLvl">
          <ac:chgData name="kotaro uzawa" userId="3dd9582fdb51bf36" providerId="LiveId" clId="{A11207B3-F2E2-47FF-BECB-A74C0CAE8DA9}" dt="2023-09-27T14:06:53.159" v="25030" actId="21"/>
          <ac:spMkLst>
            <pc:docMk/>
            <pc:sldMk cId="3933429998" sldId="441"/>
            <ac:spMk id="8" creationId="{78585394-EBA2-C89F-E64E-B9E64E1CC6A4}"/>
          </ac:spMkLst>
        </pc:spChg>
        <pc:spChg chg="add del mod">
          <ac:chgData name="kotaro uzawa" userId="3dd9582fdb51bf36" providerId="LiveId" clId="{A11207B3-F2E2-47FF-BECB-A74C0CAE8DA9}" dt="2023-09-24T09:51:10.636" v="12367" actId="11529"/>
          <ac:spMkLst>
            <pc:docMk/>
            <pc:sldMk cId="3933429998" sldId="441"/>
            <ac:spMk id="8" creationId="{B2D77033-9831-4AC7-AD7F-A2D35BAB322F}"/>
          </ac:spMkLst>
        </pc:spChg>
        <pc:spChg chg="add del mod">
          <ac:chgData name="kotaro uzawa" userId="3dd9582fdb51bf36" providerId="LiveId" clId="{A11207B3-F2E2-47FF-BECB-A74C0CAE8DA9}" dt="2023-09-27T07:36:04.027" v="24597" actId="21"/>
          <ac:spMkLst>
            <pc:docMk/>
            <pc:sldMk cId="3933429998" sldId="441"/>
            <ac:spMk id="9" creationId="{170CDED1-6E0D-CB95-E16E-962BA503C96A}"/>
          </ac:spMkLst>
        </pc:spChg>
        <pc:spChg chg="add del mod">
          <ac:chgData name="kotaro uzawa" userId="3dd9582fdb51bf36" providerId="LiveId" clId="{A11207B3-F2E2-47FF-BECB-A74C0CAE8DA9}" dt="2023-09-24T09:56:44.084" v="12432" actId="21"/>
          <ac:spMkLst>
            <pc:docMk/>
            <pc:sldMk cId="3933429998" sldId="441"/>
            <ac:spMk id="9" creationId="{89E4C165-E405-C58E-7237-418CE72242CE}"/>
          </ac:spMkLst>
        </pc:spChg>
        <pc:spChg chg="add del mod">
          <ac:chgData name="kotaro uzawa" userId="3dd9582fdb51bf36" providerId="LiveId" clId="{A11207B3-F2E2-47FF-BECB-A74C0CAE8DA9}" dt="2023-09-22T06:18:20.642" v="6575" actId="21"/>
          <ac:spMkLst>
            <pc:docMk/>
            <pc:sldMk cId="3933429998" sldId="441"/>
            <ac:spMk id="9" creationId="{EB4F2603-369E-2574-68AF-BFE4FB20D333}"/>
          </ac:spMkLst>
        </pc:spChg>
        <pc:spChg chg="add del mod">
          <ac:chgData name="kotaro uzawa" userId="3dd9582fdb51bf36" providerId="LiveId" clId="{A11207B3-F2E2-47FF-BECB-A74C0CAE8DA9}" dt="2023-09-19T10:09:45.045" v="5824" actId="21"/>
          <ac:spMkLst>
            <pc:docMk/>
            <pc:sldMk cId="3933429998" sldId="441"/>
            <ac:spMk id="10" creationId="{8EDEB211-6F08-7B2C-F855-A0678E0FA39E}"/>
          </ac:spMkLst>
        </pc:spChg>
        <pc:spChg chg="add del mod">
          <ac:chgData name="kotaro uzawa" userId="3dd9582fdb51bf36" providerId="LiveId" clId="{A11207B3-F2E2-47FF-BECB-A74C0CAE8DA9}" dt="2023-09-19T10:10:29.698" v="5865" actId="21"/>
          <ac:spMkLst>
            <pc:docMk/>
            <pc:sldMk cId="3933429998" sldId="441"/>
            <ac:spMk id="11" creationId="{8B06A977-AF8F-3A4E-6122-E51A4E99425D}"/>
          </ac:spMkLst>
        </pc:spChg>
        <pc:spChg chg="add mod">
          <ac:chgData name="kotaro uzawa" userId="3dd9582fdb51bf36" providerId="LiveId" clId="{A11207B3-F2E2-47FF-BECB-A74C0CAE8DA9}" dt="2023-09-27T14:08:15.914" v="25101" actId="20577"/>
          <ac:spMkLst>
            <pc:docMk/>
            <pc:sldMk cId="3933429998" sldId="441"/>
            <ac:spMk id="12" creationId="{2DF28A99-C5CA-E9BA-496A-829049CD92CA}"/>
          </ac:spMkLst>
        </pc:spChg>
        <pc:spChg chg="del mod">
          <ac:chgData name="kotaro uzawa" userId="3dd9582fdb51bf36" providerId="LiveId" clId="{A11207B3-F2E2-47FF-BECB-A74C0CAE8DA9}" dt="2023-09-22T06:18:31.971" v="6580" actId="21"/>
          <ac:spMkLst>
            <pc:docMk/>
            <pc:sldMk cId="3933429998" sldId="441"/>
            <ac:spMk id="12" creationId="{48342617-9F62-BA44-7490-C0CDC380C1A8}"/>
          </ac:spMkLst>
        </pc:spChg>
        <pc:spChg chg="del mod">
          <ac:chgData name="kotaro uzawa" userId="3dd9582fdb51bf36" providerId="LiveId" clId="{A11207B3-F2E2-47FF-BECB-A74C0CAE8DA9}" dt="2023-09-22T06:18:53.770" v="6597" actId="21"/>
          <ac:spMkLst>
            <pc:docMk/>
            <pc:sldMk cId="3933429998" sldId="441"/>
            <ac:spMk id="13" creationId="{B3F9AFE4-5707-B7B7-5893-2C151A70C80F}"/>
          </ac:spMkLst>
        </pc:spChg>
        <pc:spChg chg="add del mod">
          <ac:chgData name="kotaro uzawa" userId="3dd9582fdb51bf36" providerId="LiveId" clId="{A11207B3-F2E2-47FF-BECB-A74C0CAE8DA9}" dt="2023-09-22T06:18:23.196" v="6576" actId="21"/>
          <ac:spMkLst>
            <pc:docMk/>
            <pc:sldMk cId="3933429998" sldId="441"/>
            <ac:spMk id="14" creationId="{2FDE72AC-B9E9-9D30-8972-C936122FAFB6}"/>
          </ac:spMkLst>
        </pc:spChg>
        <pc:spChg chg="add mod">
          <ac:chgData name="kotaro uzawa" userId="3dd9582fdb51bf36" providerId="LiveId" clId="{A11207B3-F2E2-47FF-BECB-A74C0CAE8DA9}" dt="2023-09-27T07:35:52.980" v="24596" actId="1076"/>
          <ac:spMkLst>
            <pc:docMk/>
            <pc:sldMk cId="3933429998" sldId="441"/>
            <ac:spMk id="15" creationId="{22534771-57F2-E68F-4470-961E30933529}"/>
          </ac:spMkLst>
        </pc:spChg>
        <pc:spChg chg="add mod topLvl">
          <ac:chgData name="kotaro uzawa" userId="3dd9582fdb51bf36" providerId="LiveId" clId="{A11207B3-F2E2-47FF-BECB-A74C0CAE8DA9}" dt="2023-09-27T14:07:26.391" v="25065" actId="20577"/>
          <ac:spMkLst>
            <pc:docMk/>
            <pc:sldMk cId="3933429998" sldId="441"/>
            <ac:spMk id="16" creationId="{FFDCA73E-E45F-1747-48E3-DA3E63A70CD7}"/>
          </ac:spMkLst>
        </pc:spChg>
        <pc:grpChg chg="add del mod">
          <ac:chgData name="kotaro uzawa" userId="3dd9582fdb51bf36" providerId="LiveId" clId="{A11207B3-F2E2-47FF-BECB-A74C0CAE8DA9}" dt="2023-09-27T14:06:53.159" v="25030" actId="21"/>
          <ac:grpSpMkLst>
            <pc:docMk/>
            <pc:sldMk cId="3933429998" sldId="441"/>
            <ac:grpSpMk id="10" creationId="{8E6EFC24-C4D1-B604-F096-5AA35880D1FC}"/>
          </ac:grpSpMkLst>
        </pc:grpChg>
        <pc:picChg chg="add del mod ord">
          <ac:chgData name="kotaro uzawa" userId="3dd9582fdb51bf36" providerId="LiveId" clId="{A11207B3-F2E2-47FF-BECB-A74C0CAE8DA9}" dt="2023-09-25T04:32:06.405" v="19129" actId="21"/>
          <ac:picMkLst>
            <pc:docMk/>
            <pc:sldMk cId="3933429998" sldId="441"/>
            <ac:picMk id="3" creationId="{63A80610-8BD5-0959-8B6C-1D5F97B7C122}"/>
          </ac:picMkLst>
        </pc:picChg>
        <pc:picChg chg="add mod ord">
          <ac:chgData name="kotaro uzawa" userId="3dd9582fdb51bf36" providerId="LiveId" clId="{A11207B3-F2E2-47FF-BECB-A74C0CAE8DA9}" dt="2023-09-27T14:08:27.733" v="25103" actId="1076"/>
          <ac:picMkLst>
            <pc:docMk/>
            <pc:sldMk cId="3933429998" sldId="441"/>
            <ac:picMk id="3" creationId="{7CE465A6-41F5-2B7F-6342-71D7025F6003}"/>
          </ac:picMkLst>
        </pc:picChg>
        <pc:picChg chg="add del mod">
          <ac:chgData name="kotaro uzawa" userId="3dd9582fdb51bf36" providerId="LiveId" clId="{A11207B3-F2E2-47FF-BECB-A74C0CAE8DA9}" dt="2023-09-19T10:08:49.357" v="5780" actId="21"/>
          <ac:picMkLst>
            <pc:docMk/>
            <pc:sldMk cId="3933429998" sldId="441"/>
            <ac:picMk id="4" creationId="{814C851B-537A-00B6-AB50-7ABDF530F58B}"/>
          </ac:picMkLst>
        </pc:picChg>
        <pc:picChg chg="add mod ord modCrop">
          <ac:chgData name="kotaro uzawa" userId="3dd9582fdb51bf36" providerId="LiveId" clId="{A11207B3-F2E2-47FF-BECB-A74C0CAE8DA9}" dt="2023-09-27T14:07:28.334" v="25066" actId="1076"/>
          <ac:picMkLst>
            <pc:docMk/>
            <pc:sldMk cId="3933429998" sldId="441"/>
            <ac:picMk id="4" creationId="{F321C029-E3D9-EED4-14D9-F00D12A71571}"/>
          </ac:picMkLst>
        </pc:picChg>
        <pc:picChg chg="add del mod ord modCrop">
          <ac:chgData name="kotaro uzawa" userId="3dd9582fdb51bf36" providerId="LiveId" clId="{A11207B3-F2E2-47FF-BECB-A74C0CAE8DA9}" dt="2023-09-26T09:03:48.225" v="23234" actId="21"/>
          <ac:picMkLst>
            <pc:docMk/>
            <pc:sldMk cId="3933429998" sldId="441"/>
            <ac:picMk id="5" creationId="{07F59B7A-0CAE-1943-C10B-6B898B6F98EF}"/>
          </ac:picMkLst>
        </pc:picChg>
        <pc:picChg chg="add del mod">
          <ac:chgData name="kotaro uzawa" userId="3dd9582fdb51bf36" providerId="LiveId" clId="{A11207B3-F2E2-47FF-BECB-A74C0CAE8DA9}" dt="2023-09-22T06:19:44.225" v="6612" actId="21"/>
          <ac:picMkLst>
            <pc:docMk/>
            <pc:sldMk cId="3933429998" sldId="441"/>
            <ac:picMk id="8" creationId="{D10049B5-BD60-5C81-321E-29134AD2E8E1}"/>
          </ac:picMkLst>
        </pc:picChg>
        <pc:picChg chg="add del mod ord">
          <ac:chgData name="kotaro uzawa" userId="3dd9582fdb51bf36" providerId="LiveId" clId="{A11207B3-F2E2-47FF-BECB-A74C0CAE8DA9}" dt="2023-09-25T13:08:02.563" v="21392" actId="21"/>
          <ac:picMkLst>
            <pc:docMk/>
            <pc:sldMk cId="3933429998" sldId="441"/>
            <ac:picMk id="11" creationId="{B1EBA803-3A7A-CF3F-D258-77D3644F9E32}"/>
          </ac:picMkLst>
        </pc:picChg>
      </pc:sldChg>
      <pc:sldChg chg="addSp delSp modSp add mod modNotesTx">
        <pc:chgData name="kotaro uzawa" userId="3dd9582fdb51bf36" providerId="LiveId" clId="{A11207B3-F2E2-47FF-BECB-A74C0CAE8DA9}" dt="2023-09-26T07:18:42.389" v="22553" actId="20577"/>
        <pc:sldMkLst>
          <pc:docMk/>
          <pc:sldMk cId="3280670792" sldId="442"/>
        </pc:sldMkLst>
        <pc:spChg chg="mod">
          <ac:chgData name="kotaro uzawa" userId="3dd9582fdb51bf36" providerId="LiveId" clId="{A11207B3-F2E2-47FF-BECB-A74C0CAE8DA9}" dt="2023-09-26T07:18:42.389" v="22553" actId="20577"/>
          <ac:spMkLst>
            <pc:docMk/>
            <pc:sldMk cId="3280670792" sldId="442"/>
            <ac:spMk id="2" creationId="{BDAA85C7-B59C-F3A4-BAE6-AD652E391796}"/>
          </ac:spMkLst>
        </pc:spChg>
        <pc:spChg chg="mod">
          <ac:chgData name="kotaro uzawa" userId="3dd9582fdb51bf36" providerId="LiveId" clId="{A11207B3-F2E2-47FF-BECB-A74C0CAE8DA9}" dt="2023-09-26T07:18:28.219" v="22552" actId="20577"/>
          <ac:spMkLst>
            <pc:docMk/>
            <pc:sldMk cId="3280670792" sldId="442"/>
            <ac:spMk id="5" creationId="{C86F1146-ABD2-B990-DE6B-827264CDA9B1}"/>
          </ac:spMkLst>
        </pc:spChg>
        <pc:spChg chg="del">
          <ac:chgData name="kotaro uzawa" userId="3dd9582fdb51bf36" providerId="LiveId" clId="{A11207B3-F2E2-47FF-BECB-A74C0CAE8DA9}" dt="2023-09-22T06:10:44.172" v="6520" actId="21"/>
          <ac:spMkLst>
            <pc:docMk/>
            <pc:sldMk cId="3280670792" sldId="442"/>
            <ac:spMk id="6" creationId="{714794E2-D942-93B7-DE28-51484606EE0B}"/>
          </ac:spMkLst>
        </pc:spChg>
        <pc:spChg chg="mod">
          <ac:chgData name="kotaro uzawa" userId="3dd9582fdb51bf36" providerId="LiveId" clId="{A11207B3-F2E2-47FF-BECB-A74C0CAE8DA9}" dt="2023-09-22T06:09:34.712" v="6506"/>
          <ac:spMkLst>
            <pc:docMk/>
            <pc:sldMk cId="3280670792" sldId="442"/>
            <ac:spMk id="7" creationId="{6174C8B2-FC68-500B-92BA-A68D6379E236}"/>
          </ac:spMkLst>
        </pc:spChg>
        <pc:spChg chg="mod">
          <ac:chgData name="kotaro uzawa" userId="3dd9582fdb51bf36" providerId="LiveId" clId="{A11207B3-F2E2-47FF-BECB-A74C0CAE8DA9}" dt="2023-09-22T06:09:40.023" v="6507"/>
          <ac:spMkLst>
            <pc:docMk/>
            <pc:sldMk cId="3280670792" sldId="442"/>
            <ac:spMk id="8" creationId="{39C893D7-0B9E-A78D-BC9D-1AD76BF0F3AC}"/>
          </ac:spMkLst>
        </pc:spChg>
        <pc:spChg chg="mod">
          <ac:chgData name="kotaro uzawa" userId="3dd9582fdb51bf36" providerId="LiveId" clId="{A11207B3-F2E2-47FF-BECB-A74C0CAE8DA9}" dt="2023-09-22T06:09:54.653" v="6510"/>
          <ac:spMkLst>
            <pc:docMk/>
            <pc:sldMk cId="3280670792" sldId="442"/>
            <ac:spMk id="10" creationId="{6EA6F8DB-E66A-3909-1767-2D5657D1E4DB}"/>
          </ac:spMkLst>
        </pc:spChg>
        <pc:spChg chg="mod">
          <ac:chgData name="kotaro uzawa" userId="3dd9582fdb51bf36" providerId="LiveId" clId="{A11207B3-F2E2-47FF-BECB-A74C0CAE8DA9}" dt="2023-09-22T06:10:03.387" v="6513"/>
          <ac:spMkLst>
            <pc:docMk/>
            <pc:sldMk cId="3280670792" sldId="442"/>
            <ac:spMk id="11" creationId="{CEAF4A9E-FB31-D20C-F4EF-2D8373ECC930}"/>
          </ac:spMkLst>
        </pc:spChg>
        <pc:spChg chg="mod">
          <ac:chgData name="kotaro uzawa" userId="3dd9582fdb51bf36" providerId="LiveId" clId="{A11207B3-F2E2-47FF-BECB-A74C0CAE8DA9}" dt="2023-09-25T04:46:47.263" v="19395" actId="1076"/>
          <ac:spMkLst>
            <pc:docMk/>
            <pc:sldMk cId="3280670792" sldId="442"/>
            <ac:spMk id="12" creationId="{48342617-9F62-BA44-7490-C0CDC380C1A8}"/>
          </ac:spMkLst>
        </pc:spChg>
        <pc:spChg chg="mod">
          <ac:chgData name="kotaro uzawa" userId="3dd9582fdb51bf36" providerId="LiveId" clId="{A11207B3-F2E2-47FF-BECB-A74C0CAE8DA9}" dt="2023-09-22T06:10:21.756" v="6517"/>
          <ac:spMkLst>
            <pc:docMk/>
            <pc:sldMk cId="3280670792" sldId="442"/>
            <ac:spMk id="15" creationId="{1124FDFF-C6BE-CEC9-A034-86BD5ABFCF8F}"/>
          </ac:spMkLst>
        </pc:spChg>
        <pc:spChg chg="mod">
          <ac:chgData name="kotaro uzawa" userId="3dd9582fdb51bf36" providerId="LiveId" clId="{A11207B3-F2E2-47FF-BECB-A74C0CAE8DA9}" dt="2023-09-22T06:10:33.205" v="6519" actId="20577"/>
          <ac:spMkLst>
            <pc:docMk/>
            <pc:sldMk cId="3280670792" sldId="442"/>
            <ac:spMk id="16" creationId="{4213F229-4FE5-361F-7167-44628DDC54A0}"/>
          </ac:spMkLst>
        </pc:spChg>
        <pc:spChg chg="mod">
          <ac:chgData name="kotaro uzawa" userId="3dd9582fdb51bf36" providerId="LiveId" clId="{A11207B3-F2E2-47FF-BECB-A74C0CAE8DA9}" dt="2023-09-22T06:11:03.368" v="6524"/>
          <ac:spMkLst>
            <pc:docMk/>
            <pc:sldMk cId="3280670792" sldId="442"/>
            <ac:spMk id="18" creationId="{21936630-4B31-841D-B005-D3826CB5236C}"/>
          </ac:spMkLst>
        </pc:spChg>
        <pc:spChg chg="mod">
          <ac:chgData name="kotaro uzawa" userId="3dd9582fdb51bf36" providerId="LiveId" clId="{A11207B3-F2E2-47FF-BECB-A74C0CAE8DA9}" dt="2023-09-25T08:38:19.481" v="20980" actId="20577"/>
          <ac:spMkLst>
            <pc:docMk/>
            <pc:sldMk cId="3280670792" sldId="442"/>
            <ac:spMk id="19" creationId="{6BECB199-79C5-B6AC-F572-FC40611C77EF}"/>
          </ac:spMkLst>
        </pc:spChg>
        <pc:grpChg chg="add mod">
          <ac:chgData name="kotaro uzawa" userId="3dd9582fdb51bf36" providerId="LiveId" clId="{A11207B3-F2E2-47FF-BECB-A74C0CAE8DA9}" dt="2023-09-22T06:09:24.756" v="6503" actId="164"/>
          <ac:grpSpMkLst>
            <pc:docMk/>
            <pc:sldMk cId="3280670792" sldId="442"/>
            <ac:grpSpMk id="3" creationId="{4F9292DD-7F55-8784-B929-FDDB6C83E677}"/>
          </ac:grpSpMkLst>
        </pc:grpChg>
        <pc:grpChg chg="add mod">
          <ac:chgData name="kotaro uzawa" userId="3dd9582fdb51bf36" providerId="LiveId" clId="{A11207B3-F2E2-47FF-BECB-A74C0CAE8DA9}" dt="2023-09-22T06:09:28.729" v="6505" actId="1076"/>
          <ac:grpSpMkLst>
            <pc:docMk/>
            <pc:sldMk cId="3280670792" sldId="442"/>
            <ac:grpSpMk id="4" creationId="{1FBD326F-1B53-E014-5848-75C7075342B2}"/>
          </ac:grpSpMkLst>
        </pc:grpChg>
        <pc:grpChg chg="add mod">
          <ac:chgData name="kotaro uzawa" userId="3dd9582fdb51bf36" providerId="LiveId" clId="{A11207B3-F2E2-47FF-BECB-A74C0CAE8DA9}" dt="2023-09-22T06:09:48.016" v="6509" actId="1076"/>
          <ac:grpSpMkLst>
            <pc:docMk/>
            <pc:sldMk cId="3280670792" sldId="442"/>
            <ac:grpSpMk id="9" creationId="{A562B560-5AFD-C252-421C-F136E3B3DD54}"/>
          </ac:grpSpMkLst>
        </pc:grpChg>
        <pc:grpChg chg="add mod">
          <ac:chgData name="kotaro uzawa" userId="3dd9582fdb51bf36" providerId="LiveId" clId="{A11207B3-F2E2-47FF-BECB-A74C0CAE8DA9}" dt="2023-09-22T06:10:14.410" v="6516" actId="1076"/>
          <ac:grpSpMkLst>
            <pc:docMk/>
            <pc:sldMk cId="3280670792" sldId="442"/>
            <ac:grpSpMk id="14" creationId="{41661B60-96C3-167E-B06B-784FF15F9FBB}"/>
          </ac:grpSpMkLst>
        </pc:grpChg>
        <pc:grpChg chg="add mod">
          <ac:chgData name="kotaro uzawa" userId="3dd9582fdb51bf36" providerId="LiveId" clId="{A11207B3-F2E2-47FF-BECB-A74C0CAE8DA9}" dt="2023-09-22T06:10:51.696" v="6522" actId="1076"/>
          <ac:grpSpMkLst>
            <pc:docMk/>
            <pc:sldMk cId="3280670792" sldId="442"/>
            <ac:grpSpMk id="17" creationId="{447EF30F-909E-C8EA-CEFA-D85247F89E57}"/>
          </ac:grpSpMkLst>
        </pc:grpChg>
      </pc:sldChg>
      <pc:sldChg chg="addSp delSp modSp add mod modNotesTx">
        <pc:chgData name="kotaro uzawa" userId="3dd9582fdb51bf36" providerId="LiveId" clId="{A11207B3-F2E2-47FF-BECB-A74C0CAE8DA9}" dt="2023-09-28T23:32:22.794" v="25358" actId="20577"/>
        <pc:sldMkLst>
          <pc:docMk/>
          <pc:sldMk cId="3426357834" sldId="443"/>
        </pc:sldMkLst>
        <pc:spChg chg="add del mod">
          <ac:chgData name="kotaro uzawa" userId="3dd9582fdb51bf36" providerId="LiveId" clId="{A11207B3-F2E2-47FF-BECB-A74C0CAE8DA9}" dt="2023-09-25T13:18:39.443" v="21417"/>
          <ac:spMkLst>
            <pc:docMk/>
            <pc:sldMk cId="3426357834" sldId="443"/>
            <ac:spMk id="3" creationId="{7BA0B4EA-A8AE-DB85-2DCB-312A8FF3649F}"/>
          </ac:spMkLst>
        </pc:spChg>
        <pc:spChg chg="add del mod">
          <ac:chgData name="kotaro uzawa" userId="3dd9582fdb51bf36" providerId="LiveId" clId="{A11207B3-F2E2-47FF-BECB-A74C0CAE8DA9}" dt="2023-09-26T08:29:05.688" v="22756"/>
          <ac:spMkLst>
            <pc:docMk/>
            <pc:sldMk cId="3426357834" sldId="443"/>
            <ac:spMk id="3" creationId="{9E2AC602-A3BF-8A71-7B44-0975C2F07B65}"/>
          </ac:spMkLst>
        </pc:spChg>
        <pc:spChg chg="mod">
          <ac:chgData name="kotaro uzawa" userId="3dd9582fdb51bf36" providerId="LiveId" clId="{A11207B3-F2E2-47FF-BECB-A74C0CAE8DA9}" dt="2023-09-28T23:32:22.794" v="25358" actId="20577"/>
          <ac:spMkLst>
            <pc:docMk/>
            <pc:sldMk cId="3426357834" sldId="443"/>
            <ac:spMk id="17" creationId="{581F80FB-5CBF-5EB0-44C2-3BCA52F4B483}"/>
          </ac:spMkLst>
        </pc:spChg>
        <pc:picChg chg="add mod ord">
          <ac:chgData name="kotaro uzawa" userId="3dd9582fdb51bf36" providerId="LiveId" clId="{A11207B3-F2E2-47FF-BECB-A74C0CAE8DA9}" dt="2023-09-27T14:06:17.162" v="25018" actId="1076"/>
          <ac:picMkLst>
            <pc:docMk/>
            <pc:sldMk cId="3426357834" sldId="443"/>
            <ac:picMk id="5" creationId="{D2406FA1-5179-B271-EAC8-C0E381B45A24}"/>
          </ac:picMkLst>
        </pc:picChg>
        <pc:picChg chg="add mod">
          <ac:chgData name="kotaro uzawa" userId="3dd9582fdb51bf36" providerId="LiveId" clId="{A11207B3-F2E2-47FF-BECB-A74C0CAE8DA9}" dt="2023-09-27T14:06:11.255" v="25017" actId="14100"/>
          <ac:picMkLst>
            <pc:docMk/>
            <pc:sldMk cId="3426357834" sldId="443"/>
            <ac:picMk id="7" creationId="{29F6CE33-9911-7D20-AD9A-55487FB4DDAE}"/>
          </ac:picMkLst>
        </pc:picChg>
        <pc:picChg chg="del">
          <ac:chgData name="kotaro uzawa" userId="3dd9582fdb51bf36" providerId="LiveId" clId="{A11207B3-F2E2-47FF-BECB-A74C0CAE8DA9}" dt="2023-09-26T08:28:46.985" v="22754" actId="21"/>
          <ac:picMkLst>
            <pc:docMk/>
            <pc:sldMk cId="3426357834" sldId="443"/>
            <ac:picMk id="20" creationId="{BDB5547A-7F6D-C029-36D3-13351DDB9379}"/>
          </ac:picMkLst>
        </pc:picChg>
      </pc:sldChg>
      <pc:sldChg chg="addSp delSp modSp add del mod modNotesTx">
        <pc:chgData name="kotaro uzawa" userId="3dd9582fdb51bf36" providerId="LiveId" clId="{A11207B3-F2E2-47FF-BECB-A74C0CAE8DA9}" dt="2023-09-25T04:38:32.189" v="19166" actId="2696"/>
        <pc:sldMkLst>
          <pc:docMk/>
          <pc:sldMk cId="3652454822" sldId="443"/>
        </pc:sldMkLst>
        <pc:spChg chg="add mod">
          <ac:chgData name="kotaro uzawa" userId="3dd9582fdb51bf36" providerId="LiveId" clId="{A11207B3-F2E2-47FF-BECB-A74C0CAE8DA9}" dt="2023-09-22T17:37:19.250" v="8079" actId="20577"/>
          <ac:spMkLst>
            <pc:docMk/>
            <pc:sldMk cId="3652454822" sldId="443"/>
            <ac:spMk id="2" creationId="{A0F8D4E4-943B-183F-6E3E-10F9C8070DCB}"/>
          </ac:spMkLst>
        </pc:spChg>
        <pc:spChg chg="del">
          <ac:chgData name="kotaro uzawa" userId="3dd9582fdb51bf36" providerId="LiveId" clId="{A11207B3-F2E2-47FF-BECB-A74C0CAE8DA9}" dt="2023-09-22T06:27:26.889" v="6803" actId="21"/>
          <ac:spMkLst>
            <pc:docMk/>
            <pc:sldMk cId="3652454822" sldId="443"/>
            <ac:spMk id="3" creationId="{AE535050-16EA-B457-AA87-E6CBC463AAA5}"/>
          </ac:spMkLst>
        </pc:spChg>
        <pc:spChg chg="add mod">
          <ac:chgData name="kotaro uzawa" userId="3dd9582fdb51bf36" providerId="LiveId" clId="{A11207B3-F2E2-47FF-BECB-A74C0CAE8DA9}" dt="2023-09-22T17:37:27.865" v="8084" actId="20577"/>
          <ac:spMkLst>
            <pc:docMk/>
            <pc:sldMk cId="3652454822" sldId="443"/>
            <ac:spMk id="6" creationId="{A0A26DA1-2E80-1075-C637-1C3ACD8A4332}"/>
          </ac:spMkLst>
        </pc:spChg>
        <pc:spChg chg="mod">
          <ac:chgData name="kotaro uzawa" userId="3dd9582fdb51bf36" providerId="LiveId" clId="{A11207B3-F2E2-47FF-BECB-A74C0CAE8DA9}" dt="2023-09-22T06:31:16.945" v="6925" actId="164"/>
          <ac:spMkLst>
            <pc:docMk/>
            <pc:sldMk cId="3652454822" sldId="443"/>
            <ac:spMk id="9" creationId="{184907D3-B864-A1CD-4155-5BF591C13727}"/>
          </ac:spMkLst>
        </pc:spChg>
        <pc:spChg chg="add mod">
          <ac:chgData name="kotaro uzawa" userId="3dd9582fdb51bf36" providerId="LiveId" clId="{A11207B3-F2E2-47FF-BECB-A74C0CAE8DA9}" dt="2023-09-22T07:04:03.002" v="7583" actId="1076"/>
          <ac:spMkLst>
            <pc:docMk/>
            <pc:sldMk cId="3652454822" sldId="443"/>
            <ac:spMk id="10" creationId="{7E60AC19-E4DB-02BD-DB64-A507D137CED2}"/>
          </ac:spMkLst>
        </pc:spChg>
        <pc:spChg chg="del">
          <ac:chgData name="kotaro uzawa" userId="3dd9582fdb51bf36" providerId="LiveId" clId="{A11207B3-F2E2-47FF-BECB-A74C0CAE8DA9}" dt="2023-09-22T06:27:29.564" v="6804" actId="21"/>
          <ac:spMkLst>
            <pc:docMk/>
            <pc:sldMk cId="3652454822" sldId="443"/>
            <ac:spMk id="12" creationId="{48342617-9F62-BA44-7490-C0CDC380C1A8}"/>
          </ac:spMkLst>
        </pc:spChg>
        <pc:spChg chg="del mod">
          <ac:chgData name="kotaro uzawa" userId="3dd9582fdb51bf36" providerId="LiveId" clId="{A11207B3-F2E2-47FF-BECB-A74C0CAE8DA9}" dt="2023-09-22T06:31:09.930" v="6924" actId="21"/>
          <ac:spMkLst>
            <pc:docMk/>
            <pc:sldMk cId="3652454822" sldId="443"/>
            <ac:spMk id="13" creationId="{B3F9AFE4-5707-B7B7-5893-2C151A70C80F}"/>
          </ac:spMkLst>
        </pc:spChg>
        <pc:spChg chg="del">
          <ac:chgData name="kotaro uzawa" userId="3dd9582fdb51bf36" providerId="LiveId" clId="{A11207B3-F2E2-47FF-BECB-A74C0CAE8DA9}" dt="2023-09-22T06:26:37.957" v="6800" actId="21"/>
          <ac:spMkLst>
            <pc:docMk/>
            <pc:sldMk cId="3652454822" sldId="443"/>
            <ac:spMk id="14" creationId="{E7969B2C-9A56-39AD-8545-7007C3B77D23}"/>
          </ac:spMkLst>
        </pc:spChg>
        <pc:spChg chg="add mod">
          <ac:chgData name="kotaro uzawa" userId="3dd9582fdb51bf36" providerId="LiveId" clId="{A11207B3-F2E2-47FF-BECB-A74C0CAE8DA9}" dt="2023-09-22T06:31:16.945" v="6925" actId="164"/>
          <ac:spMkLst>
            <pc:docMk/>
            <pc:sldMk cId="3652454822" sldId="443"/>
            <ac:spMk id="15" creationId="{531DBC3C-C6F8-1F40-D252-FCD25C08AB13}"/>
          </ac:spMkLst>
        </pc:spChg>
        <pc:spChg chg="add mod">
          <ac:chgData name="kotaro uzawa" userId="3dd9582fdb51bf36" providerId="LiveId" clId="{A11207B3-F2E2-47FF-BECB-A74C0CAE8DA9}" dt="2023-09-22T18:38:55.507" v="8255" actId="20577"/>
          <ac:spMkLst>
            <pc:docMk/>
            <pc:sldMk cId="3652454822" sldId="443"/>
            <ac:spMk id="17" creationId="{581F80FB-5CBF-5EB0-44C2-3BCA52F4B483}"/>
          </ac:spMkLst>
        </pc:spChg>
        <pc:grpChg chg="add mod">
          <ac:chgData name="kotaro uzawa" userId="3dd9582fdb51bf36" providerId="LiveId" clId="{A11207B3-F2E2-47FF-BECB-A74C0CAE8DA9}" dt="2023-09-22T06:31:23.903" v="6929" actId="14100"/>
          <ac:grpSpMkLst>
            <pc:docMk/>
            <pc:sldMk cId="3652454822" sldId="443"/>
            <ac:grpSpMk id="18" creationId="{FD271779-0F42-F1E4-AE97-BE3AF090B746}"/>
          </ac:grpSpMkLst>
        </pc:grpChg>
        <pc:picChg chg="add mod">
          <ac:chgData name="kotaro uzawa" userId="3dd9582fdb51bf36" providerId="LiveId" clId="{A11207B3-F2E2-47FF-BECB-A74C0CAE8DA9}" dt="2023-09-22T06:31:16.945" v="6925" actId="164"/>
          <ac:picMkLst>
            <pc:docMk/>
            <pc:sldMk cId="3652454822" sldId="443"/>
            <ac:picMk id="4" creationId="{E464D5B9-AD0A-8DB9-F514-372DC8C50E22}"/>
          </ac:picMkLst>
        </pc:picChg>
        <pc:picChg chg="del">
          <ac:chgData name="kotaro uzawa" userId="3dd9582fdb51bf36" providerId="LiveId" clId="{A11207B3-F2E2-47FF-BECB-A74C0CAE8DA9}" dt="2023-09-22T06:26:37.957" v="6800" actId="21"/>
          <ac:picMkLst>
            <pc:docMk/>
            <pc:sldMk cId="3652454822" sldId="443"/>
            <ac:picMk id="5" creationId="{394BFE51-C363-1764-8940-C41D5468B03A}"/>
          </ac:picMkLst>
        </pc:picChg>
        <pc:picChg chg="add del mod ord">
          <ac:chgData name="kotaro uzawa" userId="3dd9582fdb51bf36" providerId="LiveId" clId="{A11207B3-F2E2-47FF-BECB-A74C0CAE8DA9}" dt="2023-09-22T06:29:31.256" v="6861" actId="21"/>
          <ac:picMkLst>
            <pc:docMk/>
            <pc:sldMk cId="3652454822" sldId="443"/>
            <ac:picMk id="8" creationId="{F9953544-633B-0281-5E12-CBD1C829B007}"/>
          </ac:picMkLst>
        </pc:picChg>
        <pc:picChg chg="del">
          <ac:chgData name="kotaro uzawa" userId="3dd9582fdb51bf36" providerId="LiveId" clId="{A11207B3-F2E2-47FF-BECB-A74C0CAE8DA9}" dt="2023-09-22T06:26:37.957" v="6800" actId="21"/>
          <ac:picMkLst>
            <pc:docMk/>
            <pc:sldMk cId="3652454822" sldId="443"/>
            <ac:picMk id="11" creationId="{2500A873-E81B-94B1-8532-1A48BA1589BC}"/>
          </ac:picMkLst>
        </pc:picChg>
        <pc:picChg chg="add mod">
          <ac:chgData name="kotaro uzawa" userId="3dd9582fdb51bf36" providerId="LiveId" clId="{A11207B3-F2E2-47FF-BECB-A74C0CAE8DA9}" dt="2023-09-22T06:30:01.487" v="6873" actId="571"/>
          <ac:picMkLst>
            <pc:docMk/>
            <pc:sldMk cId="3652454822" sldId="443"/>
            <ac:picMk id="16" creationId="{93507750-C59F-DB20-AA21-84E96AAC61D3}"/>
          </ac:picMkLst>
        </pc:picChg>
        <pc:picChg chg="add mod">
          <ac:chgData name="kotaro uzawa" userId="3dd9582fdb51bf36" providerId="LiveId" clId="{A11207B3-F2E2-47FF-BECB-A74C0CAE8DA9}" dt="2023-09-22T06:34:43.739" v="7061" actId="1076"/>
          <ac:picMkLst>
            <pc:docMk/>
            <pc:sldMk cId="3652454822" sldId="443"/>
            <ac:picMk id="20" creationId="{BDB5547A-7F6D-C029-36D3-13351DDB9379}"/>
          </ac:picMkLst>
        </pc:picChg>
      </pc:sldChg>
      <pc:sldChg chg="addSp delSp modSp add mod modNotesTx">
        <pc:chgData name="kotaro uzawa" userId="3dd9582fdb51bf36" providerId="LiveId" clId="{A11207B3-F2E2-47FF-BECB-A74C0CAE8DA9}" dt="2023-09-29T01:59:08.901" v="25377" actId="164"/>
        <pc:sldMkLst>
          <pc:docMk/>
          <pc:sldMk cId="3839228641" sldId="444"/>
        </pc:sldMkLst>
        <pc:spChg chg="add mod">
          <ac:chgData name="kotaro uzawa" userId="3dd9582fdb51bf36" providerId="LiveId" clId="{A11207B3-F2E2-47FF-BECB-A74C0CAE8DA9}" dt="2023-09-22T17:34:19.622" v="8022" actId="14100"/>
          <ac:spMkLst>
            <pc:docMk/>
            <pc:sldMk cId="3839228641" sldId="444"/>
            <ac:spMk id="2" creationId="{0DB09381-13FC-1866-1EF8-128A650EF406}"/>
          </ac:spMkLst>
        </pc:spChg>
        <pc:spChg chg="add mod">
          <ac:chgData name="kotaro uzawa" userId="3dd9582fdb51bf36" providerId="LiveId" clId="{A11207B3-F2E2-47FF-BECB-A74C0CAE8DA9}" dt="2023-09-22T17:34:16.718" v="8021" actId="1076"/>
          <ac:spMkLst>
            <pc:docMk/>
            <pc:sldMk cId="3839228641" sldId="444"/>
            <ac:spMk id="3" creationId="{275DFF3C-E8AE-773D-B2A5-44FE80C0C0F6}"/>
          </ac:spMkLst>
        </pc:spChg>
        <pc:spChg chg="add mod">
          <ac:chgData name="kotaro uzawa" userId="3dd9582fdb51bf36" providerId="LiveId" clId="{A11207B3-F2E2-47FF-BECB-A74C0CAE8DA9}" dt="2023-09-25T13:11:04.806" v="21403" actId="14100"/>
          <ac:spMkLst>
            <pc:docMk/>
            <pc:sldMk cId="3839228641" sldId="444"/>
            <ac:spMk id="4" creationId="{28C82406-7562-8F9C-1A3E-99CF4514FAB0}"/>
          </ac:spMkLst>
        </pc:spChg>
        <pc:spChg chg="add mod ord">
          <ac:chgData name="kotaro uzawa" userId="3dd9582fdb51bf36" providerId="LiveId" clId="{A11207B3-F2E2-47FF-BECB-A74C0CAE8DA9}" dt="2023-09-29T01:59:08.901" v="25377" actId="164"/>
          <ac:spMkLst>
            <pc:docMk/>
            <pc:sldMk cId="3839228641" sldId="444"/>
            <ac:spMk id="5" creationId="{A871AB7F-E626-0F26-B4EB-1F534D9DC45F}"/>
          </ac:spMkLst>
        </pc:spChg>
        <pc:spChg chg="add mod">
          <ac:chgData name="kotaro uzawa" userId="3dd9582fdb51bf36" providerId="LiveId" clId="{A11207B3-F2E2-47FF-BECB-A74C0CAE8DA9}" dt="2023-09-29T01:58:57.854" v="25373" actId="164"/>
          <ac:spMkLst>
            <pc:docMk/>
            <pc:sldMk cId="3839228641" sldId="444"/>
            <ac:spMk id="6" creationId="{06C5F136-AD0B-7896-A52B-FD53ADA49FE6}"/>
          </ac:spMkLst>
        </pc:spChg>
        <pc:spChg chg="add mod">
          <ac:chgData name="kotaro uzawa" userId="3dd9582fdb51bf36" providerId="LiveId" clId="{A11207B3-F2E2-47FF-BECB-A74C0CAE8DA9}" dt="2023-09-25T04:51:38.002" v="19525" actId="1076"/>
          <ac:spMkLst>
            <pc:docMk/>
            <pc:sldMk cId="3839228641" sldId="444"/>
            <ac:spMk id="8" creationId="{E16DE3CD-22F2-C4B6-8769-0E1017EB4BCC}"/>
          </ac:spMkLst>
        </pc:spChg>
        <pc:spChg chg="mod">
          <ac:chgData name="kotaro uzawa" userId="3dd9582fdb51bf36" providerId="LiveId" clId="{A11207B3-F2E2-47FF-BECB-A74C0CAE8DA9}" dt="2023-09-26T06:55:16.671" v="22547" actId="20577"/>
          <ac:spMkLst>
            <pc:docMk/>
            <pc:sldMk cId="3839228641" sldId="444"/>
            <ac:spMk id="17" creationId="{581F80FB-5CBF-5EB0-44C2-3BCA52F4B483}"/>
          </ac:spMkLst>
        </pc:spChg>
        <pc:grpChg chg="add mod">
          <ac:chgData name="kotaro uzawa" userId="3dd9582fdb51bf36" providerId="LiveId" clId="{A11207B3-F2E2-47FF-BECB-A74C0CAE8DA9}" dt="2023-09-29T01:58:35.917" v="25367" actId="164"/>
          <ac:grpSpMkLst>
            <pc:docMk/>
            <pc:sldMk cId="3839228641" sldId="444"/>
            <ac:grpSpMk id="9" creationId="{2138F320-4C7E-410E-C568-38AEE8BB925E}"/>
          </ac:grpSpMkLst>
        </pc:grpChg>
        <pc:grpChg chg="add mod">
          <ac:chgData name="kotaro uzawa" userId="3dd9582fdb51bf36" providerId="LiveId" clId="{A11207B3-F2E2-47FF-BECB-A74C0CAE8DA9}" dt="2023-09-29T01:58:46.460" v="25371" actId="164"/>
          <ac:grpSpMkLst>
            <pc:docMk/>
            <pc:sldMk cId="3839228641" sldId="444"/>
            <ac:grpSpMk id="10" creationId="{A5E14004-18B0-7DB3-1E50-BB43AF10B9FF}"/>
          </ac:grpSpMkLst>
        </pc:grpChg>
        <pc:grpChg chg="add mod">
          <ac:chgData name="kotaro uzawa" userId="3dd9582fdb51bf36" providerId="LiveId" clId="{A11207B3-F2E2-47FF-BECB-A74C0CAE8DA9}" dt="2023-09-29T01:59:08.901" v="25377" actId="164"/>
          <ac:grpSpMkLst>
            <pc:docMk/>
            <pc:sldMk cId="3839228641" sldId="444"/>
            <ac:grpSpMk id="11" creationId="{F6BADCC9-8CDA-D3E1-B753-B5F473517E09}"/>
          </ac:grpSpMkLst>
        </pc:grpChg>
        <pc:grpChg chg="add mod">
          <ac:chgData name="kotaro uzawa" userId="3dd9582fdb51bf36" providerId="LiveId" clId="{A11207B3-F2E2-47FF-BECB-A74C0CAE8DA9}" dt="2023-09-29T01:59:08.901" v="25377" actId="164"/>
          <ac:grpSpMkLst>
            <pc:docMk/>
            <pc:sldMk cId="3839228641" sldId="444"/>
            <ac:grpSpMk id="12" creationId="{A144238C-A7DD-794E-2241-5419D1F2095F}"/>
          </ac:grpSpMkLst>
        </pc:grpChg>
        <pc:grpChg chg="add del">
          <ac:chgData name="kotaro uzawa" userId="3dd9582fdb51bf36" providerId="LiveId" clId="{A11207B3-F2E2-47FF-BECB-A74C0CAE8DA9}" dt="2023-09-22T06:39:56.564" v="7155" actId="21"/>
          <ac:grpSpMkLst>
            <pc:docMk/>
            <pc:sldMk cId="3839228641" sldId="444"/>
            <ac:grpSpMk id="18" creationId="{FD271779-0F42-F1E4-AE97-BE3AF090B746}"/>
          </ac:grpSpMkLst>
        </pc:grpChg>
        <pc:picChg chg="add del mod">
          <ac:chgData name="kotaro uzawa" userId="3dd9582fdb51bf36" providerId="LiveId" clId="{A11207B3-F2E2-47FF-BECB-A74C0CAE8DA9}" dt="2023-09-22T06:58:55.954" v="7520" actId="21"/>
          <ac:picMkLst>
            <pc:docMk/>
            <pc:sldMk cId="3839228641" sldId="444"/>
            <ac:picMk id="3" creationId="{8276BFC5-49E4-B0E9-0392-C6295B98E856}"/>
          </ac:picMkLst>
        </pc:picChg>
        <pc:picChg chg="del">
          <ac:chgData name="kotaro uzawa" userId="3dd9582fdb51bf36" providerId="LiveId" clId="{A11207B3-F2E2-47FF-BECB-A74C0CAE8DA9}" dt="2023-09-22T06:39:49.097" v="7154" actId="21"/>
          <ac:picMkLst>
            <pc:docMk/>
            <pc:sldMk cId="3839228641" sldId="444"/>
            <ac:picMk id="4" creationId="{E464D5B9-AD0A-8DB9-F514-372DC8C50E22}"/>
          </ac:picMkLst>
        </pc:picChg>
        <pc:picChg chg="add mod">
          <ac:chgData name="kotaro uzawa" userId="3dd9582fdb51bf36" providerId="LiveId" clId="{A11207B3-F2E2-47FF-BECB-A74C0CAE8DA9}" dt="2023-09-22T17:33:31.097" v="7980" actId="1076"/>
          <ac:picMkLst>
            <pc:docMk/>
            <pc:sldMk cId="3839228641" sldId="444"/>
            <ac:picMk id="7" creationId="{67645C2A-05DA-0C7A-9848-FEAA4A50D838}"/>
          </ac:picMkLst>
        </pc:picChg>
        <pc:picChg chg="add del mod">
          <ac:chgData name="kotaro uzawa" userId="3dd9582fdb51bf36" providerId="LiveId" clId="{A11207B3-F2E2-47FF-BECB-A74C0CAE8DA9}" dt="2023-09-22T06:58:20.449" v="7516" actId="21"/>
          <ac:picMkLst>
            <pc:docMk/>
            <pc:sldMk cId="3839228641" sldId="444"/>
            <ac:picMk id="12" creationId="{1096B681-E1D3-729D-A260-B22FDDCE18FF}"/>
          </ac:picMkLst>
        </pc:picChg>
        <pc:picChg chg="add mod ord">
          <ac:chgData name="kotaro uzawa" userId="3dd9582fdb51bf36" providerId="LiveId" clId="{A11207B3-F2E2-47FF-BECB-A74C0CAE8DA9}" dt="2023-09-29T01:58:57.854" v="25373" actId="164"/>
          <ac:picMkLst>
            <pc:docMk/>
            <pc:sldMk cId="3839228641" sldId="444"/>
            <ac:picMk id="13" creationId="{0A8E556C-2FAA-30F0-02D7-08C8AF80818D}"/>
          </ac:picMkLst>
        </pc:picChg>
        <pc:picChg chg="del mod">
          <ac:chgData name="kotaro uzawa" userId="3dd9582fdb51bf36" providerId="LiveId" clId="{A11207B3-F2E2-47FF-BECB-A74C0CAE8DA9}" dt="2023-09-22T06:39:29.414" v="7145" actId="21"/>
          <ac:picMkLst>
            <pc:docMk/>
            <pc:sldMk cId="3839228641" sldId="444"/>
            <ac:picMk id="20" creationId="{BDB5547A-7F6D-C029-36D3-13351DDB9379}"/>
          </ac:picMkLst>
        </pc:picChg>
      </pc:sldChg>
      <pc:sldChg chg="addSp delSp modSp add mod modNotesTx">
        <pc:chgData name="kotaro uzawa" userId="3dd9582fdb51bf36" providerId="LiveId" clId="{A11207B3-F2E2-47FF-BECB-A74C0CAE8DA9}" dt="2023-09-26T09:05:30.168" v="23302" actId="14100"/>
        <pc:sldMkLst>
          <pc:docMk/>
          <pc:sldMk cId="1047930486" sldId="445"/>
        </pc:sldMkLst>
        <pc:spChg chg="add mod">
          <ac:chgData name="kotaro uzawa" userId="3dd9582fdb51bf36" providerId="LiveId" clId="{A11207B3-F2E2-47FF-BECB-A74C0CAE8DA9}" dt="2023-09-26T09:05:30.168" v="23302" actId="14100"/>
          <ac:spMkLst>
            <pc:docMk/>
            <pc:sldMk cId="1047930486" sldId="445"/>
            <ac:spMk id="2" creationId="{AEAD56C3-E042-BDAE-0202-EEACFC8E0C9F}"/>
          </ac:spMkLst>
        </pc:spChg>
        <pc:spChg chg="mod">
          <ac:chgData name="kotaro uzawa" userId="3dd9582fdb51bf36" providerId="LiveId" clId="{A11207B3-F2E2-47FF-BECB-A74C0CAE8DA9}" dt="2023-09-25T04:59:31.007" v="19592" actId="1076"/>
          <ac:spMkLst>
            <pc:docMk/>
            <pc:sldMk cId="1047930486" sldId="445"/>
            <ac:spMk id="5" creationId="{A871AB7F-E626-0F26-B4EB-1F534D9DC45F}"/>
          </ac:spMkLst>
        </pc:spChg>
        <pc:spChg chg="add mod">
          <ac:chgData name="kotaro uzawa" userId="3dd9582fdb51bf36" providerId="LiveId" clId="{A11207B3-F2E2-47FF-BECB-A74C0CAE8DA9}" dt="2023-09-25T04:39:55.049" v="19213" actId="571"/>
          <ac:spMkLst>
            <pc:docMk/>
            <pc:sldMk cId="1047930486" sldId="445"/>
            <ac:spMk id="8" creationId="{38012616-05A8-0A61-B7E2-45D50FBE1CF3}"/>
          </ac:spMkLst>
        </pc:spChg>
        <pc:spChg chg="del">
          <ac:chgData name="kotaro uzawa" userId="3dd9582fdb51bf36" providerId="LiveId" clId="{A11207B3-F2E2-47FF-BECB-A74C0CAE8DA9}" dt="2023-09-22T07:00:34.487" v="7570" actId="21"/>
          <ac:spMkLst>
            <pc:docMk/>
            <pc:sldMk cId="1047930486" sldId="445"/>
            <ac:spMk id="8" creationId="{E16DE3CD-22F2-C4B6-8769-0E1017EB4BCC}"/>
          </ac:spMkLst>
        </pc:spChg>
        <pc:spChg chg="add mod">
          <ac:chgData name="kotaro uzawa" userId="3dd9582fdb51bf36" providerId="LiveId" clId="{A11207B3-F2E2-47FF-BECB-A74C0CAE8DA9}" dt="2023-09-25T04:40:10.813" v="19214" actId="1076"/>
          <ac:spMkLst>
            <pc:docMk/>
            <pc:sldMk cId="1047930486" sldId="445"/>
            <ac:spMk id="9" creationId="{6AB7A21F-4838-7276-FCFD-E40F92CD9EF6}"/>
          </ac:spMkLst>
        </pc:spChg>
        <pc:spChg chg="add mod">
          <ac:chgData name="kotaro uzawa" userId="3dd9582fdb51bf36" providerId="LiveId" clId="{A11207B3-F2E2-47FF-BECB-A74C0CAE8DA9}" dt="2023-09-25T04:45:46.934" v="19386" actId="1076"/>
          <ac:spMkLst>
            <pc:docMk/>
            <pc:sldMk cId="1047930486" sldId="445"/>
            <ac:spMk id="10" creationId="{C63642A0-47F7-E87D-CC94-506BBECD5BBD}"/>
          </ac:spMkLst>
        </pc:spChg>
        <pc:spChg chg="add del mod">
          <ac:chgData name="kotaro uzawa" userId="3dd9582fdb51bf36" providerId="LiveId" clId="{A11207B3-F2E2-47FF-BECB-A74C0CAE8DA9}" dt="2023-09-22T07:04:37.289" v="7597" actId="21"/>
          <ac:spMkLst>
            <pc:docMk/>
            <pc:sldMk cId="1047930486" sldId="445"/>
            <ac:spMk id="15" creationId="{9E40DFE0-04AF-4706-CFBC-9BD8D388F588}"/>
          </ac:spMkLst>
        </pc:spChg>
        <pc:spChg chg="add mod">
          <ac:chgData name="kotaro uzawa" userId="3dd9582fdb51bf36" providerId="LiveId" clId="{A11207B3-F2E2-47FF-BECB-A74C0CAE8DA9}" dt="2023-09-25T04:45:08.765" v="19375" actId="1076"/>
          <ac:spMkLst>
            <pc:docMk/>
            <pc:sldMk cId="1047930486" sldId="445"/>
            <ac:spMk id="16" creationId="{59B44725-2C82-8E40-8283-E577CDE9DD05}"/>
          </ac:spMkLst>
        </pc:spChg>
        <pc:spChg chg="mod">
          <ac:chgData name="kotaro uzawa" userId="3dd9582fdb51bf36" providerId="LiveId" clId="{A11207B3-F2E2-47FF-BECB-A74C0CAE8DA9}" dt="2023-09-25T13:48:51.544" v="22234" actId="20577"/>
          <ac:spMkLst>
            <pc:docMk/>
            <pc:sldMk cId="1047930486" sldId="445"/>
            <ac:spMk id="17" creationId="{581F80FB-5CBF-5EB0-44C2-3BCA52F4B483}"/>
          </ac:spMkLst>
        </pc:spChg>
        <pc:picChg chg="del mod ord">
          <ac:chgData name="kotaro uzawa" userId="3dd9582fdb51bf36" providerId="LiveId" clId="{A11207B3-F2E2-47FF-BECB-A74C0CAE8DA9}" dt="2023-09-25T04:38:50.296" v="19171" actId="21"/>
          <ac:picMkLst>
            <pc:docMk/>
            <pc:sldMk cId="1047930486" sldId="445"/>
            <ac:picMk id="3" creationId="{8276BFC5-49E4-B0E9-0392-C6295B98E856}"/>
          </ac:picMkLst>
        </pc:picChg>
        <pc:picChg chg="add mod ord">
          <ac:chgData name="kotaro uzawa" userId="3dd9582fdb51bf36" providerId="LiveId" clId="{A11207B3-F2E2-47FF-BECB-A74C0CAE8DA9}" dt="2023-09-25T04:45:26.322" v="19380" actId="1076"/>
          <ac:picMkLst>
            <pc:docMk/>
            <pc:sldMk cId="1047930486" sldId="445"/>
            <ac:picMk id="6" creationId="{8D58C033-624B-BA90-FE19-40BC98759ACB}"/>
          </ac:picMkLst>
        </pc:picChg>
        <pc:picChg chg="add mod">
          <ac:chgData name="kotaro uzawa" userId="3dd9582fdb51bf36" providerId="LiveId" clId="{A11207B3-F2E2-47FF-BECB-A74C0CAE8DA9}" dt="2023-09-25T04:39:55.049" v="19213" actId="571"/>
          <ac:picMkLst>
            <pc:docMk/>
            <pc:sldMk cId="1047930486" sldId="445"/>
            <ac:picMk id="7" creationId="{2272A801-71AE-AB2D-6DDD-1799EE1F5323}"/>
          </ac:picMkLst>
        </pc:picChg>
        <pc:picChg chg="del">
          <ac:chgData name="kotaro uzawa" userId="3dd9582fdb51bf36" providerId="LiveId" clId="{A11207B3-F2E2-47FF-BECB-A74C0CAE8DA9}" dt="2023-09-22T07:00:34.487" v="7570" actId="21"/>
          <ac:picMkLst>
            <pc:docMk/>
            <pc:sldMk cId="1047930486" sldId="445"/>
            <ac:picMk id="7" creationId="{67645C2A-05DA-0C7A-9848-FEAA4A50D838}"/>
          </ac:picMkLst>
        </pc:picChg>
        <pc:picChg chg="add mod modCrop">
          <ac:chgData name="kotaro uzawa" userId="3dd9582fdb51bf36" providerId="LiveId" clId="{A11207B3-F2E2-47FF-BECB-A74C0CAE8DA9}" dt="2023-09-25T04:45:41.446" v="19385" actId="1076"/>
          <ac:picMkLst>
            <pc:docMk/>
            <pc:sldMk cId="1047930486" sldId="445"/>
            <ac:picMk id="11" creationId="{DF9495A2-964B-DA83-4758-D0C18A1C3864}"/>
          </ac:picMkLst>
        </pc:picChg>
        <pc:picChg chg="del">
          <ac:chgData name="kotaro uzawa" userId="3dd9582fdb51bf36" providerId="LiveId" clId="{A11207B3-F2E2-47FF-BECB-A74C0CAE8DA9}" dt="2023-09-22T06:58:54.005" v="7519" actId="21"/>
          <ac:picMkLst>
            <pc:docMk/>
            <pc:sldMk cId="1047930486" sldId="445"/>
            <ac:picMk id="13" creationId="{0A8E556C-2FAA-30F0-02D7-08C8AF80818D}"/>
          </ac:picMkLst>
        </pc:picChg>
        <pc:picChg chg="add del mod">
          <ac:chgData name="kotaro uzawa" userId="3dd9582fdb51bf36" providerId="LiveId" clId="{A11207B3-F2E2-47FF-BECB-A74C0CAE8DA9}" dt="2023-09-22T07:03:56.302" v="7581"/>
          <ac:picMkLst>
            <pc:docMk/>
            <pc:sldMk cId="1047930486" sldId="445"/>
            <ac:picMk id="14" creationId="{C47E050C-47B2-6B6F-56C5-4373B242B5BC}"/>
          </ac:picMkLst>
        </pc:picChg>
        <pc:cxnChg chg="add del mod">
          <ac:chgData name="kotaro uzawa" userId="3dd9582fdb51bf36" providerId="LiveId" clId="{A11207B3-F2E2-47FF-BECB-A74C0CAE8DA9}" dt="2023-09-25T04:38:48.193" v="19170" actId="21"/>
          <ac:cxnSpMkLst>
            <pc:docMk/>
            <pc:sldMk cId="1047930486" sldId="445"/>
            <ac:cxnSpMk id="4" creationId="{E6BC8EF8-61ED-BB36-169D-2EAC1C2F3899}"/>
          </ac:cxnSpMkLst>
        </pc:cxnChg>
      </pc:sldChg>
      <pc:sldChg chg="addSp delSp modSp add del mod">
        <pc:chgData name="kotaro uzawa" userId="3dd9582fdb51bf36" providerId="LiveId" clId="{A11207B3-F2E2-47FF-BECB-A74C0CAE8DA9}" dt="2023-09-25T04:31:50.249" v="19128" actId="2696"/>
        <pc:sldMkLst>
          <pc:docMk/>
          <pc:sldMk cId="3307068154" sldId="446"/>
        </pc:sldMkLst>
        <pc:spChg chg="del">
          <ac:chgData name="kotaro uzawa" userId="3dd9582fdb51bf36" providerId="LiveId" clId="{A11207B3-F2E2-47FF-BECB-A74C0CAE8DA9}" dt="2023-09-22T18:41:06.339" v="8259" actId="21"/>
          <ac:spMkLst>
            <pc:docMk/>
            <pc:sldMk cId="3307068154" sldId="446"/>
            <ac:spMk id="12" creationId="{48342617-9F62-BA44-7490-C0CDC380C1A8}"/>
          </ac:spMkLst>
        </pc:spChg>
        <pc:spChg chg="mod">
          <ac:chgData name="kotaro uzawa" userId="3dd9582fdb51bf36" providerId="LiveId" clId="{A11207B3-F2E2-47FF-BECB-A74C0CAE8DA9}" dt="2023-09-22T18:41:39.590" v="8268" actId="1076"/>
          <ac:spMkLst>
            <pc:docMk/>
            <pc:sldMk cId="3307068154" sldId="446"/>
            <ac:spMk id="13" creationId="{B3F9AFE4-5707-B7B7-5893-2C151A70C80F}"/>
          </ac:spMkLst>
        </pc:spChg>
        <pc:spChg chg="mod">
          <ac:chgData name="kotaro uzawa" userId="3dd9582fdb51bf36" providerId="LiveId" clId="{A11207B3-F2E2-47FF-BECB-A74C0CAE8DA9}" dt="2023-09-22T18:41:13.131" v="8260"/>
          <ac:spMkLst>
            <pc:docMk/>
            <pc:sldMk cId="3307068154" sldId="446"/>
            <ac:spMk id="20" creationId="{FF1133C9-E73F-B767-1C77-D726F9902561}"/>
          </ac:spMkLst>
        </pc:spChg>
        <pc:spChg chg="mod">
          <ac:chgData name="kotaro uzawa" userId="3dd9582fdb51bf36" providerId="LiveId" clId="{A11207B3-F2E2-47FF-BECB-A74C0CAE8DA9}" dt="2023-09-22T18:41:13.131" v="8260"/>
          <ac:spMkLst>
            <pc:docMk/>
            <pc:sldMk cId="3307068154" sldId="446"/>
            <ac:spMk id="21" creationId="{699803AC-5EF6-3317-087B-718CCF146BB1}"/>
          </ac:spMkLst>
        </pc:spChg>
        <pc:spChg chg="mod">
          <ac:chgData name="kotaro uzawa" userId="3dd9582fdb51bf36" providerId="LiveId" clId="{A11207B3-F2E2-47FF-BECB-A74C0CAE8DA9}" dt="2023-09-22T18:41:13.131" v="8260"/>
          <ac:spMkLst>
            <pc:docMk/>
            <pc:sldMk cId="3307068154" sldId="446"/>
            <ac:spMk id="22" creationId="{A2F1ABAC-3391-BE3F-946D-9A0600921EC4}"/>
          </ac:spMkLst>
        </pc:spChg>
        <pc:spChg chg="mod">
          <ac:chgData name="kotaro uzawa" userId="3dd9582fdb51bf36" providerId="LiveId" clId="{A11207B3-F2E2-47FF-BECB-A74C0CAE8DA9}" dt="2023-09-22T18:41:13.131" v="8260"/>
          <ac:spMkLst>
            <pc:docMk/>
            <pc:sldMk cId="3307068154" sldId="446"/>
            <ac:spMk id="23" creationId="{C5A987F3-C884-5915-3C33-5C94A46C6E17}"/>
          </ac:spMkLst>
        </pc:spChg>
        <pc:spChg chg="mod">
          <ac:chgData name="kotaro uzawa" userId="3dd9582fdb51bf36" providerId="LiveId" clId="{A11207B3-F2E2-47FF-BECB-A74C0CAE8DA9}" dt="2023-09-22T18:41:13.131" v="8260"/>
          <ac:spMkLst>
            <pc:docMk/>
            <pc:sldMk cId="3307068154" sldId="446"/>
            <ac:spMk id="24" creationId="{FEB49550-9ACD-DC7D-80B4-78C6C2D2D148}"/>
          </ac:spMkLst>
        </pc:spChg>
        <pc:spChg chg="mod">
          <ac:chgData name="kotaro uzawa" userId="3dd9582fdb51bf36" providerId="LiveId" clId="{A11207B3-F2E2-47FF-BECB-A74C0CAE8DA9}" dt="2023-09-22T18:41:13.131" v="8260"/>
          <ac:spMkLst>
            <pc:docMk/>
            <pc:sldMk cId="3307068154" sldId="446"/>
            <ac:spMk id="25" creationId="{5CBDE565-4DCB-9407-2AB5-ECE1C237CA1D}"/>
          </ac:spMkLst>
        </pc:spChg>
        <pc:spChg chg="mod">
          <ac:chgData name="kotaro uzawa" userId="3dd9582fdb51bf36" providerId="LiveId" clId="{A11207B3-F2E2-47FF-BECB-A74C0CAE8DA9}" dt="2023-09-22T18:41:13.131" v="8260"/>
          <ac:spMkLst>
            <pc:docMk/>
            <pc:sldMk cId="3307068154" sldId="446"/>
            <ac:spMk id="26" creationId="{851C771E-E0B6-C0EF-D03F-BEC67117D453}"/>
          </ac:spMkLst>
        </pc:spChg>
        <pc:spChg chg="mod">
          <ac:chgData name="kotaro uzawa" userId="3dd9582fdb51bf36" providerId="LiveId" clId="{A11207B3-F2E2-47FF-BECB-A74C0CAE8DA9}" dt="2023-09-22T18:41:13.131" v="8260"/>
          <ac:spMkLst>
            <pc:docMk/>
            <pc:sldMk cId="3307068154" sldId="446"/>
            <ac:spMk id="27" creationId="{DE85D668-95C0-D41D-E72D-D1A9F7CE5847}"/>
          </ac:spMkLst>
        </pc:spChg>
        <pc:spChg chg="mod">
          <ac:chgData name="kotaro uzawa" userId="3dd9582fdb51bf36" providerId="LiveId" clId="{A11207B3-F2E2-47FF-BECB-A74C0CAE8DA9}" dt="2023-09-22T18:41:13.131" v="8260"/>
          <ac:spMkLst>
            <pc:docMk/>
            <pc:sldMk cId="3307068154" sldId="446"/>
            <ac:spMk id="28" creationId="{34A00E69-1533-68C6-9C0F-C989735207CC}"/>
          </ac:spMkLst>
        </pc:spChg>
        <pc:spChg chg="mod">
          <ac:chgData name="kotaro uzawa" userId="3dd9582fdb51bf36" providerId="LiveId" clId="{A11207B3-F2E2-47FF-BECB-A74C0CAE8DA9}" dt="2023-09-22T18:41:13.131" v="8260"/>
          <ac:spMkLst>
            <pc:docMk/>
            <pc:sldMk cId="3307068154" sldId="446"/>
            <ac:spMk id="29" creationId="{CDB827CA-C2F5-B0C2-8C34-40712CDFA679}"/>
          </ac:spMkLst>
        </pc:spChg>
        <pc:spChg chg="add mod">
          <ac:chgData name="kotaro uzawa" userId="3dd9582fdb51bf36" providerId="LiveId" clId="{A11207B3-F2E2-47FF-BECB-A74C0CAE8DA9}" dt="2023-09-22T18:41:19.095" v="8261" actId="1076"/>
          <ac:spMkLst>
            <pc:docMk/>
            <pc:sldMk cId="3307068154" sldId="446"/>
            <ac:spMk id="30" creationId="{4E89FD3C-3853-2AE5-527B-89C056517319}"/>
          </ac:spMkLst>
        </pc:spChg>
        <pc:spChg chg="add mod">
          <ac:chgData name="kotaro uzawa" userId="3dd9582fdb51bf36" providerId="LiveId" clId="{A11207B3-F2E2-47FF-BECB-A74C0CAE8DA9}" dt="2023-09-22T18:45:38.982" v="8374" actId="113"/>
          <ac:spMkLst>
            <pc:docMk/>
            <pc:sldMk cId="3307068154" sldId="446"/>
            <ac:spMk id="31" creationId="{D0ABDC1C-533E-0638-B126-D0977F8F64D5}"/>
          </ac:spMkLst>
        </pc:spChg>
        <pc:spChg chg="add mod">
          <ac:chgData name="kotaro uzawa" userId="3dd9582fdb51bf36" providerId="LiveId" clId="{A11207B3-F2E2-47FF-BECB-A74C0CAE8DA9}" dt="2023-09-22T18:45:02.516" v="8368" actId="1076"/>
          <ac:spMkLst>
            <pc:docMk/>
            <pc:sldMk cId="3307068154" sldId="446"/>
            <ac:spMk id="32" creationId="{B20707EA-FCA2-F3E1-20BE-A294C508C1A4}"/>
          </ac:spMkLst>
        </pc:spChg>
        <pc:grpChg chg="del">
          <ac:chgData name="kotaro uzawa" userId="3dd9582fdb51bf36" providerId="LiveId" clId="{A11207B3-F2E2-47FF-BECB-A74C0CAE8DA9}" dt="2023-09-22T18:41:04.158" v="8258" actId="21"/>
          <ac:grpSpMkLst>
            <pc:docMk/>
            <pc:sldMk cId="3307068154" sldId="446"/>
            <ac:grpSpMk id="3" creationId="{4F9292DD-7F55-8784-B929-FDDB6C83E677}"/>
          </ac:grpSpMkLst>
        </pc:grpChg>
        <pc:grpChg chg="del">
          <ac:chgData name="kotaro uzawa" userId="3dd9582fdb51bf36" providerId="LiveId" clId="{A11207B3-F2E2-47FF-BECB-A74C0CAE8DA9}" dt="2023-09-22T18:41:04.158" v="8258" actId="21"/>
          <ac:grpSpMkLst>
            <pc:docMk/>
            <pc:sldMk cId="3307068154" sldId="446"/>
            <ac:grpSpMk id="4" creationId="{1FBD326F-1B53-E014-5848-75C7075342B2}"/>
          </ac:grpSpMkLst>
        </pc:grpChg>
        <pc:grpChg chg="add mod">
          <ac:chgData name="kotaro uzawa" userId="3dd9582fdb51bf36" providerId="LiveId" clId="{A11207B3-F2E2-47FF-BECB-A74C0CAE8DA9}" dt="2023-09-22T18:41:19.095" v="8261" actId="1076"/>
          <ac:grpSpMkLst>
            <pc:docMk/>
            <pc:sldMk cId="3307068154" sldId="446"/>
            <ac:grpSpMk id="6" creationId="{D1F97CC0-C04B-0977-6FF7-EA0305791C92}"/>
          </ac:grpSpMkLst>
        </pc:grpChg>
        <pc:grpChg chg="del mod">
          <ac:chgData name="kotaro uzawa" userId="3dd9582fdb51bf36" providerId="LiveId" clId="{A11207B3-F2E2-47FF-BECB-A74C0CAE8DA9}" dt="2023-09-22T18:41:04.158" v="8258" actId="21"/>
          <ac:grpSpMkLst>
            <pc:docMk/>
            <pc:sldMk cId="3307068154" sldId="446"/>
            <ac:grpSpMk id="9" creationId="{A562B560-5AFD-C252-421C-F136E3B3DD54}"/>
          </ac:grpSpMkLst>
        </pc:grpChg>
        <pc:grpChg chg="del mod">
          <ac:chgData name="kotaro uzawa" userId="3dd9582fdb51bf36" providerId="LiveId" clId="{A11207B3-F2E2-47FF-BECB-A74C0CAE8DA9}" dt="2023-09-22T18:41:04.158" v="8258" actId="21"/>
          <ac:grpSpMkLst>
            <pc:docMk/>
            <pc:sldMk cId="3307068154" sldId="446"/>
            <ac:grpSpMk id="14" creationId="{41661B60-96C3-167E-B06B-784FF15F9FBB}"/>
          </ac:grpSpMkLst>
        </pc:grpChg>
      </pc:sldChg>
      <pc:sldChg chg="addSp delSp modSp add del mod">
        <pc:chgData name="kotaro uzawa" userId="3dd9582fdb51bf36" providerId="LiveId" clId="{A11207B3-F2E2-47FF-BECB-A74C0CAE8DA9}" dt="2023-09-23T18:37:03.017" v="8557"/>
        <pc:sldMkLst>
          <pc:docMk/>
          <pc:sldMk cId="1236848554" sldId="447"/>
        </pc:sldMkLst>
        <pc:spChg chg="add mod">
          <ac:chgData name="kotaro uzawa" userId="3dd9582fdb51bf36" providerId="LiveId" clId="{A11207B3-F2E2-47FF-BECB-A74C0CAE8DA9}" dt="2023-09-23T18:37:02.702" v="8556" actId="571"/>
          <ac:spMkLst>
            <pc:docMk/>
            <pc:sldMk cId="1236848554" sldId="447"/>
            <ac:spMk id="6" creationId="{EF04E9F5-9348-8859-F279-265B727C1A0C}"/>
          </ac:spMkLst>
        </pc:spChg>
        <pc:spChg chg="add mod">
          <ac:chgData name="kotaro uzawa" userId="3dd9582fdb51bf36" providerId="LiveId" clId="{A11207B3-F2E2-47FF-BECB-A74C0CAE8DA9}" dt="2023-09-23T18:37:02.702" v="8556" actId="571"/>
          <ac:spMkLst>
            <pc:docMk/>
            <pc:sldMk cId="1236848554" sldId="447"/>
            <ac:spMk id="7" creationId="{25F279D6-3E92-2687-6393-47B4B43D88AA}"/>
          </ac:spMkLst>
        </pc:spChg>
        <pc:spChg chg="add del mod">
          <ac:chgData name="kotaro uzawa" userId="3dd9582fdb51bf36" providerId="LiveId" clId="{A11207B3-F2E2-47FF-BECB-A74C0CAE8DA9}" dt="2023-09-23T18:37:02.308" v="8555" actId="571"/>
          <ac:spMkLst>
            <pc:docMk/>
            <pc:sldMk cId="1236848554" sldId="447"/>
            <ac:spMk id="10" creationId="{F09EEBE7-218E-6DBD-15E2-9F677AB2A86D}"/>
          </ac:spMkLst>
        </pc:spChg>
        <pc:spChg chg="add del mod">
          <ac:chgData name="kotaro uzawa" userId="3dd9582fdb51bf36" providerId="LiveId" clId="{A11207B3-F2E2-47FF-BECB-A74C0CAE8DA9}" dt="2023-09-23T18:37:02.308" v="8555" actId="571"/>
          <ac:spMkLst>
            <pc:docMk/>
            <pc:sldMk cId="1236848554" sldId="447"/>
            <ac:spMk id="13" creationId="{9DBA8BD2-6743-7C85-ACCC-E18040E89259}"/>
          </ac:spMkLst>
        </pc:spChg>
        <pc:spChg chg="add del mod">
          <ac:chgData name="kotaro uzawa" userId="3dd9582fdb51bf36" providerId="LiveId" clId="{A11207B3-F2E2-47FF-BECB-A74C0CAE8DA9}" dt="2023-09-23T18:37:02.308" v="8555" actId="571"/>
          <ac:spMkLst>
            <pc:docMk/>
            <pc:sldMk cId="1236848554" sldId="447"/>
            <ac:spMk id="14" creationId="{E0F93FD1-C97F-5ECB-AE5A-FC73E124B3FE}"/>
          </ac:spMkLst>
        </pc:spChg>
        <pc:picChg chg="add mod">
          <ac:chgData name="kotaro uzawa" userId="3dd9582fdb51bf36" providerId="LiveId" clId="{A11207B3-F2E2-47FF-BECB-A74C0CAE8DA9}" dt="2023-09-23T18:37:02.702" v="8556" actId="571"/>
          <ac:picMkLst>
            <pc:docMk/>
            <pc:sldMk cId="1236848554" sldId="447"/>
            <ac:picMk id="2" creationId="{D3BED2A9-B37B-A5D5-5AD3-DC692189AD6A}"/>
          </ac:picMkLst>
        </pc:picChg>
        <pc:picChg chg="add mod">
          <ac:chgData name="kotaro uzawa" userId="3dd9582fdb51bf36" providerId="LiveId" clId="{A11207B3-F2E2-47FF-BECB-A74C0CAE8DA9}" dt="2023-09-23T18:37:02.702" v="8556" actId="571"/>
          <ac:picMkLst>
            <pc:docMk/>
            <pc:sldMk cId="1236848554" sldId="447"/>
            <ac:picMk id="8" creationId="{1CCA61B5-B95F-7B27-D1D7-C497749E3F7D}"/>
          </ac:picMkLst>
        </pc:picChg>
        <pc:picChg chg="add del mod">
          <ac:chgData name="kotaro uzawa" userId="3dd9582fdb51bf36" providerId="LiveId" clId="{A11207B3-F2E2-47FF-BECB-A74C0CAE8DA9}" dt="2023-09-23T18:37:02.308" v="8555" actId="571"/>
          <ac:picMkLst>
            <pc:docMk/>
            <pc:sldMk cId="1236848554" sldId="447"/>
            <ac:picMk id="12" creationId="{699068BA-7506-1F95-FE9B-7B06C903DDC7}"/>
          </ac:picMkLst>
        </pc:picChg>
        <pc:picChg chg="add del mod">
          <ac:chgData name="kotaro uzawa" userId="3dd9582fdb51bf36" providerId="LiveId" clId="{A11207B3-F2E2-47FF-BECB-A74C0CAE8DA9}" dt="2023-09-23T18:37:02.308" v="8555" actId="571"/>
          <ac:picMkLst>
            <pc:docMk/>
            <pc:sldMk cId="1236848554" sldId="447"/>
            <ac:picMk id="15" creationId="{BB0DE53A-C783-A50A-7E97-AC5017FD76DA}"/>
          </ac:picMkLst>
        </pc:picChg>
      </pc:sldChg>
      <pc:sldChg chg="addSp delSp modSp add mod">
        <pc:chgData name="kotaro uzawa" userId="3dd9582fdb51bf36" providerId="LiveId" clId="{A11207B3-F2E2-47FF-BECB-A74C0CAE8DA9}" dt="2023-09-23T18:41:50.988" v="8652" actId="14100"/>
        <pc:sldMkLst>
          <pc:docMk/>
          <pc:sldMk cId="3507488581" sldId="447"/>
        </pc:sldMkLst>
        <pc:spChg chg="add del mod">
          <ac:chgData name="kotaro uzawa" userId="3dd9582fdb51bf36" providerId="LiveId" clId="{A11207B3-F2E2-47FF-BECB-A74C0CAE8DA9}" dt="2023-09-23T18:38:09.587" v="8596"/>
          <ac:spMkLst>
            <pc:docMk/>
            <pc:sldMk cId="3507488581" sldId="447"/>
            <ac:spMk id="2" creationId="{BF7EB4FA-FE55-E079-B6A4-74A0E29B3611}"/>
          </ac:spMkLst>
        </pc:spChg>
        <pc:spChg chg="mod">
          <ac:chgData name="kotaro uzawa" userId="3dd9582fdb51bf36" providerId="LiveId" clId="{A11207B3-F2E2-47FF-BECB-A74C0CAE8DA9}" dt="2023-09-23T18:38:00.053" v="8594" actId="20577"/>
          <ac:spMkLst>
            <pc:docMk/>
            <pc:sldMk cId="3507488581" sldId="447"/>
            <ac:spMk id="5" creationId="{A871AB7F-E626-0F26-B4EB-1F534D9DC45F}"/>
          </ac:spMkLst>
        </pc:spChg>
        <pc:spChg chg="del">
          <ac:chgData name="kotaro uzawa" userId="3dd9582fdb51bf36" providerId="LiveId" clId="{A11207B3-F2E2-47FF-BECB-A74C0CAE8DA9}" dt="2023-09-23T18:37:15.530" v="8564" actId="21"/>
          <ac:spMkLst>
            <pc:docMk/>
            <pc:sldMk cId="3507488581" sldId="447"/>
            <ac:spMk id="9" creationId="{6AB7A21F-4838-7276-FCFD-E40F92CD9EF6}"/>
          </ac:spMkLst>
        </pc:spChg>
        <pc:spChg chg="del">
          <ac:chgData name="kotaro uzawa" userId="3dd9582fdb51bf36" providerId="LiveId" clId="{A11207B3-F2E2-47FF-BECB-A74C0CAE8DA9}" dt="2023-09-23T18:37:13.341" v="8563" actId="21"/>
          <ac:spMkLst>
            <pc:docMk/>
            <pc:sldMk cId="3507488581" sldId="447"/>
            <ac:spMk id="16" creationId="{59B44725-2C82-8E40-8283-E577CDE9DD05}"/>
          </ac:spMkLst>
        </pc:spChg>
        <pc:spChg chg="del">
          <ac:chgData name="kotaro uzawa" userId="3dd9582fdb51bf36" providerId="LiveId" clId="{A11207B3-F2E2-47FF-BECB-A74C0CAE8DA9}" dt="2023-09-23T18:37:10.669" v="8559" actId="21"/>
          <ac:spMkLst>
            <pc:docMk/>
            <pc:sldMk cId="3507488581" sldId="447"/>
            <ac:spMk id="17" creationId="{581F80FB-5CBF-5EB0-44C2-3BCA52F4B483}"/>
          </ac:spMkLst>
        </pc:spChg>
        <pc:picChg chg="del">
          <ac:chgData name="kotaro uzawa" userId="3dd9582fdb51bf36" providerId="LiveId" clId="{A11207B3-F2E2-47FF-BECB-A74C0CAE8DA9}" dt="2023-09-23T18:37:11.550" v="8560" actId="21"/>
          <ac:picMkLst>
            <pc:docMk/>
            <pc:sldMk cId="3507488581" sldId="447"/>
            <ac:picMk id="3" creationId="{8276BFC5-49E4-B0E9-0392-C6295B98E856}"/>
          </ac:picMkLst>
        </pc:picChg>
        <pc:picChg chg="add mod">
          <ac:chgData name="kotaro uzawa" userId="3dd9582fdb51bf36" providerId="LiveId" clId="{A11207B3-F2E2-47FF-BECB-A74C0CAE8DA9}" dt="2023-09-23T18:41:50.988" v="8652" actId="14100"/>
          <ac:picMkLst>
            <pc:docMk/>
            <pc:sldMk cId="3507488581" sldId="447"/>
            <ac:picMk id="7" creationId="{6F77D184-C861-C15E-0954-7333E5F2BE87}"/>
          </ac:picMkLst>
        </pc:picChg>
        <pc:picChg chg="add mod">
          <ac:chgData name="kotaro uzawa" userId="3dd9582fdb51bf36" providerId="LiveId" clId="{A11207B3-F2E2-47FF-BECB-A74C0CAE8DA9}" dt="2023-09-23T18:41:46.709" v="8650" actId="1076"/>
          <ac:picMkLst>
            <pc:docMk/>
            <pc:sldMk cId="3507488581" sldId="447"/>
            <ac:picMk id="10" creationId="{C77B1F8E-0DEA-F020-6C9C-196F87D73D91}"/>
          </ac:picMkLst>
        </pc:picChg>
        <pc:picChg chg="del mod">
          <ac:chgData name="kotaro uzawa" userId="3dd9582fdb51bf36" providerId="LiveId" clId="{A11207B3-F2E2-47FF-BECB-A74C0CAE8DA9}" dt="2023-09-23T18:37:12.382" v="8562" actId="21"/>
          <ac:picMkLst>
            <pc:docMk/>
            <pc:sldMk cId="3507488581" sldId="447"/>
            <ac:picMk id="11" creationId="{DF9495A2-964B-DA83-4758-D0C18A1C3864}"/>
          </ac:picMkLst>
        </pc:picChg>
        <pc:cxnChg chg="del">
          <ac:chgData name="kotaro uzawa" userId="3dd9582fdb51bf36" providerId="LiveId" clId="{A11207B3-F2E2-47FF-BECB-A74C0CAE8DA9}" dt="2023-09-23T18:37:16.505" v="8565" actId="21"/>
          <ac:cxnSpMkLst>
            <pc:docMk/>
            <pc:sldMk cId="3507488581" sldId="447"/>
            <ac:cxnSpMk id="4" creationId="{E6BC8EF8-61ED-BB36-169D-2EAC1C2F3899}"/>
          </ac:cxnSpMkLst>
        </pc:cxnChg>
      </pc:sldChg>
      <pc:sldChg chg="addSp delSp modSp add del mod ord modNotesTx">
        <pc:chgData name="kotaro uzawa" userId="3dd9582fdb51bf36" providerId="LiveId" clId="{A11207B3-F2E2-47FF-BECB-A74C0CAE8DA9}" dt="2023-09-25T04:38:39.580" v="19168" actId="2696"/>
        <pc:sldMkLst>
          <pc:docMk/>
          <pc:sldMk cId="1573063777" sldId="448"/>
        </pc:sldMkLst>
        <pc:spChg chg="mod">
          <ac:chgData name="kotaro uzawa" userId="3dd9582fdb51bf36" providerId="LiveId" clId="{A11207B3-F2E2-47FF-BECB-A74C0CAE8DA9}" dt="2023-09-23T18:38:44.450" v="8643" actId="20577"/>
          <ac:spMkLst>
            <pc:docMk/>
            <pc:sldMk cId="1573063777" sldId="448"/>
            <ac:spMk id="5" creationId="{A871AB7F-E626-0F26-B4EB-1F534D9DC45F}"/>
          </ac:spMkLst>
        </pc:spChg>
        <pc:picChg chg="add del mod">
          <ac:chgData name="kotaro uzawa" userId="3dd9582fdb51bf36" providerId="LiveId" clId="{A11207B3-F2E2-47FF-BECB-A74C0CAE8DA9}" dt="2023-09-23T18:41:22.958" v="8645"/>
          <ac:picMkLst>
            <pc:docMk/>
            <pc:sldMk cId="1573063777" sldId="448"/>
            <ac:picMk id="3" creationId="{6D92CDE6-D1E8-EBF2-D0C6-7DA3C527456E}"/>
          </ac:picMkLst>
        </pc:picChg>
        <pc:picChg chg="add del mod">
          <ac:chgData name="kotaro uzawa" userId="3dd9582fdb51bf36" providerId="LiveId" clId="{A11207B3-F2E2-47FF-BECB-A74C0CAE8DA9}" dt="2023-09-23T18:41:22.958" v="8645"/>
          <ac:picMkLst>
            <pc:docMk/>
            <pc:sldMk cId="1573063777" sldId="448"/>
            <ac:picMk id="6" creationId="{4474F761-8A6B-32DD-E35D-8E1191914D37}"/>
          </ac:picMkLst>
        </pc:picChg>
        <pc:picChg chg="add mod">
          <ac:chgData name="kotaro uzawa" userId="3dd9582fdb51bf36" providerId="LiveId" clId="{A11207B3-F2E2-47FF-BECB-A74C0CAE8DA9}" dt="2023-09-23T18:42:19.141" v="8656" actId="1076"/>
          <ac:picMkLst>
            <pc:docMk/>
            <pc:sldMk cId="1573063777" sldId="448"/>
            <ac:picMk id="8" creationId="{7DE4F0E4-06F8-BCFC-9AD0-2EE874CB11A3}"/>
          </ac:picMkLst>
        </pc:picChg>
      </pc:sldChg>
      <pc:sldChg chg="addSp delSp modSp add mod ord modNotesTx">
        <pc:chgData name="kotaro uzawa" userId="3dd9582fdb51bf36" providerId="LiveId" clId="{A11207B3-F2E2-47FF-BECB-A74C0CAE8DA9}" dt="2023-09-26T09:05:55.346" v="23322" actId="20577"/>
        <pc:sldMkLst>
          <pc:docMk/>
          <pc:sldMk cId="2328631547" sldId="449"/>
        </pc:sldMkLst>
        <pc:spChg chg="mod">
          <ac:chgData name="kotaro uzawa" userId="3dd9582fdb51bf36" providerId="LiveId" clId="{A11207B3-F2E2-47FF-BECB-A74C0CAE8DA9}" dt="2023-09-25T05:02:00.562" v="19638" actId="1076"/>
          <ac:spMkLst>
            <pc:docMk/>
            <pc:sldMk cId="2328631547" sldId="449"/>
            <ac:spMk id="5" creationId="{A871AB7F-E626-0F26-B4EB-1F534D9DC45F}"/>
          </ac:spMkLst>
        </pc:spChg>
        <pc:spChg chg="add del mod">
          <ac:chgData name="kotaro uzawa" userId="3dd9582fdb51bf36" providerId="LiveId" clId="{A11207B3-F2E2-47FF-BECB-A74C0CAE8DA9}" dt="2023-09-25T13:13:58.344" v="21415" actId="21"/>
          <ac:spMkLst>
            <pc:docMk/>
            <pc:sldMk cId="2328631547" sldId="449"/>
            <ac:spMk id="7" creationId="{45083C37-459D-D090-0F52-39FC720DB24F}"/>
          </ac:spMkLst>
        </pc:spChg>
        <pc:spChg chg="add del mod">
          <ac:chgData name="kotaro uzawa" userId="3dd9582fdb51bf36" providerId="LiveId" clId="{A11207B3-F2E2-47FF-BECB-A74C0CAE8DA9}" dt="2023-09-25T05:03:17.215" v="19643" actId="21"/>
          <ac:spMkLst>
            <pc:docMk/>
            <pc:sldMk cId="2328631547" sldId="449"/>
            <ac:spMk id="8" creationId="{56CDE14B-15D1-17A7-8DEF-0EB1BECEF501}"/>
          </ac:spMkLst>
        </pc:spChg>
        <pc:spChg chg="del">
          <ac:chgData name="kotaro uzawa" userId="3dd9582fdb51bf36" providerId="LiveId" clId="{A11207B3-F2E2-47FF-BECB-A74C0CAE8DA9}" dt="2023-09-23T19:30:00.518" v="8939" actId="21"/>
          <ac:spMkLst>
            <pc:docMk/>
            <pc:sldMk cId="2328631547" sldId="449"/>
            <ac:spMk id="9" creationId="{6AB7A21F-4838-7276-FCFD-E40F92CD9EF6}"/>
          </ac:spMkLst>
        </pc:spChg>
        <pc:spChg chg="add mod">
          <ac:chgData name="kotaro uzawa" userId="3dd9582fdb51bf36" providerId="LiveId" clId="{A11207B3-F2E2-47FF-BECB-A74C0CAE8DA9}" dt="2023-09-25T13:13:48.368" v="21412" actId="14100"/>
          <ac:spMkLst>
            <pc:docMk/>
            <pc:sldMk cId="2328631547" sldId="449"/>
            <ac:spMk id="9" creationId="{D317D018-A0AF-2DF5-5274-D884545B8338}"/>
          </ac:spMkLst>
        </pc:spChg>
        <pc:spChg chg="add mod ord">
          <ac:chgData name="kotaro uzawa" userId="3dd9582fdb51bf36" providerId="LiveId" clId="{A11207B3-F2E2-47FF-BECB-A74C0CAE8DA9}" dt="2023-09-26T09:05:55.346" v="23322" actId="20577"/>
          <ac:spMkLst>
            <pc:docMk/>
            <pc:sldMk cId="2328631547" sldId="449"/>
            <ac:spMk id="10" creationId="{673ABB8D-E8D5-9FA0-3E9B-7CAC159DBB4B}"/>
          </ac:spMkLst>
        </pc:spChg>
        <pc:spChg chg="add mod">
          <ac:chgData name="kotaro uzawa" userId="3dd9582fdb51bf36" providerId="LiveId" clId="{A11207B3-F2E2-47FF-BECB-A74C0CAE8DA9}" dt="2023-09-25T05:05:26.707" v="19689" actId="20577"/>
          <ac:spMkLst>
            <pc:docMk/>
            <pc:sldMk cId="2328631547" sldId="449"/>
            <ac:spMk id="13" creationId="{86B84606-245D-8A18-F10F-4563761C17A5}"/>
          </ac:spMkLst>
        </pc:spChg>
        <pc:spChg chg="del">
          <ac:chgData name="kotaro uzawa" userId="3dd9582fdb51bf36" providerId="LiveId" clId="{A11207B3-F2E2-47FF-BECB-A74C0CAE8DA9}" dt="2023-09-23T19:30:06.418" v="8941" actId="21"/>
          <ac:spMkLst>
            <pc:docMk/>
            <pc:sldMk cId="2328631547" sldId="449"/>
            <ac:spMk id="16" creationId="{59B44725-2C82-8E40-8283-E577CDE9DD05}"/>
          </ac:spMkLst>
        </pc:spChg>
        <pc:spChg chg="del">
          <ac:chgData name="kotaro uzawa" userId="3dd9582fdb51bf36" providerId="LiveId" clId="{A11207B3-F2E2-47FF-BECB-A74C0CAE8DA9}" dt="2023-09-23T19:29:03.579" v="8935" actId="21"/>
          <ac:spMkLst>
            <pc:docMk/>
            <pc:sldMk cId="2328631547" sldId="449"/>
            <ac:spMk id="17" creationId="{581F80FB-5CBF-5EB0-44C2-3BCA52F4B483}"/>
          </ac:spMkLst>
        </pc:spChg>
        <pc:picChg chg="add mod ord">
          <ac:chgData name="kotaro uzawa" userId="3dd9582fdb51bf36" providerId="LiveId" clId="{A11207B3-F2E2-47FF-BECB-A74C0CAE8DA9}" dt="2023-09-25T13:13:55.487" v="21414" actId="1076"/>
          <ac:picMkLst>
            <pc:docMk/>
            <pc:sldMk cId="2328631547" sldId="449"/>
            <ac:picMk id="2" creationId="{4D0D897B-A310-8CE6-F770-F737957DBDA6}"/>
          </ac:picMkLst>
        </pc:picChg>
        <pc:picChg chg="del">
          <ac:chgData name="kotaro uzawa" userId="3dd9582fdb51bf36" providerId="LiveId" clId="{A11207B3-F2E2-47FF-BECB-A74C0CAE8DA9}" dt="2023-09-23T19:29:55.969" v="8937" actId="21"/>
          <ac:picMkLst>
            <pc:docMk/>
            <pc:sldMk cId="2328631547" sldId="449"/>
            <ac:picMk id="3" creationId="{8276BFC5-49E4-B0E9-0392-C6295B98E856}"/>
          </ac:picMkLst>
        </pc:picChg>
        <pc:picChg chg="add mod ord">
          <ac:chgData name="kotaro uzawa" userId="3dd9582fdb51bf36" providerId="LiveId" clId="{A11207B3-F2E2-47FF-BECB-A74C0CAE8DA9}" dt="2023-09-25T05:04:19.901" v="19653" actId="1076"/>
          <ac:picMkLst>
            <pc:docMk/>
            <pc:sldMk cId="2328631547" sldId="449"/>
            <ac:picMk id="3" creationId="{89331988-6A62-1DD4-E129-D77447618ED4}"/>
          </ac:picMkLst>
        </pc:picChg>
        <pc:picChg chg="add del mod">
          <ac:chgData name="kotaro uzawa" userId="3dd9582fdb51bf36" providerId="LiveId" clId="{A11207B3-F2E2-47FF-BECB-A74C0CAE8DA9}" dt="2023-09-25T13:13:26.714" v="21408" actId="21"/>
          <ac:picMkLst>
            <pc:docMk/>
            <pc:sldMk cId="2328631547" sldId="449"/>
            <ac:picMk id="4" creationId="{134284BA-4C6F-465E-01BD-1257AE32305A}"/>
          </ac:picMkLst>
        </pc:picChg>
        <pc:picChg chg="add del mod">
          <ac:chgData name="kotaro uzawa" userId="3dd9582fdb51bf36" providerId="LiveId" clId="{A11207B3-F2E2-47FF-BECB-A74C0CAE8DA9}" dt="2023-09-25T05:01:53.303" v="19636" actId="21"/>
          <ac:picMkLst>
            <pc:docMk/>
            <pc:sldMk cId="2328631547" sldId="449"/>
            <ac:picMk id="6" creationId="{D14FCF24-56DB-25BD-C6EA-1556C6373BCB}"/>
          </ac:picMkLst>
        </pc:picChg>
        <pc:picChg chg="del">
          <ac:chgData name="kotaro uzawa" userId="3dd9582fdb51bf36" providerId="LiveId" clId="{A11207B3-F2E2-47FF-BECB-A74C0CAE8DA9}" dt="2023-09-23T19:30:06.418" v="8941" actId="21"/>
          <ac:picMkLst>
            <pc:docMk/>
            <pc:sldMk cId="2328631547" sldId="449"/>
            <ac:picMk id="11" creationId="{DF9495A2-964B-DA83-4758-D0C18A1C3864}"/>
          </ac:picMkLst>
        </pc:picChg>
        <pc:cxnChg chg="del">
          <ac:chgData name="kotaro uzawa" userId="3dd9582fdb51bf36" providerId="LiveId" clId="{A11207B3-F2E2-47FF-BECB-A74C0CAE8DA9}" dt="2023-09-23T19:30:00.518" v="8939" actId="21"/>
          <ac:cxnSpMkLst>
            <pc:docMk/>
            <pc:sldMk cId="2328631547" sldId="449"/>
            <ac:cxnSpMk id="4" creationId="{E6BC8EF8-61ED-BB36-169D-2EAC1C2F3899}"/>
          </ac:cxnSpMkLst>
        </pc:cxnChg>
        <pc:cxnChg chg="add mod">
          <ac:chgData name="kotaro uzawa" userId="3dd9582fdb51bf36" providerId="LiveId" clId="{A11207B3-F2E2-47FF-BECB-A74C0CAE8DA9}" dt="2023-09-25T05:05:06.218" v="19657" actId="208"/>
          <ac:cxnSpMkLst>
            <pc:docMk/>
            <pc:sldMk cId="2328631547" sldId="449"/>
            <ac:cxnSpMk id="12" creationId="{C7EBDB86-2CA6-C3B2-1CDF-2344B71C201E}"/>
          </ac:cxnSpMkLst>
        </pc:cxnChg>
      </pc:sldChg>
      <pc:sldChg chg="addSp modSp add del mod modNotesTx">
        <pc:chgData name="kotaro uzawa" userId="3dd9582fdb51bf36" providerId="LiveId" clId="{A11207B3-F2E2-47FF-BECB-A74C0CAE8DA9}" dt="2023-09-24T07:53:55.305" v="10766" actId="2696"/>
        <pc:sldMkLst>
          <pc:docMk/>
          <pc:sldMk cId="1344388896" sldId="450"/>
        </pc:sldMkLst>
        <pc:spChg chg="mod">
          <ac:chgData name="kotaro uzawa" userId="3dd9582fdb51bf36" providerId="LiveId" clId="{A11207B3-F2E2-47FF-BECB-A74C0CAE8DA9}" dt="2023-09-24T05:25:42.019" v="9811" actId="20577"/>
          <ac:spMkLst>
            <pc:docMk/>
            <pc:sldMk cId="1344388896" sldId="450"/>
            <ac:spMk id="6" creationId="{766FD18A-A41D-853E-2F05-0909E37D343A}"/>
          </ac:spMkLst>
        </pc:spChg>
        <pc:picChg chg="add mod">
          <ac:chgData name="kotaro uzawa" userId="3dd9582fdb51bf36" providerId="LiveId" clId="{A11207B3-F2E2-47FF-BECB-A74C0CAE8DA9}" dt="2023-09-24T05:19:06.612" v="9496" actId="1076"/>
          <ac:picMkLst>
            <pc:docMk/>
            <pc:sldMk cId="1344388896" sldId="450"/>
            <ac:picMk id="2" creationId="{229D81D2-3189-B614-FECD-F4B66CC6109B}"/>
          </ac:picMkLst>
        </pc:picChg>
      </pc:sldChg>
      <pc:sldChg chg="addSp delSp modSp add mod modNotesTx">
        <pc:chgData name="kotaro uzawa" userId="3dd9582fdb51bf36" providerId="LiveId" clId="{A11207B3-F2E2-47FF-BECB-A74C0CAE8DA9}" dt="2023-09-27T06:32:26.926" v="23409" actId="20577"/>
        <pc:sldMkLst>
          <pc:docMk/>
          <pc:sldMk cId="1129129841" sldId="451"/>
        </pc:sldMkLst>
        <pc:spChg chg="add mod">
          <ac:chgData name="kotaro uzawa" userId="3dd9582fdb51bf36" providerId="LiveId" clId="{A11207B3-F2E2-47FF-BECB-A74C0CAE8DA9}" dt="2023-09-24T09:27:23.865" v="12144" actId="14100"/>
          <ac:spMkLst>
            <pc:docMk/>
            <pc:sldMk cId="1129129841" sldId="451"/>
            <ac:spMk id="2" creationId="{0BA4C82D-9F57-83F4-89AD-D6545CA17BCB}"/>
          </ac:spMkLst>
        </pc:spChg>
        <pc:spChg chg="add del mod">
          <ac:chgData name="kotaro uzawa" userId="3dd9582fdb51bf36" providerId="LiveId" clId="{A11207B3-F2E2-47FF-BECB-A74C0CAE8DA9}" dt="2023-09-26T08:13:06.589" v="22570" actId="21"/>
          <ac:spMkLst>
            <pc:docMk/>
            <pc:sldMk cId="1129129841" sldId="451"/>
            <ac:spMk id="3" creationId="{21E462F8-1BB9-3292-9B4E-450A01BEE047}"/>
          </ac:spMkLst>
        </pc:spChg>
        <pc:spChg chg="mod">
          <ac:chgData name="kotaro uzawa" userId="3dd9582fdb51bf36" providerId="LiveId" clId="{A11207B3-F2E2-47FF-BECB-A74C0CAE8DA9}" dt="2023-09-24T09:27:27.393" v="12145" actId="14100"/>
          <ac:spMkLst>
            <pc:docMk/>
            <pc:sldMk cId="1129129841" sldId="451"/>
            <ac:spMk id="6" creationId="{766FD18A-A41D-853E-2F05-0909E37D343A}"/>
          </ac:spMkLst>
        </pc:spChg>
        <pc:spChg chg="mod">
          <ac:chgData name="kotaro uzawa" userId="3dd9582fdb51bf36" providerId="LiveId" clId="{A11207B3-F2E2-47FF-BECB-A74C0CAE8DA9}" dt="2023-09-26T08:12:53.434" v="22563" actId="1076"/>
          <ac:spMkLst>
            <pc:docMk/>
            <pc:sldMk cId="1129129841" sldId="451"/>
            <ac:spMk id="7" creationId="{C2E72497-54CA-3AD8-098A-433BBE3C2B72}"/>
          </ac:spMkLst>
        </pc:spChg>
        <pc:spChg chg="del mod">
          <ac:chgData name="kotaro uzawa" userId="3dd9582fdb51bf36" providerId="LiveId" clId="{A11207B3-F2E2-47FF-BECB-A74C0CAE8DA9}" dt="2023-09-24T09:26:50.633" v="12123"/>
          <ac:spMkLst>
            <pc:docMk/>
            <pc:sldMk cId="1129129841" sldId="451"/>
            <ac:spMk id="9" creationId="{33D2CA0C-7547-BB63-DF47-EB9807C13A1C}"/>
          </ac:spMkLst>
        </pc:spChg>
        <pc:picChg chg="del">
          <ac:chgData name="kotaro uzawa" userId="3dd9582fdb51bf36" providerId="LiveId" clId="{A11207B3-F2E2-47FF-BECB-A74C0CAE8DA9}" dt="2023-09-24T07:24:20.152" v="10456" actId="21"/>
          <ac:picMkLst>
            <pc:docMk/>
            <pc:sldMk cId="1129129841" sldId="451"/>
            <ac:picMk id="2" creationId="{229D81D2-3189-B614-FECD-F4B66CC6109B}"/>
          </ac:picMkLst>
        </pc:picChg>
      </pc:sldChg>
      <pc:sldChg chg="add del">
        <pc:chgData name="kotaro uzawa" userId="3dd9582fdb51bf36" providerId="LiveId" clId="{A11207B3-F2E2-47FF-BECB-A74C0CAE8DA9}" dt="2023-09-24T05:19:21.318" v="9500" actId="2696"/>
        <pc:sldMkLst>
          <pc:docMk/>
          <pc:sldMk cId="3864829542" sldId="451"/>
        </pc:sldMkLst>
      </pc:sldChg>
      <pc:sldChg chg="addSp delSp modSp add del mod">
        <pc:chgData name="kotaro uzawa" userId="3dd9582fdb51bf36" providerId="LiveId" clId="{A11207B3-F2E2-47FF-BECB-A74C0CAE8DA9}" dt="2023-09-25T04:38:25.588" v="19165" actId="2696"/>
        <pc:sldMkLst>
          <pc:docMk/>
          <pc:sldMk cId="110376816" sldId="452"/>
        </pc:sldMkLst>
        <pc:spChg chg="add mod">
          <ac:chgData name="kotaro uzawa" userId="3dd9582fdb51bf36" providerId="LiveId" clId="{A11207B3-F2E2-47FF-BECB-A74C0CAE8DA9}" dt="2023-09-24T09:52:57.822" v="12391" actId="2085"/>
          <ac:spMkLst>
            <pc:docMk/>
            <pc:sldMk cId="110376816" sldId="452"/>
            <ac:spMk id="2" creationId="{F021515E-B5CB-A622-C2FC-A5784F95302A}"/>
          </ac:spMkLst>
        </pc:spChg>
        <pc:spChg chg="del">
          <ac:chgData name="kotaro uzawa" userId="3dd9582fdb51bf36" providerId="LiveId" clId="{A11207B3-F2E2-47FF-BECB-A74C0CAE8DA9}" dt="2023-09-24T09:41:30.468" v="12292" actId="21"/>
          <ac:spMkLst>
            <pc:docMk/>
            <pc:sldMk cId="110376816" sldId="452"/>
            <ac:spMk id="5" creationId="{E12DB299-C36A-9DE3-4288-2DEA7A7ACBCE}"/>
          </ac:spMkLst>
        </pc:spChg>
        <pc:spChg chg="del">
          <ac:chgData name="kotaro uzawa" userId="3dd9582fdb51bf36" providerId="LiveId" clId="{A11207B3-F2E2-47FF-BECB-A74C0CAE8DA9}" dt="2023-09-24T09:52:08.926" v="12381" actId="21"/>
          <ac:spMkLst>
            <pc:docMk/>
            <pc:sldMk cId="110376816" sldId="452"/>
            <ac:spMk id="6" creationId="{714794E2-D942-93B7-DE28-51484606EE0B}"/>
          </ac:spMkLst>
        </pc:spChg>
        <pc:spChg chg="del">
          <ac:chgData name="kotaro uzawa" userId="3dd9582fdb51bf36" providerId="LiveId" clId="{A11207B3-F2E2-47FF-BECB-A74C0CAE8DA9}" dt="2023-09-24T09:41:30.468" v="12292" actId="21"/>
          <ac:spMkLst>
            <pc:docMk/>
            <pc:sldMk cId="110376816" sldId="452"/>
            <ac:spMk id="7" creationId="{D57A6F13-AEFE-18D8-462B-FAD8C0FEB5C0}"/>
          </ac:spMkLst>
        </pc:spChg>
        <pc:spChg chg="add mod">
          <ac:chgData name="kotaro uzawa" userId="3dd9582fdb51bf36" providerId="LiveId" clId="{A11207B3-F2E2-47FF-BECB-A74C0CAE8DA9}" dt="2023-09-24T09:53:28.625" v="12400" actId="20577"/>
          <ac:spMkLst>
            <pc:docMk/>
            <pc:sldMk cId="110376816" sldId="452"/>
            <ac:spMk id="8" creationId="{8C689ACB-30B0-42D5-DAF9-6B7BD6536D60}"/>
          </ac:spMkLst>
        </pc:spChg>
        <pc:spChg chg="add mod">
          <ac:chgData name="kotaro uzawa" userId="3dd9582fdb51bf36" providerId="LiveId" clId="{A11207B3-F2E2-47FF-BECB-A74C0CAE8DA9}" dt="2023-09-24T09:54:08.249" v="12411" actId="208"/>
          <ac:spMkLst>
            <pc:docMk/>
            <pc:sldMk cId="110376816" sldId="452"/>
            <ac:spMk id="9" creationId="{4672CBB1-5391-B061-EFE0-9109EE89305A}"/>
          </ac:spMkLst>
        </pc:spChg>
        <pc:spChg chg="add mod">
          <ac:chgData name="kotaro uzawa" userId="3dd9582fdb51bf36" providerId="LiveId" clId="{A11207B3-F2E2-47FF-BECB-A74C0CAE8DA9}" dt="2023-09-24T09:54:24.716" v="12416" actId="1076"/>
          <ac:spMkLst>
            <pc:docMk/>
            <pc:sldMk cId="110376816" sldId="452"/>
            <ac:spMk id="10" creationId="{6CCCD8E0-0809-3B2B-D836-99B0CED0BB4F}"/>
          </ac:spMkLst>
        </pc:spChg>
        <pc:spChg chg="add mod">
          <ac:chgData name="kotaro uzawa" userId="3dd9582fdb51bf36" providerId="LiveId" clId="{A11207B3-F2E2-47FF-BECB-A74C0CAE8DA9}" dt="2023-09-24T09:54:29.141" v="12418" actId="1076"/>
          <ac:spMkLst>
            <pc:docMk/>
            <pc:sldMk cId="110376816" sldId="452"/>
            <ac:spMk id="12" creationId="{C0D1495C-982E-4540-6A46-B16C57C76D03}"/>
          </ac:spMkLst>
        </pc:spChg>
        <pc:spChg chg="add mod">
          <ac:chgData name="kotaro uzawa" userId="3dd9582fdb51bf36" providerId="LiveId" clId="{A11207B3-F2E2-47FF-BECB-A74C0CAE8DA9}" dt="2023-09-24T09:54:41.320" v="12420" actId="1076"/>
          <ac:spMkLst>
            <pc:docMk/>
            <pc:sldMk cId="110376816" sldId="452"/>
            <ac:spMk id="13" creationId="{2DD5E09C-5809-F64A-E742-E2459B18571E}"/>
          </ac:spMkLst>
        </pc:spChg>
        <pc:spChg chg="del">
          <ac:chgData name="kotaro uzawa" userId="3dd9582fdb51bf36" providerId="LiveId" clId="{A11207B3-F2E2-47FF-BECB-A74C0CAE8DA9}" dt="2023-09-24T09:53:36.171" v="12402" actId="21"/>
          <ac:spMkLst>
            <pc:docMk/>
            <pc:sldMk cId="110376816" sldId="452"/>
            <ac:spMk id="15" creationId="{22534771-57F2-E68F-4470-961E30933529}"/>
          </ac:spMkLst>
        </pc:spChg>
        <pc:spChg chg="del">
          <ac:chgData name="kotaro uzawa" userId="3dd9582fdb51bf36" providerId="LiveId" clId="{A11207B3-F2E2-47FF-BECB-A74C0CAE8DA9}" dt="2023-09-24T09:41:30.468" v="12292" actId="21"/>
          <ac:spMkLst>
            <pc:docMk/>
            <pc:sldMk cId="110376816" sldId="452"/>
            <ac:spMk id="16" creationId="{FFDCA73E-E45F-1747-48E3-DA3E63A70CD7}"/>
          </ac:spMkLst>
        </pc:spChg>
        <pc:grpChg chg="add mod">
          <ac:chgData name="kotaro uzawa" userId="3dd9582fdb51bf36" providerId="LiveId" clId="{A11207B3-F2E2-47FF-BECB-A74C0CAE8DA9}" dt="2023-09-24T09:54:13.203" v="12414" actId="1076"/>
          <ac:grpSpMkLst>
            <pc:docMk/>
            <pc:sldMk cId="110376816" sldId="452"/>
            <ac:grpSpMk id="4" creationId="{292ADBDD-5FE4-DFA4-8171-E320C7BBAD51}"/>
          </ac:grpSpMkLst>
        </pc:grpChg>
        <pc:picChg chg="del mod">
          <ac:chgData name="kotaro uzawa" userId="3dd9582fdb51bf36" providerId="LiveId" clId="{A11207B3-F2E2-47FF-BECB-A74C0CAE8DA9}" dt="2023-09-24T09:41:26.456" v="12291" actId="21"/>
          <ac:picMkLst>
            <pc:docMk/>
            <pc:sldMk cId="110376816" sldId="452"/>
            <ac:picMk id="3" creationId="{63A80610-8BD5-0959-8B6C-1D5F97B7C122}"/>
          </ac:picMkLst>
        </pc:picChg>
        <pc:picChg chg="mod modCrop">
          <ac:chgData name="kotaro uzawa" userId="3dd9582fdb51bf36" providerId="LiveId" clId="{A11207B3-F2E2-47FF-BECB-A74C0CAE8DA9}" dt="2023-09-24T09:53:12.129" v="12394" actId="732"/>
          <ac:picMkLst>
            <pc:docMk/>
            <pc:sldMk cId="110376816" sldId="452"/>
            <ac:picMk id="11" creationId="{B1EBA803-3A7A-CF3F-D258-77D3644F9E32}"/>
          </ac:picMkLst>
        </pc:picChg>
      </pc:sldChg>
      <pc:sldChg chg="delSp add del mod">
        <pc:chgData name="kotaro uzawa" userId="3dd9582fdb51bf36" providerId="LiveId" clId="{A11207B3-F2E2-47FF-BECB-A74C0CAE8DA9}" dt="2023-09-24T08:40:28.871" v="11684" actId="2696"/>
        <pc:sldMkLst>
          <pc:docMk/>
          <pc:sldMk cId="368573392" sldId="452"/>
        </pc:sldMkLst>
        <pc:spChg chg="del">
          <ac:chgData name="kotaro uzawa" userId="3dd9582fdb51bf36" providerId="LiveId" clId="{A11207B3-F2E2-47FF-BECB-A74C0CAE8DA9}" dt="2023-09-24T08:39:47.743" v="11681" actId="21"/>
          <ac:spMkLst>
            <pc:docMk/>
            <pc:sldMk cId="368573392" sldId="452"/>
            <ac:spMk id="6" creationId="{D14C8D77-E119-4587-619F-42312E87BADC}"/>
          </ac:spMkLst>
        </pc:spChg>
        <pc:spChg chg="del">
          <ac:chgData name="kotaro uzawa" userId="3dd9582fdb51bf36" providerId="LiveId" clId="{A11207B3-F2E2-47FF-BECB-A74C0CAE8DA9}" dt="2023-09-24T08:39:52.830" v="11682" actId="21"/>
          <ac:spMkLst>
            <pc:docMk/>
            <pc:sldMk cId="368573392" sldId="452"/>
            <ac:spMk id="7" creationId="{8B00CAC7-8732-FB77-D69A-57C446A54796}"/>
          </ac:spMkLst>
        </pc:spChg>
        <pc:spChg chg="del">
          <ac:chgData name="kotaro uzawa" userId="3dd9582fdb51bf36" providerId="LiveId" clId="{A11207B3-F2E2-47FF-BECB-A74C0CAE8DA9}" dt="2023-09-24T08:39:47.743" v="11681" actId="21"/>
          <ac:spMkLst>
            <pc:docMk/>
            <pc:sldMk cId="368573392" sldId="452"/>
            <ac:spMk id="12" creationId="{48342617-9F62-BA44-7490-C0CDC380C1A8}"/>
          </ac:spMkLst>
        </pc:spChg>
        <pc:picChg chg="del">
          <ac:chgData name="kotaro uzawa" userId="3dd9582fdb51bf36" providerId="LiveId" clId="{A11207B3-F2E2-47FF-BECB-A74C0CAE8DA9}" dt="2023-09-24T08:39:52.830" v="11682" actId="21"/>
          <ac:picMkLst>
            <pc:docMk/>
            <pc:sldMk cId="368573392" sldId="452"/>
            <ac:picMk id="4" creationId="{2D27A104-BB50-BD72-90EA-21F941FDA5BD}"/>
          </ac:picMkLst>
        </pc:picChg>
        <pc:picChg chg="del">
          <ac:chgData name="kotaro uzawa" userId="3dd9582fdb51bf36" providerId="LiveId" clId="{A11207B3-F2E2-47FF-BECB-A74C0CAE8DA9}" dt="2023-09-24T08:39:52.830" v="11682" actId="21"/>
          <ac:picMkLst>
            <pc:docMk/>
            <pc:sldMk cId="368573392" sldId="452"/>
            <ac:picMk id="5" creationId="{BA2F1082-E5AE-FBCC-31C1-769DC82A75DE}"/>
          </ac:picMkLst>
        </pc:picChg>
        <pc:picChg chg="del">
          <ac:chgData name="kotaro uzawa" userId="3dd9582fdb51bf36" providerId="LiveId" clId="{A11207B3-F2E2-47FF-BECB-A74C0CAE8DA9}" dt="2023-09-24T08:39:52.830" v="11682" actId="21"/>
          <ac:picMkLst>
            <pc:docMk/>
            <pc:sldMk cId="368573392" sldId="452"/>
            <ac:picMk id="8" creationId="{B6BEB989-866D-E58D-2BE8-217F0A06C972}"/>
          </ac:picMkLst>
        </pc:picChg>
      </pc:sldChg>
      <pc:sldChg chg="addSp delSp modSp add mod">
        <pc:chgData name="kotaro uzawa" userId="3dd9582fdb51bf36" providerId="LiveId" clId="{A11207B3-F2E2-47FF-BECB-A74C0CAE8DA9}" dt="2023-09-26T09:06:51.410" v="23328" actId="21"/>
        <pc:sldMkLst>
          <pc:docMk/>
          <pc:sldMk cId="2450145551" sldId="452"/>
        </pc:sldMkLst>
        <pc:picChg chg="add mod">
          <ac:chgData name="kotaro uzawa" userId="3dd9582fdb51bf36" providerId="LiveId" clId="{A11207B3-F2E2-47FF-BECB-A74C0CAE8DA9}" dt="2023-09-25T08:40:43.394" v="21013" actId="1076"/>
          <ac:picMkLst>
            <pc:docMk/>
            <pc:sldMk cId="2450145551" sldId="452"/>
            <ac:picMk id="2" creationId="{19B1A99D-52A2-0C09-F682-AA5AE02B2DE9}"/>
          </ac:picMkLst>
        </pc:picChg>
        <pc:picChg chg="add del mod">
          <ac:chgData name="kotaro uzawa" userId="3dd9582fdb51bf36" providerId="LiveId" clId="{A11207B3-F2E2-47FF-BECB-A74C0CAE8DA9}" dt="2023-09-26T09:06:51.410" v="23328" actId="21"/>
          <ac:picMkLst>
            <pc:docMk/>
            <pc:sldMk cId="2450145551" sldId="452"/>
            <ac:picMk id="4" creationId="{AC6FC39B-5C84-E01D-0DA5-DC27E520279D}"/>
          </ac:picMkLst>
        </pc:picChg>
        <pc:picChg chg="del">
          <ac:chgData name="kotaro uzawa" userId="3dd9582fdb51bf36" providerId="LiveId" clId="{A11207B3-F2E2-47FF-BECB-A74C0CAE8DA9}" dt="2023-09-25T08:40:34.235" v="21011" actId="21"/>
          <ac:picMkLst>
            <pc:docMk/>
            <pc:sldMk cId="2450145551" sldId="452"/>
            <ac:picMk id="7" creationId="{6F77D184-C861-C15E-0954-7333E5F2BE87}"/>
          </ac:picMkLst>
        </pc:picChg>
        <pc:picChg chg="del">
          <ac:chgData name="kotaro uzawa" userId="3dd9582fdb51bf36" providerId="LiveId" clId="{A11207B3-F2E2-47FF-BECB-A74C0CAE8DA9}" dt="2023-09-25T08:40:31.817" v="21010" actId="21"/>
          <ac:picMkLst>
            <pc:docMk/>
            <pc:sldMk cId="2450145551" sldId="452"/>
            <ac:picMk id="10" creationId="{C77B1F8E-0DEA-F020-6C9C-196F87D73D91}"/>
          </ac:picMkLst>
        </pc:picChg>
      </pc:sldChg>
      <pc:sldChg chg="addSp delSp modSp add mod">
        <pc:chgData name="kotaro uzawa" userId="3dd9582fdb51bf36" providerId="LiveId" clId="{A11207B3-F2E2-47FF-BECB-A74C0CAE8DA9}" dt="2023-09-28T02:05:46.188" v="25273" actId="15"/>
        <pc:sldMkLst>
          <pc:docMk/>
          <pc:sldMk cId="3849204926" sldId="453"/>
        </pc:sldMkLst>
        <pc:spChg chg="del">
          <ac:chgData name="kotaro uzawa" userId="3dd9582fdb51bf36" providerId="LiveId" clId="{A11207B3-F2E2-47FF-BECB-A74C0CAE8DA9}" dt="2023-09-25T13:19:43.175" v="21444" actId="21"/>
          <ac:spMkLst>
            <pc:docMk/>
            <pc:sldMk cId="3849204926" sldId="453"/>
            <ac:spMk id="2" creationId="{AA21462E-8ABF-4CDD-1F6F-6A92776CC4FA}"/>
          </ac:spMkLst>
        </pc:spChg>
        <pc:spChg chg="mod">
          <ac:chgData name="kotaro uzawa" userId="3dd9582fdb51bf36" providerId="LiveId" clId="{A11207B3-F2E2-47FF-BECB-A74C0CAE8DA9}" dt="2023-09-28T02:05:46.188" v="25273" actId="15"/>
          <ac:spMkLst>
            <pc:docMk/>
            <pc:sldMk cId="3849204926" sldId="453"/>
            <ac:spMk id="3" creationId="{AE535050-16EA-B457-AA87-E6CBC463AAA5}"/>
          </ac:spMkLst>
        </pc:spChg>
        <pc:spChg chg="add mod">
          <ac:chgData name="kotaro uzawa" userId="3dd9582fdb51bf36" providerId="LiveId" clId="{A11207B3-F2E2-47FF-BECB-A74C0CAE8DA9}" dt="2023-09-25T13:19:21.960" v="21439"/>
          <ac:spMkLst>
            <pc:docMk/>
            <pc:sldMk cId="3849204926" sldId="453"/>
            <ac:spMk id="4" creationId="{B36168E8-320F-D848-754E-7410DDE0C0E4}"/>
          </ac:spMkLst>
        </pc:spChg>
        <pc:spChg chg="add del mod">
          <ac:chgData name="kotaro uzawa" userId="3dd9582fdb51bf36" providerId="LiveId" clId="{A11207B3-F2E2-47FF-BECB-A74C0CAE8DA9}" dt="2023-09-25T13:19:58.773" v="21447" actId="21"/>
          <ac:spMkLst>
            <pc:docMk/>
            <pc:sldMk cId="3849204926" sldId="453"/>
            <ac:spMk id="6" creationId="{F81F46DA-2AC7-8844-429E-178349D85FF6}"/>
          </ac:spMkLst>
        </pc:spChg>
        <pc:spChg chg="del mod">
          <ac:chgData name="kotaro uzawa" userId="3dd9582fdb51bf36" providerId="LiveId" clId="{A11207B3-F2E2-47FF-BECB-A74C0CAE8DA9}" dt="2023-09-25T13:19:24.233" v="21440" actId="21"/>
          <ac:spMkLst>
            <pc:docMk/>
            <pc:sldMk cId="3849204926" sldId="453"/>
            <ac:spMk id="12" creationId="{48342617-9F62-BA44-7490-C0CDC380C1A8}"/>
          </ac:spMkLst>
        </pc:spChg>
        <pc:spChg chg="mod">
          <ac:chgData name="kotaro uzawa" userId="3dd9582fdb51bf36" providerId="LiveId" clId="{A11207B3-F2E2-47FF-BECB-A74C0CAE8DA9}" dt="2023-09-25T13:20:02.664" v="21449" actId="14100"/>
          <ac:spMkLst>
            <pc:docMk/>
            <pc:sldMk cId="3849204926" sldId="453"/>
            <ac:spMk id="13" creationId="{B3F9AFE4-5707-B7B7-5893-2C151A70C80F}"/>
          </ac:spMkLst>
        </pc:spChg>
        <pc:picChg chg="del">
          <ac:chgData name="kotaro uzawa" userId="3dd9582fdb51bf36" providerId="LiveId" clId="{A11207B3-F2E2-47FF-BECB-A74C0CAE8DA9}" dt="2023-09-25T13:19:37.288" v="21443" actId="21"/>
          <ac:picMkLst>
            <pc:docMk/>
            <pc:sldMk cId="3849204926" sldId="453"/>
            <ac:picMk id="5" creationId="{394BFE51-C363-1764-8940-C41D5468B03A}"/>
          </ac:picMkLst>
        </pc:picChg>
        <pc:picChg chg="del">
          <ac:chgData name="kotaro uzawa" userId="3dd9582fdb51bf36" providerId="LiveId" clId="{A11207B3-F2E2-47FF-BECB-A74C0CAE8DA9}" dt="2023-09-25T13:19:35.856" v="21442" actId="21"/>
          <ac:picMkLst>
            <pc:docMk/>
            <pc:sldMk cId="3849204926" sldId="453"/>
            <ac:picMk id="11" creationId="{2500A873-E81B-94B1-8532-1A48BA1589BC}"/>
          </ac:picMkLst>
        </pc:picChg>
      </pc:sldChg>
      <pc:sldChg chg="addSp delSp modSp add del mod ord modAnim">
        <pc:chgData name="kotaro uzawa" userId="3dd9582fdb51bf36" providerId="LiveId" clId="{A11207B3-F2E2-47FF-BECB-A74C0CAE8DA9}" dt="2023-09-27T08:05:53.657" v="24662" actId="2696"/>
        <pc:sldMkLst>
          <pc:docMk/>
          <pc:sldMk cId="2961872571" sldId="454"/>
        </pc:sldMkLst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8" creationId="{0D218682-27E2-42CF-2052-F0F581096D59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9" creationId="{86713CAD-F94A-C1FB-FD67-2EC9B3EA9137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10" creationId="{C19C9CCD-39CF-8B78-83AB-4F60677232B9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11" creationId="{10FA13E9-DA7E-DDAE-CC4A-299EE7935D49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12" creationId="{07E12C01-B9CC-1B31-D6BF-F1AFE6548F2C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13" creationId="{E5A9CEF9-EA14-5A6E-3938-96AAE84348D8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14" creationId="{518AEC5A-E54C-578F-1A0D-16EAD4FE3D85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15" creationId="{DDD244B3-96B7-7B8C-BBB0-B1EAB0E0414D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16" creationId="{37A0B2CF-B6E0-350E-C585-DE35F9EAB0E4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17" creationId="{9E2DA8A9-C775-B948-7E7A-B90D3FFE1707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18" creationId="{B1F416A8-84D1-EB40-9FE8-981B7958D6CC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19" creationId="{A9263A56-AAA4-D1CA-9494-EA246BBEA952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20" creationId="{2B8E3346-903D-AAD6-F4E8-A12CAE21B993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21" creationId="{3E50E05D-2D6F-CC93-FA83-D818EBDA7B10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22" creationId="{59A64A1C-D749-21AB-470F-E463182F60F7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23" creationId="{8BB41E3C-5471-E85A-56F0-9C0CF013DE7D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24" creationId="{3ECDF3A5-CC37-598F-90D6-CBCD78BF37FC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25" creationId="{6A16F4E9-4841-C77D-A331-517CFE235D33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26" creationId="{70D2CB10-6164-6A71-C04E-E3E9CFB122D8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27" creationId="{EA4F13D2-9858-23BB-9DD0-5EB3242DFE6A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28" creationId="{46045D84-9674-3253-F70D-05BEECF25F85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29" creationId="{864AF417-34C6-9478-B75C-CA0C7FFE492C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30" creationId="{90501DD9-1D91-55BC-72E2-9C6F923E644D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31" creationId="{853771E1-AAB1-65B8-B842-EF74E01B4A02}"/>
          </ac:spMkLst>
        </pc:spChg>
        <pc:spChg chg="add del mod">
          <ac:chgData name="kotaro uzawa" userId="3dd9582fdb51bf36" providerId="LiveId" clId="{A11207B3-F2E2-47FF-BECB-A74C0CAE8DA9}" dt="2023-09-26T08:17:28.747" v="22609"/>
          <ac:spMkLst>
            <pc:docMk/>
            <pc:sldMk cId="2961872571" sldId="454"/>
            <ac:spMk id="32" creationId="{A7B29F68-2D90-4052-2D3A-6AABB5EBA323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33" creationId="{4AF79BF9-5EF8-0432-00AA-82CF13E4ED52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34" creationId="{7BA50357-DB82-FA1B-46F3-1FEA77CD4BD4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35" creationId="{BDB2EFEA-8D5B-D668-C55E-3F1B4E4D474F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53" creationId="{A7982EF3-1A24-0340-E9A6-DE491664A577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58" creationId="{1F5AA65D-0AF4-58D8-9424-7DD7A971AE82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59" creationId="{84EFCE37-4685-2885-DACA-1634D7B1ECC5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63" creationId="{6A68F9FB-C5D0-ACE6-059E-D0F4CEE96D27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72" creationId="{781BF4C7-D868-E025-19D1-B8753764886D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73" creationId="{996D3376-569E-67AB-9822-679DC20D73D7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74" creationId="{B08439BF-90E7-D45A-6A41-9D4BEEBA3A1B}"/>
          </ac:spMkLst>
        </pc:spChg>
        <pc:spChg chg="mod">
          <ac:chgData name="kotaro uzawa" userId="3dd9582fdb51bf36" providerId="LiveId" clId="{A11207B3-F2E2-47FF-BECB-A74C0CAE8DA9}" dt="2023-09-26T08:17:34.106" v="22610" actId="1076"/>
          <ac:spMkLst>
            <pc:docMk/>
            <pc:sldMk cId="2961872571" sldId="454"/>
            <ac:spMk id="75" creationId="{AA5A1164-53C9-E155-6288-3DD8053EDB7B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76" creationId="{7FB115F1-BB4C-4D40-198B-3AA47D1C088C}"/>
          </ac:spMkLst>
        </pc:spChg>
        <pc:spChg chg="del mod">
          <ac:chgData name="kotaro uzawa" userId="3dd9582fdb51bf36" providerId="LiveId" clId="{A11207B3-F2E2-47FF-BECB-A74C0CAE8DA9}" dt="2023-09-26T08:16:01.259" v="22586" actId="21"/>
          <ac:spMkLst>
            <pc:docMk/>
            <pc:sldMk cId="2961872571" sldId="454"/>
            <ac:spMk id="77" creationId="{2ACB7160-6500-26DD-5B23-D62DD7AE0D32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78" creationId="{5DD75048-E295-0560-C837-1B79896D55AA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79" creationId="{5EDCDD58-7A87-EB0A-F225-DE0B404F02DC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81" creationId="{13104BBB-093C-B4CC-CFF2-A04A073424E1}"/>
          </ac:spMkLst>
        </pc:spChg>
        <pc:spChg chg="del mod">
          <ac:chgData name="kotaro uzawa" userId="3dd9582fdb51bf36" providerId="LiveId" clId="{A11207B3-F2E2-47FF-BECB-A74C0CAE8DA9}" dt="2023-09-26T08:16:01.259" v="22586" actId="21"/>
          <ac:spMkLst>
            <pc:docMk/>
            <pc:sldMk cId="2961872571" sldId="454"/>
            <ac:spMk id="82" creationId="{297ADC6F-9376-F7A0-E525-AD5186EADDA9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83" creationId="{8E21C7CC-E7D4-B3D0-C0F1-D3F6AA57F1A5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84" creationId="{7E107B10-D26D-F684-52C9-DE365C01CF13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85" creationId="{F9371972-3497-F3B8-DD9D-AAA1CB6FBE56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86" creationId="{7BCE6E8E-EE1D-1287-F9BB-10B7BAD39A97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87" creationId="{0E10E8D2-D882-BE7A-1735-BA726F799BE7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88" creationId="{3BB21E2E-7273-99B3-A963-D777C70EB8BC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89" creationId="{93B4FB8E-F047-C118-2718-C05C5A072E97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90" creationId="{EE4F77CD-AC05-CE05-C2EF-48593C32E245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91" creationId="{4A02FA1E-EC6F-69DF-D020-EC34D9894F69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92" creationId="{92D6A4B8-0E39-9303-89A0-B99808CC9FB2}"/>
          </ac:spMkLst>
        </pc:spChg>
        <pc:spChg chg="add mod">
          <ac:chgData name="kotaro uzawa" userId="3dd9582fdb51bf36" providerId="LiveId" clId="{A11207B3-F2E2-47FF-BECB-A74C0CAE8DA9}" dt="2023-09-26T08:17:42.119" v="22612" actId="1076"/>
          <ac:spMkLst>
            <pc:docMk/>
            <pc:sldMk cId="2961872571" sldId="454"/>
            <ac:spMk id="93" creationId="{C8040A8E-9EF0-13BB-9B05-49643A786B98}"/>
          </ac:spMkLst>
        </pc:spChg>
        <pc:grpChg chg="del mod">
          <ac:chgData name="kotaro uzawa" userId="3dd9582fdb51bf36" providerId="LiveId" clId="{A11207B3-F2E2-47FF-BECB-A74C0CAE8DA9}" dt="2023-09-26T08:16:01.259" v="22586" actId="21"/>
          <ac:grpSpMkLst>
            <pc:docMk/>
            <pc:sldMk cId="2961872571" sldId="454"/>
            <ac:grpSpMk id="7" creationId="{E1D3DB06-C218-8E58-0C74-4CAC1EB7C7E5}"/>
          </ac:grpSpMkLst>
        </pc:grpChg>
        <pc:grpChg chg="mod">
          <ac:chgData name="kotaro uzawa" userId="3dd9582fdb51bf36" providerId="LiveId" clId="{A11207B3-F2E2-47FF-BECB-A74C0CAE8DA9}" dt="2023-09-26T08:17:34.106" v="22610" actId="1076"/>
          <ac:grpSpMkLst>
            <pc:docMk/>
            <pc:sldMk cId="2961872571" sldId="454"/>
            <ac:grpSpMk id="56" creationId="{31E99833-5C1D-EAC2-9838-1D09BB3157A3}"/>
          </ac:grpSpMkLst>
        </pc:grpChg>
        <pc:cxnChg chg="del mod">
          <ac:chgData name="kotaro uzawa" userId="3dd9582fdb51bf36" providerId="LiveId" clId="{A11207B3-F2E2-47FF-BECB-A74C0CAE8DA9}" dt="2023-09-26T08:16:03.179" v="22587" actId="21"/>
          <ac:cxnSpMkLst>
            <pc:docMk/>
            <pc:sldMk cId="2961872571" sldId="454"/>
            <ac:cxnSpMk id="80" creationId="{934F8AF2-51AF-211D-31AB-D98C1853A1AE}"/>
          </ac:cxnSpMkLst>
        </pc:cxnChg>
      </pc:sldChg>
      <pc:sldChg chg="delSp modSp add mod">
        <pc:chgData name="kotaro uzawa" userId="3dd9582fdb51bf36" providerId="LiveId" clId="{A11207B3-F2E2-47FF-BECB-A74C0CAE8DA9}" dt="2023-09-26T09:06:49.494" v="23327" actId="1076"/>
        <pc:sldMkLst>
          <pc:docMk/>
          <pc:sldMk cId="2126641802" sldId="455"/>
        </pc:sldMkLst>
        <pc:spChg chg="del">
          <ac:chgData name="kotaro uzawa" userId="3dd9582fdb51bf36" providerId="LiveId" clId="{A11207B3-F2E2-47FF-BECB-A74C0CAE8DA9}" dt="2023-09-26T09:06:47.352" v="23325" actId="21"/>
          <ac:spMkLst>
            <pc:docMk/>
            <pc:sldMk cId="2126641802" sldId="455"/>
            <ac:spMk id="5" creationId="{A871AB7F-E626-0F26-B4EB-1F534D9DC45F}"/>
          </ac:spMkLst>
        </pc:spChg>
        <pc:picChg chg="del">
          <ac:chgData name="kotaro uzawa" userId="3dd9582fdb51bf36" providerId="LiveId" clId="{A11207B3-F2E2-47FF-BECB-A74C0CAE8DA9}" dt="2023-09-26T09:06:47.352" v="23325" actId="21"/>
          <ac:picMkLst>
            <pc:docMk/>
            <pc:sldMk cId="2126641802" sldId="455"/>
            <ac:picMk id="2" creationId="{19B1A99D-52A2-0C09-F682-AA5AE02B2DE9}"/>
          </ac:picMkLst>
        </pc:picChg>
        <pc:picChg chg="mod">
          <ac:chgData name="kotaro uzawa" userId="3dd9582fdb51bf36" providerId="LiveId" clId="{A11207B3-F2E2-47FF-BECB-A74C0CAE8DA9}" dt="2023-09-26T09:06:49.494" v="23327" actId="1076"/>
          <ac:picMkLst>
            <pc:docMk/>
            <pc:sldMk cId="2126641802" sldId="455"/>
            <ac:picMk id="4" creationId="{AC6FC39B-5C84-E01D-0DA5-DC27E520279D}"/>
          </ac:picMkLst>
        </pc:picChg>
      </pc:sldChg>
      <pc:sldChg chg="addSp delSp modSp add mod delAnim">
        <pc:chgData name="kotaro uzawa" userId="3dd9582fdb51bf36" providerId="LiveId" clId="{A11207B3-F2E2-47FF-BECB-A74C0CAE8DA9}" dt="2023-09-27T08:20:05.268" v="24913" actId="1076"/>
        <pc:sldMkLst>
          <pc:docMk/>
          <pc:sldMk cId="1830530112" sldId="456"/>
        </pc:sldMkLst>
        <pc:spChg chg="add del mod">
          <ac:chgData name="kotaro uzawa" userId="3dd9582fdb51bf36" providerId="LiveId" clId="{A11207B3-F2E2-47FF-BECB-A74C0CAE8DA9}" dt="2023-09-27T07:00:43.085" v="24175" actId="21"/>
          <ac:spMkLst>
            <pc:docMk/>
            <pc:sldMk cId="1830530112" sldId="456"/>
            <ac:spMk id="2" creationId="{94DD42FD-960D-0757-F3F8-4BFD6959CF52}"/>
          </ac:spMkLst>
        </pc:spChg>
        <pc:spChg chg="add mod">
          <ac:chgData name="kotaro uzawa" userId="3dd9582fdb51bf36" providerId="LiveId" clId="{A11207B3-F2E2-47FF-BECB-A74C0CAE8DA9}" dt="2023-09-27T08:04:32.652" v="24636" actId="1076"/>
          <ac:spMkLst>
            <pc:docMk/>
            <pc:sldMk cId="1830530112" sldId="456"/>
            <ac:spMk id="2" creationId="{C6BAC433-8ADB-3CEB-686B-11DFE45819FD}"/>
          </ac:spMkLst>
        </pc:spChg>
        <pc:spChg chg="add mod">
          <ac:chgData name="kotaro uzawa" userId="3dd9582fdb51bf36" providerId="LiveId" clId="{A11207B3-F2E2-47FF-BECB-A74C0CAE8DA9}" dt="2023-09-27T08:05:05.107" v="24661" actId="20577"/>
          <ac:spMkLst>
            <pc:docMk/>
            <pc:sldMk cId="1830530112" sldId="456"/>
            <ac:spMk id="4" creationId="{3D66BB88-127A-AE53-B84F-3D14317B5C07}"/>
          </ac:spMkLst>
        </pc:spChg>
        <pc:spChg chg="del mod">
          <ac:chgData name="kotaro uzawa" userId="3dd9582fdb51bf36" providerId="LiveId" clId="{A11207B3-F2E2-47FF-BECB-A74C0CAE8DA9}" dt="2023-09-27T07:07:28.608" v="24231" actId="21"/>
          <ac:spMkLst>
            <pc:docMk/>
            <pc:sldMk cId="1830530112" sldId="456"/>
            <ac:spMk id="4" creationId="{96DE8AE2-BF4D-E344-1CAF-C99D6AA9E2FD}"/>
          </ac:spMkLst>
        </pc:spChg>
        <pc:spChg chg="mod">
          <ac:chgData name="kotaro uzawa" userId="3dd9582fdb51bf36" providerId="LiveId" clId="{A11207B3-F2E2-47FF-BECB-A74C0CAE8DA9}" dt="2023-09-27T08:03:50.451" v="24603" actId="20577"/>
          <ac:spMkLst>
            <pc:docMk/>
            <pc:sldMk cId="1830530112" sldId="456"/>
            <ac:spMk id="5" creationId="{DEA3EA5D-F811-0763-FF1D-3630A31B0C9C}"/>
          </ac:spMkLst>
        </pc:spChg>
        <pc:spChg chg="mod">
          <ac:chgData name="kotaro uzawa" userId="3dd9582fdb51bf36" providerId="LiveId" clId="{A11207B3-F2E2-47FF-BECB-A74C0CAE8DA9}" dt="2023-09-27T07:00:58.077" v="24177"/>
          <ac:spMkLst>
            <pc:docMk/>
            <pc:sldMk cId="1830530112" sldId="456"/>
            <ac:spMk id="9" creationId="{7B50B64D-F68A-7FFA-3923-51F651751652}"/>
          </ac:spMkLst>
        </pc:spChg>
        <pc:spChg chg="mod">
          <ac:chgData name="kotaro uzawa" userId="3dd9582fdb51bf36" providerId="LiveId" clId="{A11207B3-F2E2-47FF-BECB-A74C0CAE8DA9}" dt="2023-09-27T07:00:58.077" v="24177"/>
          <ac:spMkLst>
            <pc:docMk/>
            <pc:sldMk cId="1830530112" sldId="456"/>
            <ac:spMk id="10" creationId="{C79D5219-48DC-1C85-6A97-C96C7FD2B599}"/>
          </ac:spMkLst>
        </pc:spChg>
        <pc:spChg chg="mod">
          <ac:chgData name="kotaro uzawa" userId="3dd9582fdb51bf36" providerId="LiveId" clId="{A11207B3-F2E2-47FF-BECB-A74C0CAE8DA9}" dt="2023-09-27T07:00:58.077" v="24177"/>
          <ac:spMkLst>
            <pc:docMk/>
            <pc:sldMk cId="1830530112" sldId="456"/>
            <ac:spMk id="11" creationId="{D18246EA-FA9A-B21D-4387-5E44B9E9B467}"/>
          </ac:spMkLst>
        </pc:spChg>
        <pc:spChg chg="mod">
          <ac:chgData name="kotaro uzawa" userId="3dd9582fdb51bf36" providerId="LiveId" clId="{A11207B3-F2E2-47FF-BECB-A74C0CAE8DA9}" dt="2023-09-27T07:00:58.077" v="24177"/>
          <ac:spMkLst>
            <pc:docMk/>
            <pc:sldMk cId="1830530112" sldId="456"/>
            <ac:spMk id="12" creationId="{EEE2848A-EC15-6FE4-529F-9F44110858BF}"/>
          </ac:spMkLst>
        </pc:spChg>
        <pc:spChg chg="mod">
          <ac:chgData name="kotaro uzawa" userId="3dd9582fdb51bf36" providerId="LiveId" clId="{A11207B3-F2E2-47FF-BECB-A74C0CAE8DA9}" dt="2023-09-27T07:06:34.155" v="24226" actId="20577"/>
          <ac:spMkLst>
            <pc:docMk/>
            <pc:sldMk cId="1830530112" sldId="456"/>
            <ac:spMk id="13" creationId="{5FF47121-52A7-B281-7642-FA30237523C8}"/>
          </ac:spMkLst>
        </pc:spChg>
        <pc:spChg chg="mod">
          <ac:chgData name="kotaro uzawa" userId="3dd9582fdb51bf36" providerId="LiveId" clId="{A11207B3-F2E2-47FF-BECB-A74C0CAE8DA9}" dt="2023-09-27T07:06:40.812" v="24227" actId="20577"/>
          <ac:spMkLst>
            <pc:docMk/>
            <pc:sldMk cId="1830530112" sldId="456"/>
            <ac:spMk id="14" creationId="{9FEFEB79-1BC9-4072-9DA3-98E7CA7DD771}"/>
          </ac:spMkLst>
        </pc:spChg>
        <pc:spChg chg="mod">
          <ac:chgData name="kotaro uzawa" userId="3dd9582fdb51bf36" providerId="LiveId" clId="{A11207B3-F2E2-47FF-BECB-A74C0CAE8DA9}" dt="2023-09-27T07:00:58.077" v="24177"/>
          <ac:spMkLst>
            <pc:docMk/>
            <pc:sldMk cId="1830530112" sldId="456"/>
            <ac:spMk id="15" creationId="{82D69F82-71C8-F373-E1B2-539F7BB8F106}"/>
          </ac:spMkLst>
        </pc:spChg>
        <pc:spChg chg="add del mod">
          <ac:chgData name="kotaro uzawa" userId="3dd9582fdb51bf36" providerId="LiveId" clId="{A11207B3-F2E2-47FF-BECB-A74C0CAE8DA9}" dt="2023-09-27T07:02:13.228" v="24208"/>
          <ac:spMkLst>
            <pc:docMk/>
            <pc:sldMk cId="1830530112" sldId="456"/>
            <ac:spMk id="16" creationId="{908BEDFD-0106-362D-15CC-6AEF6AAEDDC2}"/>
          </ac:spMkLst>
        </pc:spChg>
        <pc:spChg chg="add mod">
          <ac:chgData name="kotaro uzawa" userId="3dd9582fdb51bf36" providerId="LiveId" clId="{A11207B3-F2E2-47FF-BECB-A74C0CAE8DA9}" dt="2023-09-27T07:10:01.764" v="24269" actId="1076"/>
          <ac:spMkLst>
            <pc:docMk/>
            <pc:sldMk cId="1830530112" sldId="456"/>
            <ac:spMk id="17" creationId="{8644A5FF-652B-77BD-2D2F-DADA8C89DAE0}"/>
          </ac:spMkLst>
        </pc:spChg>
        <pc:spChg chg="add del mod">
          <ac:chgData name="kotaro uzawa" userId="3dd9582fdb51bf36" providerId="LiveId" clId="{A11207B3-F2E2-47FF-BECB-A74C0CAE8DA9}" dt="2023-09-27T07:16:28.403" v="24315" actId="21"/>
          <ac:spMkLst>
            <pc:docMk/>
            <pc:sldMk cId="1830530112" sldId="456"/>
            <ac:spMk id="18" creationId="{BA4EB547-4941-17C3-7BB3-BA111C145A74}"/>
          </ac:spMkLst>
        </pc:spChg>
        <pc:spChg chg="add del mod">
          <ac:chgData name="kotaro uzawa" userId="3dd9582fdb51bf36" providerId="LiveId" clId="{A11207B3-F2E2-47FF-BECB-A74C0CAE8DA9}" dt="2023-09-27T07:16:28.403" v="24315" actId="21"/>
          <ac:spMkLst>
            <pc:docMk/>
            <pc:sldMk cId="1830530112" sldId="456"/>
            <ac:spMk id="19" creationId="{4BE61DFF-AE1F-21E2-066E-01A37EBCE667}"/>
          </ac:spMkLst>
        </pc:spChg>
        <pc:spChg chg="add mod">
          <ac:chgData name="kotaro uzawa" userId="3dd9582fdb51bf36" providerId="LiveId" clId="{A11207B3-F2E2-47FF-BECB-A74C0CAE8DA9}" dt="2023-09-27T07:10:45.153" v="24271" actId="1076"/>
          <ac:spMkLst>
            <pc:docMk/>
            <pc:sldMk cId="1830530112" sldId="456"/>
            <ac:spMk id="20" creationId="{7ACC9FAA-AB49-291F-5D7C-46951167EF7C}"/>
          </ac:spMkLst>
        </pc:spChg>
        <pc:spChg chg="add mod">
          <ac:chgData name="kotaro uzawa" userId="3dd9582fdb51bf36" providerId="LiveId" clId="{A11207B3-F2E2-47FF-BECB-A74C0CAE8DA9}" dt="2023-09-27T07:07:44.709" v="24236" actId="164"/>
          <ac:spMkLst>
            <pc:docMk/>
            <pc:sldMk cId="1830530112" sldId="456"/>
            <ac:spMk id="21" creationId="{26EFE3E3-B0BF-4AE2-ED91-7367E03AC672}"/>
          </ac:spMkLst>
        </pc:spChg>
        <pc:spChg chg="add mod">
          <ac:chgData name="kotaro uzawa" userId="3dd9582fdb51bf36" providerId="LiveId" clId="{A11207B3-F2E2-47FF-BECB-A74C0CAE8DA9}" dt="2023-09-27T07:07:44.709" v="24236" actId="164"/>
          <ac:spMkLst>
            <pc:docMk/>
            <pc:sldMk cId="1830530112" sldId="456"/>
            <ac:spMk id="22" creationId="{C83451D1-67A2-5818-19A0-4A7AED5A3426}"/>
          </ac:spMkLst>
        </pc:spChg>
        <pc:spChg chg="add mod">
          <ac:chgData name="kotaro uzawa" userId="3dd9582fdb51bf36" providerId="LiveId" clId="{A11207B3-F2E2-47FF-BECB-A74C0CAE8DA9}" dt="2023-09-27T07:08:24.155" v="24248" actId="208"/>
          <ac:spMkLst>
            <pc:docMk/>
            <pc:sldMk cId="1830530112" sldId="456"/>
            <ac:spMk id="24" creationId="{C887F30E-3399-7EA7-60AC-743882E3D23C}"/>
          </ac:spMkLst>
        </pc:spChg>
        <pc:spChg chg="add mod">
          <ac:chgData name="kotaro uzawa" userId="3dd9582fdb51bf36" providerId="LiveId" clId="{A11207B3-F2E2-47FF-BECB-A74C0CAE8DA9}" dt="2023-09-27T07:14:46.540" v="24299" actId="1076"/>
          <ac:spMkLst>
            <pc:docMk/>
            <pc:sldMk cId="1830530112" sldId="456"/>
            <ac:spMk id="25" creationId="{6D5E8339-A8CA-75C1-B562-33586DF5DE32}"/>
          </ac:spMkLst>
        </pc:spChg>
        <pc:spChg chg="add del mod">
          <ac:chgData name="kotaro uzawa" userId="3dd9582fdb51bf36" providerId="LiveId" clId="{A11207B3-F2E2-47FF-BECB-A74C0CAE8DA9}" dt="2023-09-27T07:09:33.205" v="24264"/>
          <ac:spMkLst>
            <pc:docMk/>
            <pc:sldMk cId="1830530112" sldId="456"/>
            <ac:spMk id="26" creationId="{543AF127-A6A1-B438-7211-9187D030257A}"/>
          </ac:spMkLst>
        </pc:spChg>
        <pc:spChg chg="add mod">
          <ac:chgData name="kotaro uzawa" userId="3dd9582fdb51bf36" providerId="LiveId" clId="{A11207B3-F2E2-47FF-BECB-A74C0CAE8DA9}" dt="2023-09-27T07:09:54.644" v="24268" actId="1076"/>
          <ac:spMkLst>
            <pc:docMk/>
            <pc:sldMk cId="1830530112" sldId="456"/>
            <ac:spMk id="27" creationId="{87BD6436-37A3-AD51-A89F-44C3D8198910}"/>
          </ac:spMkLst>
        </pc:spChg>
        <pc:spChg chg="add mod">
          <ac:chgData name="kotaro uzawa" userId="3dd9582fdb51bf36" providerId="LiveId" clId="{A11207B3-F2E2-47FF-BECB-A74C0CAE8DA9}" dt="2023-09-27T07:11:08.632" v="24277" actId="1076"/>
          <ac:spMkLst>
            <pc:docMk/>
            <pc:sldMk cId="1830530112" sldId="456"/>
            <ac:spMk id="28" creationId="{D027325D-5E00-8628-C82D-A8BCB1DF4CA6}"/>
          </ac:spMkLst>
        </pc:spChg>
        <pc:spChg chg="add del mod">
          <ac:chgData name="kotaro uzawa" userId="3dd9582fdb51bf36" providerId="LiveId" clId="{A11207B3-F2E2-47FF-BECB-A74C0CAE8DA9}" dt="2023-09-27T07:20:24.841" v="24381" actId="21"/>
          <ac:spMkLst>
            <pc:docMk/>
            <pc:sldMk cId="1830530112" sldId="456"/>
            <ac:spMk id="29" creationId="{208D8691-F9B3-14DD-AC0C-FFC629532097}"/>
          </ac:spMkLst>
        </pc:spChg>
        <pc:spChg chg="add mod ord topLvl">
          <ac:chgData name="kotaro uzawa" userId="3dd9582fdb51bf36" providerId="LiveId" clId="{A11207B3-F2E2-47FF-BECB-A74C0CAE8DA9}" dt="2023-09-27T07:32:59.894" v="24577" actId="21"/>
          <ac:spMkLst>
            <pc:docMk/>
            <pc:sldMk cId="1830530112" sldId="456"/>
            <ac:spMk id="30" creationId="{2AD77606-97E6-3E27-BADD-EECCE034F1AC}"/>
          </ac:spMkLst>
        </pc:spChg>
        <pc:spChg chg="add del mod topLvl">
          <ac:chgData name="kotaro uzawa" userId="3dd9582fdb51bf36" providerId="LiveId" clId="{A11207B3-F2E2-47FF-BECB-A74C0CAE8DA9}" dt="2023-09-27T07:32:59.894" v="24577" actId="21"/>
          <ac:spMkLst>
            <pc:docMk/>
            <pc:sldMk cId="1830530112" sldId="456"/>
            <ac:spMk id="31" creationId="{7E7C8147-6CD6-5AC0-2300-9D8B94DA180F}"/>
          </ac:spMkLst>
        </pc:spChg>
        <pc:spChg chg="add mod">
          <ac:chgData name="kotaro uzawa" userId="3dd9582fdb51bf36" providerId="LiveId" clId="{A11207B3-F2E2-47FF-BECB-A74C0CAE8DA9}" dt="2023-09-27T07:13:00.833" v="24290" actId="1076"/>
          <ac:spMkLst>
            <pc:docMk/>
            <pc:sldMk cId="1830530112" sldId="456"/>
            <ac:spMk id="32" creationId="{B26310D8-01F0-FA16-3268-4D8C8F479C17}"/>
          </ac:spMkLst>
        </pc:spChg>
        <pc:spChg chg="del">
          <ac:chgData name="kotaro uzawa" userId="3dd9582fdb51bf36" providerId="LiveId" clId="{A11207B3-F2E2-47FF-BECB-A74C0CAE8DA9}" dt="2023-09-27T07:00:28.789" v="24174" actId="21"/>
          <ac:spMkLst>
            <pc:docMk/>
            <pc:sldMk cId="1830530112" sldId="456"/>
            <ac:spMk id="33" creationId="{4AF79BF9-5EF8-0432-00AA-82CF13E4ED52}"/>
          </ac:spMkLst>
        </pc:spChg>
        <pc:spChg chg="del">
          <ac:chgData name="kotaro uzawa" userId="3dd9582fdb51bf36" providerId="LiveId" clId="{A11207B3-F2E2-47FF-BECB-A74C0CAE8DA9}" dt="2023-09-27T07:01:19.650" v="24183" actId="21"/>
          <ac:spMkLst>
            <pc:docMk/>
            <pc:sldMk cId="1830530112" sldId="456"/>
            <ac:spMk id="34" creationId="{7BA50357-DB82-FA1B-46F3-1FEA77CD4BD4}"/>
          </ac:spMkLst>
        </pc:spChg>
        <pc:spChg chg="del">
          <ac:chgData name="kotaro uzawa" userId="3dd9582fdb51bf36" providerId="LiveId" clId="{A11207B3-F2E2-47FF-BECB-A74C0CAE8DA9}" dt="2023-09-27T07:01:02.723" v="24178" actId="478"/>
          <ac:spMkLst>
            <pc:docMk/>
            <pc:sldMk cId="1830530112" sldId="456"/>
            <ac:spMk id="35" creationId="{BDB2EFEA-8D5B-D668-C55E-3F1B4E4D474F}"/>
          </ac:spMkLst>
        </pc:spChg>
        <pc:spChg chg="mod">
          <ac:chgData name="kotaro uzawa" userId="3dd9582fdb51bf36" providerId="LiveId" clId="{A11207B3-F2E2-47FF-BECB-A74C0CAE8DA9}" dt="2023-09-27T07:33:32.149" v="24584" actId="1076"/>
          <ac:spMkLst>
            <pc:docMk/>
            <pc:sldMk cId="1830530112" sldId="456"/>
            <ac:spMk id="44" creationId="{4D9E785F-95AC-76ED-6935-1765F840B2A2}"/>
          </ac:spMkLst>
        </pc:spChg>
        <pc:spChg chg="mod">
          <ac:chgData name="kotaro uzawa" userId="3dd9582fdb51bf36" providerId="LiveId" clId="{A11207B3-F2E2-47FF-BECB-A74C0CAE8DA9}" dt="2023-09-27T07:34:28.768" v="24591" actId="1076"/>
          <ac:spMkLst>
            <pc:docMk/>
            <pc:sldMk cId="1830530112" sldId="456"/>
            <ac:spMk id="47" creationId="{3171BA1C-00A0-1827-EDAB-7C8B6A9D3C1F}"/>
          </ac:spMkLst>
        </pc:spChg>
        <pc:spChg chg="del">
          <ac:chgData name="kotaro uzawa" userId="3dd9582fdb51bf36" providerId="LiveId" clId="{A11207B3-F2E2-47FF-BECB-A74C0CAE8DA9}" dt="2023-09-27T07:01:16.675" v="24182" actId="21"/>
          <ac:spMkLst>
            <pc:docMk/>
            <pc:sldMk cId="1830530112" sldId="456"/>
            <ac:spMk id="53" creationId="{A7982EF3-1A24-0340-E9A6-DE491664A577}"/>
          </ac:spMkLst>
        </pc:spChg>
        <pc:spChg chg="mod">
          <ac:chgData name="kotaro uzawa" userId="3dd9582fdb51bf36" providerId="LiveId" clId="{A11207B3-F2E2-47FF-BECB-A74C0CAE8DA9}" dt="2023-09-27T08:03:22.569" v="24602" actId="2085"/>
          <ac:spMkLst>
            <pc:docMk/>
            <pc:sldMk cId="1830530112" sldId="456"/>
            <ac:spMk id="54" creationId="{180B5081-CE5F-5C29-62BC-54C79D7C9BB4}"/>
          </ac:spMkLst>
        </pc:spChg>
        <pc:spChg chg="add mod">
          <ac:chgData name="kotaro uzawa" userId="3dd9582fdb51bf36" providerId="LiveId" clId="{A11207B3-F2E2-47FF-BECB-A74C0CAE8DA9}" dt="2023-09-27T07:14:31.958" v="24296" actId="1076"/>
          <ac:spMkLst>
            <pc:docMk/>
            <pc:sldMk cId="1830530112" sldId="456"/>
            <ac:spMk id="57" creationId="{B4DDE519-4478-D19E-1721-C18457CDD182}"/>
          </ac:spMkLst>
        </pc:spChg>
        <pc:spChg chg="del">
          <ac:chgData name="kotaro uzawa" userId="3dd9582fdb51bf36" providerId="LiveId" clId="{A11207B3-F2E2-47FF-BECB-A74C0CAE8DA9}" dt="2023-09-27T07:01:16.675" v="24182" actId="21"/>
          <ac:spMkLst>
            <pc:docMk/>
            <pc:sldMk cId="1830530112" sldId="456"/>
            <ac:spMk id="58" creationId="{1F5AA65D-0AF4-58D8-9424-7DD7A971AE82}"/>
          </ac:spMkLst>
        </pc:spChg>
        <pc:spChg chg="del">
          <ac:chgData name="kotaro uzawa" userId="3dd9582fdb51bf36" providerId="LiveId" clId="{A11207B3-F2E2-47FF-BECB-A74C0CAE8DA9}" dt="2023-09-27T07:01:02.723" v="24178" actId="478"/>
          <ac:spMkLst>
            <pc:docMk/>
            <pc:sldMk cId="1830530112" sldId="456"/>
            <ac:spMk id="59" creationId="{84EFCE37-4685-2885-DACA-1634D7B1ECC5}"/>
          </ac:spMkLst>
        </pc:spChg>
        <pc:spChg chg="add mod">
          <ac:chgData name="kotaro uzawa" userId="3dd9582fdb51bf36" providerId="LiveId" clId="{A11207B3-F2E2-47FF-BECB-A74C0CAE8DA9}" dt="2023-09-27T07:14:41.807" v="24298" actId="1076"/>
          <ac:spMkLst>
            <pc:docMk/>
            <pc:sldMk cId="1830530112" sldId="456"/>
            <ac:spMk id="60" creationId="{1E2EF816-10CF-2A24-8A7C-9C74421EDB5B}"/>
          </ac:spMkLst>
        </pc:spChg>
        <pc:spChg chg="add mod">
          <ac:chgData name="kotaro uzawa" userId="3dd9582fdb51bf36" providerId="LiveId" clId="{A11207B3-F2E2-47FF-BECB-A74C0CAE8DA9}" dt="2023-09-27T07:14:59.602" v="24301" actId="1076"/>
          <ac:spMkLst>
            <pc:docMk/>
            <pc:sldMk cId="1830530112" sldId="456"/>
            <ac:spMk id="61" creationId="{21DF47C0-8D00-8BF2-2804-05B8CBC9E43C}"/>
          </ac:spMkLst>
        </pc:spChg>
        <pc:spChg chg="del">
          <ac:chgData name="kotaro uzawa" userId="3dd9582fdb51bf36" providerId="LiveId" clId="{A11207B3-F2E2-47FF-BECB-A74C0CAE8DA9}" dt="2023-09-27T07:01:06.298" v="24179" actId="21"/>
          <ac:spMkLst>
            <pc:docMk/>
            <pc:sldMk cId="1830530112" sldId="456"/>
            <ac:spMk id="63" creationId="{6A68F9FB-C5D0-ACE6-059E-D0F4CEE96D27}"/>
          </ac:spMkLst>
        </pc:spChg>
        <pc:spChg chg="add del mod">
          <ac:chgData name="kotaro uzawa" userId="3dd9582fdb51bf36" providerId="LiveId" clId="{A11207B3-F2E2-47FF-BECB-A74C0CAE8DA9}" dt="2023-09-27T07:16:06.374" v="24313" actId="11529"/>
          <ac:spMkLst>
            <pc:docMk/>
            <pc:sldMk cId="1830530112" sldId="456"/>
            <ac:spMk id="64" creationId="{4671A8B2-ADA6-26C6-3E68-76F7C447113B}"/>
          </ac:spMkLst>
        </pc:spChg>
        <pc:spChg chg="add del mod">
          <ac:chgData name="kotaro uzawa" userId="3dd9582fdb51bf36" providerId="LiveId" clId="{A11207B3-F2E2-47FF-BECB-A74C0CAE8DA9}" dt="2023-09-27T07:18:08.740" v="24342" actId="21"/>
          <ac:spMkLst>
            <pc:docMk/>
            <pc:sldMk cId="1830530112" sldId="456"/>
            <ac:spMk id="65" creationId="{CCEA12FD-6F1C-6788-BE5A-89F8ABDC6844}"/>
          </ac:spMkLst>
        </pc:spChg>
        <pc:spChg chg="add del mod topLvl">
          <ac:chgData name="kotaro uzawa" userId="3dd9582fdb51bf36" providerId="LiveId" clId="{A11207B3-F2E2-47FF-BECB-A74C0CAE8DA9}" dt="2023-09-27T07:20:59.712" v="24392" actId="21"/>
          <ac:spMkLst>
            <pc:docMk/>
            <pc:sldMk cId="1830530112" sldId="456"/>
            <ac:spMk id="66" creationId="{37E59330-F795-9538-F762-1EB66E876DDE}"/>
          </ac:spMkLst>
        </pc:spChg>
        <pc:spChg chg="add del mod">
          <ac:chgData name="kotaro uzawa" userId="3dd9582fdb51bf36" providerId="LiveId" clId="{A11207B3-F2E2-47FF-BECB-A74C0CAE8DA9}" dt="2023-09-27T07:19:57.503" v="24374" actId="21"/>
          <ac:spMkLst>
            <pc:docMk/>
            <pc:sldMk cId="1830530112" sldId="456"/>
            <ac:spMk id="67" creationId="{9E63EBD5-3A75-0974-B039-849DD2EFFC04}"/>
          </ac:spMkLst>
        </pc:spChg>
        <pc:spChg chg="add del mod">
          <ac:chgData name="kotaro uzawa" userId="3dd9582fdb51bf36" providerId="LiveId" clId="{A11207B3-F2E2-47FF-BECB-A74C0CAE8DA9}" dt="2023-09-27T07:19:52.470" v="24372" actId="21"/>
          <ac:spMkLst>
            <pc:docMk/>
            <pc:sldMk cId="1830530112" sldId="456"/>
            <ac:spMk id="68" creationId="{E635A47C-E3BF-28B6-D4FC-E30B8EBFF3C7}"/>
          </ac:spMkLst>
        </pc:spChg>
        <pc:spChg chg="add del mod">
          <ac:chgData name="kotaro uzawa" userId="3dd9582fdb51bf36" providerId="LiveId" clId="{A11207B3-F2E2-47FF-BECB-A74C0CAE8DA9}" dt="2023-09-27T07:19:55.320" v="24373" actId="21"/>
          <ac:spMkLst>
            <pc:docMk/>
            <pc:sldMk cId="1830530112" sldId="456"/>
            <ac:spMk id="69" creationId="{C2B5DC5E-E883-7A21-4F3F-7D33837EECCE}"/>
          </ac:spMkLst>
        </pc:spChg>
        <pc:spChg chg="add del mod">
          <ac:chgData name="kotaro uzawa" userId="3dd9582fdb51bf36" providerId="LiveId" clId="{A11207B3-F2E2-47FF-BECB-A74C0CAE8DA9}" dt="2023-09-27T07:19:44.149" v="24371" actId="21"/>
          <ac:spMkLst>
            <pc:docMk/>
            <pc:sldMk cId="1830530112" sldId="456"/>
            <ac:spMk id="70" creationId="{D64BD3C8-EB09-A020-D4B6-F6F1D3041BC4}"/>
          </ac:spMkLst>
        </pc:spChg>
        <pc:spChg chg="add del mod topLvl">
          <ac:chgData name="kotaro uzawa" userId="3dd9582fdb51bf36" providerId="LiveId" clId="{A11207B3-F2E2-47FF-BECB-A74C0CAE8DA9}" dt="2023-09-27T07:21:18.983" v="24399" actId="21"/>
          <ac:spMkLst>
            <pc:docMk/>
            <pc:sldMk cId="1830530112" sldId="456"/>
            <ac:spMk id="71" creationId="{C316316E-2C54-7920-C002-275FC52423CA}"/>
          </ac:spMkLst>
        </pc:spChg>
        <pc:spChg chg="del">
          <ac:chgData name="kotaro uzawa" userId="3dd9582fdb51bf36" providerId="LiveId" clId="{A11207B3-F2E2-47FF-BECB-A74C0CAE8DA9}" dt="2023-09-27T07:01:06.298" v="24179" actId="21"/>
          <ac:spMkLst>
            <pc:docMk/>
            <pc:sldMk cId="1830530112" sldId="456"/>
            <ac:spMk id="72" creationId="{781BF4C7-D868-E025-19D1-B8753764886D}"/>
          </ac:spMkLst>
        </pc:spChg>
        <pc:spChg chg="del">
          <ac:chgData name="kotaro uzawa" userId="3dd9582fdb51bf36" providerId="LiveId" clId="{A11207B3-F2E2-47FF-BECB-A74C0CAE8DA9}" dt="2023-09-27T07:01:02.723" v="24178" actId="478"/>
          <ac:spMkLst>
            <pc:docMk/>
            <pc:sldMk cId="1830530112" sldId="456"/>
            <ac:spMk id="73" creationId="{996D3376-569E-67AB-9822-679DC20D73D7}"/>
          </ac:spMkLst>
        </pc:spChg>
        <pc:spChg chg="del">
          <ac:chgData name="kotaro uzawa" userId="3dd9582fdb51bf36" providerId="LiveId" clId="{A11207B3-F2E2-47FF-BECB-A74C0CAE8DA9}" dt="2023-09-27T07:01:02.723" v="24178" actId="478"/>
          <ac:spMkLst>
            <pc:docMk/>
            <pc:sldMk cId="1830530112" sldId="456"/>
            <ac:spMk id="74" creationId="{B08439BF-90E7-D45A-6A41-9D4BEEBA3A1B}"/>
          </ac:spMkLst>
        </pc:spChg>
        <pc:spChg chg="mod">
          <ac:chgData name="kotaro uzawa" userId="3dd9582fdb51bf36" providerId="LiveId" clId="{A11207B3-F2E2-47FF-BECB-A74C0CAE8DA9}" dt="2023-09-27T08:20:05.268" v="24913" actId="1076"/>
          <ac:spMkLst>
            <pc:docMk/>
            <pc:sldMk cId="1830530112" sldId="456"/>
            <ac:spMk id="75" creationId="{AA5A1164-53C9-E155-6288-3DD8053EDB7B}"/>
          </ac:spMkLst>
        </pc:spChg>
        <pc:spChg chg="del">
          <ac:chgData name="kotaro uzawa" userId="3dd9582fdb51bf36" providerId="LiveId" clId="{A11207B3-F2E2-47FF-BECB-A74C0CAE8DA9}" dt="2023-09-27T07:01:02.723" v="24178" actId="478"/>
          <ac:spMkLst>
            <pc:docMk/>
            <pc:sldMk cId="1830530112" sldId="456"/>
            <ac:spMk id="76" creationId="{7FB115F1-BB4C-4D40-198B-3AA47D1C088C}"/>
          </ac:spMkLst>
        </pc:spChg>
        <pc:spChg chg="del">
          <ac:chgData name="kotaro uzawa" userId="3dd9582fdb51bf36" providerId="LiveId" clId="{A11207B3-F2E2-47FF-BECB-A74C0CAE8DA9}" dt="2023-09-27T07:01:02.723" v="24178" actId="478"/>
          <ac:spMkLst>
            <pc:docMk/>
            <pc:sldMk cId="1830530112" sldId="456"/>
            <ac:spMk id="78" creationId="{5DD75048-E295-0560-C837-1B79896D55AA}"/>
          </ac:spMkLst>
        </pc:spChg>
        <pc:spChg chg="del">
          <ac:chgData name="kotaro uzawa" userId="3dd9582fdb51bf36" providerId="LiveId" clId="{A11207B3-F2E2-47FF-BECB-A74C0CAE8DA9}" dt="2023-09-27T07:01:02.723" v="24178" actId="478"/>
          <ac:spMkLst>
            <pc:docMk/>
            <pc:sldMk cId="1830530112" sldId="456"/>
            <ac:spMk id="79" creationId="{5EDCDD58-7A87-EB0A-F225-DE0B404F02DC}"/>
          </ac:spMkLst>
        </pc:spChg>
        <pc:spChg chg="del">
          <ac:chgData name="kotaro uzawa" userId="3dd9582fdb51bf36" providerId="LiveId" clId="{A11207B3-F2E2-47FF-BECB-A74C0CAE8DA9}" dt="2023-09-27T07:01:02.723" v="24178" actId="478"/>
          <ac:spMkLst>
            <pc:docMk/>
            <pc:sldMk cId="1830530112" sldId="456"/>
            <ac:spMk id="81" creationId="{13104BBB-093C-B4CC-CFF2-A04A073424E1}"/>
          </ac:spMkLst>
        </pc:spChg>
        <pc:spChg chg="del mod">
          <ac:chgData name="kotaro uzawa" userId="3dd9582fdb51bf36" providerId="LiveId" clId="{A11207B3-F2E2-47FF-BECB-A74C0CAE8DA9}" dt="2023-09-27T07:20:18.832" v="24378" actId="21"/>
          <ac:spMkLst>
            <pc:docMk/>
            <pc:sldMk cId="1830530112" sldId="456"/>
            <ac:spMk id="82" creationId="{7F30E72E-C92D-FD9D-8D76-FC3D621C9B3B}"/>
          </ac:spMkLst>
        </pc:spChg>
        <pc:spChg chg="del">
          <ac:chgData name="kotaro uzawa" userId="3dd9582fdb51bf36" providerId="LiveId" clId="{A11207B3-F2E2-47FF-BECB-A74C0CAE8DA9}" dt="2023-09-27T07:01:02.723" v="24178" actId="478"/>
          <ac:spMkLst>
            <pc:docMk/>
            <pc:sldMk cId="1830530112" sldId="456"/>
            <ac:spMk id="83" creationId="{8E21C7CC-E7D4-B3D0-C0F1-D3F6AA57F1A5}"/>
          </ac:spMkLst>
        </pc:spChg>
        <pc:spChg chg="del">
          <ac:chgData name="kotaro uzawa" userId="3dd9582fdb51bf36" providerId="LiveId" clId="{A11207B3-F2E2-47FF-BECB-A74C0CAE8DA9}" dt="2023-09-27T07:01:02.723" v="24178" actId="478"/>
          <ac:spMkLst>
            <pc:docMk/>
            <pc:sldMk cId="1830530112" sldId="456"/>
            <ac:spMk id="84" creationId="{7E107B10-D26D-F684-52C9-DE365C01CF13}"/>
          </ac:spMkLst>
        </pc:spChg>
        <pc:spChg chg="del">
          <ac:chgData name="kotaro uzawa" userId="3dd9582fdb51bf36" providerId="LiveId" clId="{A11207B3-F2E2-47FF-BECB-A74C0CAE8DA9}" dt="2023-09-27T07:01:02.723" v="24178" actId="478"/>
          <ac:spMkLst>
            <pc:docMk/>
            <pc:sldMk cId="1830530112" sldId="456"/>
            <ac:spMk id="85" creationId="{F9371972-3497-F3B8-DD9D-AAA1CB6FBE56}"/>
          </ac:spMkLst>
        </pc:spChg>
        <pc:spChg chg="del">
          <ac:chgData name="kotaro uzawa" userId="3dd9582fdb51bf36" providerId="LiveId" clId="{A11207B3-F2E2-47FF-BECB-A74C0CAE8DA9}" dt="2023-09-27T07:01:02.723" v="24178" actId="478"/>
          <ac:spMkLst>
            <pc:docMk/>
            <pc:sldMk cId="1830530112" sldId="456"/>
            <ac:spMk id="86" creationId="{7BCE6E8E-EE1D-1287-F9BB-10B7BAD39A97}"/>
          </ac:spMkLst>
        </pc:spChg>
        <pc:spChg chg="del">
          <ac:chgData name="kotaro uzawa" userId="3dd9582fdb51bf36" providerId="LiveId" clId="{A11207B3-F2E2-47FF-BECB-A74C0CAE8DA9}" dt="2023-09-27T07:01:02.723" v="24178" actId="478"/>
          <ac:spMkLst>
            <pc:docMk/>
            <pc:sldMk cId="1830530112" sldId="456"/>
            <ac:spMk id="87" creationId="{0E10E8D2-D882-BE7A-1735-BA726F799BE7}"/>
          </ac:spMkLst>
        </pc:spChg>
        <pc:spChg chg="del">
          <ac:chgData name="kotaro uzawa" userId="3dd9582fdb51bf36" providerId="LiveId" clId="{A11207B3-F2E2-47FF-BECB-A74C0CAE8DA9}" dt="2023-09-27T07:01:02.723" v="24178" actId="478"/>
          <ac:spMkLst>
            <pc:docMk/>
            <pc:sldMk cId="1830530112" sldId="456"/>
            <ac:spMk id="88" creationId="{3BB21E2E-7273-99B3-A963-D777C70EB8BC}"/>
          </ac:spMkLst>
        </pc:spChg>
        <pc:spChg chg="del">
          <ac:chgData name="kotaro uzawa" userId="3dd9582fdb51bf36" providerId="LiveId" clId="{A11207B3-F2E2-47FF-BECB-A74C0CAE8DA9}" dt="2023-09-27T07:01:02.723" v="24178" actId="478"/>
          <ac:spMkLst>
            <pc:docMk/>
            <pc:sldMk cId="1830530112" sldId="456"/>
            <ac:spMk id="89" creationId="{93B4FB8E-F047-C118-2718-C05C5A072E97}"/>
          </ac:spMkLst>
        </pc:spChg>
        <pc:spChg chg="del">
          <ac:chgData name="kotaro uzawa" userId="3dd9582fdb51bf36" providerId="LiveId" clId="{A11207B3-F2E2-47FF-BECB-A74C0CAE8DA9}" dt="2023-09-27T07:01:02.723" v="24178" actId="478"/>
          <ac:spMkLst>
            <pc:docMk/>
            <pc:sldMk cId="1830530112" sldId="456"/>
            <ac:spMk id="90" creationId="{EE4F77CD-AC05-CE05-C2EF-48593C32E245}"/>
          </ac:spMkLst>
        </pc:spChg>
        <pc:spChg chg="del">
          <ac:chgData name="kotaro uzawa" userId="3dd9582fdb51bf36" providerId="LiveId" clId="{A11207B3-F2E2-47FF-BECB-A74C0CAE8DA9}" dt="2023-09-27T07:01:06.298" v="24179" actId="21"/>
          <ac:spMkLst>
            <pc:docMk/>
            <pc:sldMk cId="1830530112" sldId="456"/>
            <ac:spMk id="91" creationId="{4A02FA1E-EC6F-69DF-D020-EC34D9894F69}"/>
          </ac:spMkLst>
        </pc:spChg>
        <pc:spChg chg="del">
          <ac:chgData name="kotaro uzawa" userId="3dd9582fdb51bf36" providerId="LiveId" clId="{A11207B3-F2E2-47FF-BECB-A74C0CAE8DA9}" dt="2023-09-27T07:01:02.723" v="24178" actId="478"/>
          <ac:spMkLst>
            <pc:docMk/>
            <pc:sldMk cId="1830530112" sldId="456"/>
            <ac:spMk id="92" creationId="{92D6A4B8-0E39-9303-89A0-B99808CC9FB2}"/>
          </ac:spMkLst>
        </pc:spChg>
        <pc:spChg chg="del">
          <ac:chgData name="kotaro uzawa" userId="3dd9582fdb51bf36" providerId="LiveId" clId="{A11207B3-F2E2-47FF-BECB-A74C0CAE8DA9}" dt="2023-09-27T07:01:02.723" v="24178" actId="478"/>
          <ac:spMkLst>
            <pc:docMk/>
            <pc:sldMk cId="1830530112" sldId="456"/>
            <ac:spMk id="93" creationId="{C8040A8E-9EF0-13BB-9B05-49643A786B98}"/>
          </ac:spMkLst>
        </pc:spChg>
        <pc:spChg chg="mod">
          <ac:chgData name="kotaro uzawa" userId="3dd9582fdb51bf36" providerId="LiveId" clId="{A11207B3-F2E2-47FF-BECB-A74C0CAE8DA9}" dt="2023-09-27T07:35:05.323" v="24592" actId="207"/>
          <ac:spMkLst>
            <pc:docMk/>
            <pc:sldMk cId="1830530112" sldId="456"/>
            <ac:spMk id="94" creationId="{DF82A3A8-2FD9-6D5B-0E32-845795222F11}"/>
          </ac:spMkLst>
        </pc:spChg>
        <pc:spChg chg="mod">
          <ac:chgData name="kotaro uzawa" userId="3dd9582fdb51bf36" providerId="LiveId" clId="{A11207B3-F2E2-47FF-BECB-A74C0CAE8DA9}" dt="2023-09-27T07:35:05.323" v="24592" actId="207"/>
          <ac:spMkLst>
            <pc:docMk/>
            <pc:sldMk cId="1830530112" sldId="456"/>
            <ac:spMk id="95" creationId="{2A9314C1-EF46-1494-18E6-AEB13F7E9A64}"/>
          </ac:spMkLst>
        </pc:spChg>
        <pc:spChg chg="add del mod">
          <ac:chgData name="kotaro uzawa" userId="3dd9582fdb51bf36" providerId="LiveId" clId="{A11207B3-F2E2-47FF-BECB-A74C0CAE8DA9}" dt="2023-09-27T07:23:34.141" v="24466" actId="21"/>
          <ac:spMkLst>
            <pc:docMk/>
            <pc:sldMk cId="1830530112" sldId="456"/>
            <ac:spMk id="96" creationId="{FE4F27A8-F88F-72D0-D42E-E243F2CF2E10}"/>
          </ac:spMkLst>
        </pc:spChg>
        <pc:spChg chg="add del mod">
          <ac:chgData name="kotaro uzawa" userId="3dd9582fdb51bf36" providerId="LiveId" clId="{A11207B3-F2E2-47FF-BECB-A74C0CAE8DA9}" dt="2023-09-27T07:23:36.341" v="24467" actId="21"/>
          <ac:spMkLst>
            <pc:docMk/>
            <pc:sldMk cId="1830530112" sldId="456"/>
            <ac:spMk id="97" creationId="{FF34210C-F647-1BAF-B7D4-2A541DF9ABBB}"/>
          </ac:spMkLst>
        </pc:spChg>
        <pc:spChg chg="add del mod">
          <ac:chgData name="kotaro uzawa" userId="3dd9582fdb51bf36" providerId="LiveId" clId="{A11207B3-F2E2-47FF-BECB-A74C0CAE8DA9}" dt="2023-09-27T07:26:21.571" v="24510" actId="21"/>
          <ac:spMkLst>
            <pc:docMk/>
            <pc:sldMk cId="1830530112" sldId="456"/>
            <ac:spMk id="98" creationId="{20150C89-F3E3-D24B-7DFE-C32F49224F55}"/>
          </ac:spMkLst>
        </pc:spChg>
        <pc:spChg chg="add del mod">
          <ac:chgData name="kotaro uzawa" userId="3dd9582fdb51bf36" providerId="LiveId" clId="{A11207B3-F2E2-47FF-BECB-A74C0CAE8DA9}" dt="2023-09-27T07:24:06.437" v="24469" actId="21"/>
          <ac:spMkLst>
            <pc:docMk/>
            <pc:sldMk cId="1830530112" sldId="456"/>
            <ac:spMk id="99" creationId="{A3523E44-81F0-863A-D098-F6BDA6FB0B3C}"/>
          </ac:spMkLst>
        </pc:spChg>
        <pc:spChg chg="add del mod">
          <ac:chgData name="kotaro uzawa" userId="3dd9582fdb51bf36" providerId="LiveId" clId="{A11207B3-F2E2-47FF-BECB-A74C0CAE8DA9}" dt="2023-09-27T07:24:25.388" v="24474" actId="21"/>
          <ac:spMkLst>
            <pc:docMk/>
            <pc:sldMk cId="1830530112" sldId="456"/>
            <ac:spMk id="100" creationId="{AB826DC0-A992-E643-5366-7C2DB4C0067F}"/>
          </ac:spMkLst>
        </pc:spChg>
        <pc:spChg chg="add del mod">
          <ac:chgData name="kotaro uzawa" userId="3dd9582fdb51bf36" providerId="LiveId" clId="{A11207B3-F2E2-47FF-BECB-A74C0CAE8DA9}" dt="2023-09-27T07:26:19.153" v="24509" actId="21"/>
          <ac:spMkLst>
            <pc:docMk/>
            <pc:sldMk cId="1830530112" sldId="456"/>
            <ac:spMk id="101" creationId="{C168275D-FCCE-2DFD-66AA-6680587AF4F8}"/>
          </ac:spMkLst>
        </pc:spChg>
        <pc:spChg chg="add del mod">
          <ac:chgData name="kotaro uzawa" userId="3dd9582fdb51bf36" providerId="LiveId" clId="{A11207B3-F2E2-47FF-BECB-A74C0CAE8DA9}" dt="2023-09-27T07:26:19.153" v="24509" actId="21"/>
          <ac:spMkLst>
            <pc:docMk/>
            <pc:sldMk cId="1830530112" sldId="456"/>
            <ac:spMk id="102" creationId="{44E3BBFD-02A1-13B2-F117-882D4845269F}"/>
          </ac:spMkLst>
        </pc:spChg>
        <pc:spChg chg="add mod">
          <ac:chgData name="kotaro uzawa" userId="3dd9582fdb51bf36" providerId="LiveId" clId="{A11207B3-F2E2-47FF-BECB-A74C0CAE8DA9}" dt="2023-09-27T07:26:38.300" v="24514" actId="1076"/>
          <ac:spMkLst>
            <pc:docMk/>
            <pc:sldMk cId="1830530112" sldId="456"/>
            <ac:spMk id="103" creationId="{5C4B126D-4FC3-07A2-FE57-C9DE8F6CBE46}"/>
          </ac:spMkLst>
        </pc:spChg>
        <pc:spChg chg="mod">
          <ac:chgData name="kotaro uzawa" userId="3dd9582fdb51bf36" providerId="LiveId" clId="{A11207B3-F2E2-47FF-BECB-A74C0CAE8DA9}" dt="2023-09-27T07:31:01.529" v="24536"/>
          <ac:spMkLst>
            <pc:docMk/>
            <pc:sldMk cId="1830530112" sldId="456"/>
            <ac:spMk id="105" creationId="{242AF03B-BC10-4BE7-F87A-49EE96AF0357}"/>
          </ac:spMkLst>
        </pc:spChg>
        <pc:spChg chg="mod">
          <ac:chgData name="kotaro uzawa" userId="3dd9582fdb51bf36" providerId="LiveId" clId="{A11207B3-F2E2-47FF-BECB-A74C0CAE8DA9}" dt="2023-09-27T07:31:01.529" v="24536"/>
          <ac:spMkLst>
            <pc:docMk/>
            <pc:sldMk cId="1830530112" sldId="456"/>
            <ac:spMk id="106" creationId="{00AE70DA-7C28-CB5E-7894-17AAEC849BF9}"/>
          </ac:spMkLst>
        </pc:spChg>
        <pc:spChg chg="mod">
          <ac:chgData name="kotaro uzawa" userId="3dd9582fdb51bf36" providerId="LiveId" clId="{A11207B3-F2E2-47FF-BECB-A74C0CAE8DA9}" dt="2023-09-27T07:31:06.384" v="24538"/>
          <ac:spMkLst>
            <pc:docMk/>
            <pc:sldMk cId="1830530112" sldId="456"/>
            <ac:spMk id="108" creationId="{030B8BA3-ED7B-FC85-3277-3B63E2AD4B62}"/>
          </ac:spMkLst>
        </pc:spChg>
        <pc:spChg chg="mod">
          <ac:chgData name="kotaro uzawa" userId="3dd9582fdb51bf36" providerId="LiveId" clId="{A11207B3-F2E2-47FF-BECB-A74C0CAE8DA9}" dt="2023-09-27T07:31:06.384" v="24538"/>
          <ac:spMkLst>
            <pc:docMk/>
            <pc:sldMk cId="1830530112" sldId="456"/>
            <ac:spMk id="109" creationId="{CF148B0E-4749-FF05-6359-CCCF261E812F}"/>
          </ac:spMkLst>
        </pc:spChg>
        <pc:spChg chg="add del mod">
          <ac:chgData name="kotaro uzawa" userId="3dd9582fdb51bf36" providerId="LiveId" clId="{A11207B3-F2E2-47FF-BECB-A74C0CAE8DA9}" dt="2023-09-27T07:32:57.156" v="24570"/>
          <ac:spMkLst>
            <pc:docMk/>
            <pc:sldMk cId="1830530112" sldId="456"/>
            <ac:spMk id="110" creationId="{500D02D6-76E5-0116-DF8A-1CC1517A0D11}"/>
          </ac:spMkLst>
        </pc:spChg>
        <pc:spChg chg="add mod">
          <ac:chgData name="kotaro uzawa" userId="3dd9582fdb51bf36" providerId="LiveId" clId="{A11207B3-F2E2-47FF-BECB-A74C0CAE8DA9}" dt="2023-09-27T07:33:24.379" v="24583" actId="1076"/>
          <ac:spMkLst>
            <pc:docMk/>
            <pc:sldMk cId="1830530112" sldId="456"/>
            <ac:spMk id="113" creationId="{B9F32CFB-61C3-3FC7-C87E-6B67A7264E34}"/>
          </ac:spMkLst>
        </pc:spChg>
        <pc:spChg chg="add mod">
          <ac:chgData name="kotaro uzawa" userId="3dd9582fdb51bf36" providerId="LiveId" clId="{A11207B3-F2E2-47FF-BECB-A74C0CAE8DA9}" dt="2023-09-27T07:34:18.802" v="24590" actId="1076"/>
          <ac:spMkLst>
            <pc:docMk/>
            <pc:sldMk cId="1830530112" sldId="456"/>
            <ac:spMk id="114" creationId="{29BC454B-CFEE-F778-B01C-E16FD774BB5A}"/>
          </ac:spMkLst>
        </pc:spChg>
        <pc:grpChg chg="add mod">
          <ac:chgData name="kotaro uzawa" userId="3dd9582fdb51bf36" providerId="LiveId" clId="{A11207B3-F2E2-47FF-BECB-A74C0CAE8DA9}" dt="2023-09-27T07:05:53.992" v="24221" actId="1076"/>
          <ac:grpSpMkLst>
            <pc:docMk/>
            <pc:sldMk cId="1830530112" sldId="456"/>
            <ac:grpSpMk id="3" creationId="{77ED4738-E8B3-8C82-2AB2-FACBDFF549CF}"/>
          </ac:grpSpMkLst>
        </pc:grpChg>
        <pc:grpChg chg="mod">
          <ac:chgData name="kotaro uzawa" userId="3dd9582fdb51bf36" providerId="LiveId" clId="{A11207B3-F2E2-47FF-BECB-A74C0CAE8DA9}" dt="2023-09-27T07:00:58.077" v="24177"/>
          <ac:grpSpMkLst>
            <pc:docMk/>
            <pc:sldMk cId="1830530112" sldId="456"/>
            <ac:grpSpMk id="6" creationId="{0A782E4F-3C57-EC5B-A154-7A03642F79EA}"/>
          </ac:grpSpMkLst>
        </pc:grpChg>
        <pc:grpChg chg="mod">
          <ac:chgData name="kotaro uzawa" userId="3dd9582fdb51bf36" providerId="LiveId" clId="{A11207B3-F2E2-47FF-BECB-A74C0CAE8DA9}" dt="2023-09-27T07:00:58.077" v="24177"/>
          <ac:grpSpMkLst>
            <pc:docMk/>
            <pc:sldMk cId="1830530112" sldId="456"/>
            <ac:grpSpMk id="7" creationId="{1A26F752-700A-7927-10AF-464C215D4CFC}"/>
          </ac:grpSpMkLst>
        </pc:grpChg>
        <pc:grpChg chg="mod">
          <ac:chgData name="kotaro uzawa" userId="3dd9582fdb51bf36" providerId="LiveId" clId="{A11207B3-F2E2-47FF-BECB-A74C0CAE8DA9}" dt="2023-09-27T07:00:58.077" v="24177"/>
          <ac:grpSpMkLst>
            <pc:docMk/>
            <pc:sldMk cId="1830530112" sldId="456"/>
            <ac:grpSpMk id="8" creationId="{88877AC1-C99D-AC1B-AC89-66A88B5106A3}"/>
          </ac:grpSpMkLst>
        </pc:grpChg>
        <pc:grpChg chg="add mod">
          <ac:chgData name="kotaro uzawa" userId="3dd9582fdb51bf36" providerId="LiveId" clId="{A11207B3-F2E2-47FF-BECB-A74C0CAE8DA9}" dt="2023-09-27T07:08:34.186" v="24249" actId="1076"/>
          <ac:grpSpMkLst>
            <pc:docMk/>
            <pc:sldMk cId="1830530112" sldId="456"/>
            <ac:grpSpMk id="23" creationId="{2219FD4E-2CBC-6502-A0EB-0DBA7AFB2076}"/>
          </ac:grpSpMkLst>
        </pc:grpChg>
        <pc:grpChg chg="mod">
          <ac:chgData name="kotaro uzawa" userId="3dd9582fdb51bf36" providerId="LiveId" clId="{A11207B3-F2E2-47FF-BECB-A74C0CAE8DA9}" dt="2023-09-27T08:03:17.954" v="24601" actId="1076"/>
          <ac:grpSpMkLst>
            <pc:docMk/>
            <pc:sldMk cId="1830530112" sldId="456"/>
            <ac:grpSpMk id="56" creationId="{31E99833-5C1D-EAC2-9838-1D09BB3157A3}"/>
          </ac:grpSpMkLst>
        </pc:grpChg>
        <pc:grpChg chg="add del mod">
          <ac:chgData name="kotaro uzawa" userId="3dd9582fdb51bf36" providerId="LiveId" clId="{A11207B3-F2E2-47FF-BECB-A74C0CAE8DA9}" dt="2023-09-27T07:33:03.770" v="24579" actId="21"/>
          <ac:grpSpMkLst>
            <pc:docMk/>
            <pc:sldMk cId="1830530112" sldId="456"/>
            <ac:grpSpMk id="62" creationId="{8FC867F6-4979-3816-C93A-89B8AD3901C4}"/>
          </ac:grpSpMkLst>
        </pc:grpChg>
        <pc:grpChg chg="add del mod">
          <ac:chgData name="kotaro uzawa" userId="3dd9582fdb51bf36" providerId="LiveId" clId="{A11207B3-F2E2-47FF-BECB-A74C0CAE8DA9}" dt="2023-09-27T07:20:35.601" v="24382" actId="165"/>
          <ac:grpSpMkLst>
            <pc:docMk/>
            <pc:sldMk cId="1830530112" sldId="456"/>
            <ac:grpSpMk id="77" creationId="{4D220BF8-4889-BBFA-E5D7-9C2FCE0B471A}"/>
          </ac:grpSpMkLst>
        </pc:grpChg>
        <pc:grpChg chg="add mod">
          <ac:chgData name="kotaro uzawa" userId="3dd9582fdb51bf36" providerId="LiveId" clId="{A11207B3-F2E2-47FF-BECB-A74C0CAE8DA9}" dt="2023-09-27T07:35:05.323" v="24592" actId="207"/>
          <ac:grpSpMkLst>
            <pc:docMk/>
            <pc:sldMk cId="1830530112" sldId="456"/>
            <ac:grpSpMk id="80" creationId="{288965AD-C19C-F28C-2403-224FF716AF4C}"/>
          </ac:grpSpMkLst>
        </pc:grpChg>
        <pc:grpChg chg="add del mod ord">
          <ac:chgData name="kotaro uzawa" userId="3dd9582fdb51bf36" providerId="LiveId" clId="{A11207B3-F2E2-47FF-BECB-A74C0CAE8DA9}" dt="2023-09-27T07:33:06.078" v="24580" actId="21"/>
          <ac:grpSpMkLst>
            <pc:docMk/>
            <pc:sldMk cId="1830530112" sldId="456"/>
            <ac:grpSpMk id="104" creationId="{6BD2A5DD-D9C8-85BC-DBD4-00709BFC2043}"/>
          </ac:grpSpMkLst>
        </pc:grpChg>
        <pc:grpChg chg="add mod">
          <ac:chgData name="kotaro uzawa" userId="3dd9582fdb51bf36" providerId="LiveId" clId="{A11207B3-F2E2-47FF-BECB-A74C0CAE8DA9}" dt="2023-09-27T07:33:12.888" v="24581" actId="1076"/>
          <ac:grpSpMkLst>
            <pc:docMk/>
            <pc:sldMk cId="1830530112" sldId="456"/>
            <ac:grpSpMk id="107" creationId="{215CAD54-E09B-CB9E-7812-3C0F39F65CF7}"/>
          </ac:grpSpMkLst>
        </pc:grpChg>
        <pc:picChg chg="add del mod modCrop">
          <ac:chgData name="kotaro uzawa" userId="3dd9582fdb51bf36" providerId="LiveId" clId="{A11207B3-F2E2-47FF-BECB-A74C0CAE8DA9}" dt="2023-09-27T07:32:55.171" v="24564"/>
          <ac:picMkLst>
            <pc:docMk/>
            <pc:sldMk cId="1830530112" sldId="456"/>
            <ac:picMk id="112" creationId="{19761F56-F591-0125-BF3A-133B282A2C55}"/>
          </ac:picMkLst>
        </pc:picChg>
      </pc:sldChg>
      <pc:sldChg chg="modSp add mod">
        <pc:chgData name="kotaro uzawa" userId="3dd9582fdb51bf36" providerId="LiveId" clId="{A11207B3-F2E2-47FF-BECB-A74C0CAE8DA9}" dt="2023-09-30T17:26:11.044" v="26111" actId="20577"/>
        <pc:sldMkLst>
          <pc:docMk/>
          <pc:sldMk cId="2393617411" sldId="457"/>
        </pc:sldMkLst>
        <pc:spChg chg="mod">
          <ac:chgData name="kotaro uzawa" userId="3dd9582fdb51bf36" providerId="LiveId" clId="{A11207B3-F2E2-47FF-BECB-A74C0CAE8DA9}" dt="2023-09-30T17:26:11.044" v="26111" actId="20577"/>
          <ac:spMkLst>
            <pc:docMk/>
            <pc:sldMk cId="2393617411" sldId="457"/>
            <ac:spMk id="3" creationId="{AE535050-16EA-B457-AA87-E6CBC463AAA5}"/>
          </ac:spMkLst>
        </pc:spChg>
        <pc:spChg chg="mod">
          <ac:chgData name="kotaro uzawa" userId="3dd9582fdb51bf36" providerId="LiveId" clId="{A11207B3-F2E2-47FF-BECB-A74C0CAE8DA9}" dt="2023-09-29T06:25:17.718" v="25394" actId="20577"/>
          <ac:spMkLst>
            <pc:docMk/>
            <pc:sldMk cId="2393617411" sldId="457"/>
            <ac:spMk id="4" creationId="{B36168E8-320F-D848-754E-7410DDE0C0E4}"/>
          </ac:spMkLst>
        </pc:spChg>
        <pc:spChg chg="mod">
          <ac:chgData name="kotaro uzawa" userId="3dd9582fdb51bf36" providerId="LiveId" clId="{A11207B3-F2E2-47FF-BECB-A74C0CAE8DA9}" dt="2023-09-29T06:25:19.560" v="25396" actId="1076"/>
          <ac:spMkLst>
            <pc:docMk/>
            <pc:sldMk cId="2393617411" sldId="457"/>
            <ac:spMk id="9" creationId="{184907D3-B864-A1CD-4155-5BF591C13727}"/>
          </ac:spMkLst>
        </pc:spChg>
      </pc:sldChg>
      <pc:sldChg chg="addSp delSp modSp add mod">
        <pc:chgData name="kotaro uzawa" userId="3dd9582fdb51bf36" providerId="LiveId" clId="{A11207B3-F2E2-47FF-BECB-A74C0CAE8DA9}" dt="2023-10-09T08:38:54.699" v="26165" actId="1076"/>
        <pc:sldMkLst>
          <pc:docMk/>
          <pc:sldMk cId="305971405" sldId="458"/>
        </pc:sldMkLst>
        <pc:spChg chg="add mod">
          <ac:chgData name="kotaro uzawa" userId="3dd9582fdb51bf36" providerId="LiveId" clId="{A11207B3-F2E2-47FF-BECB-A74C0CAE8DA9}" dt="2023-10-09T08:38:05.461" v="26157" actId="164"/>
          <ac:spMkLst>
            <pc:docMk/>
            <pc:sldMk cId="305971405" sldId="458"/>
            <ac:spMk id="2" creationId="{EEFC5CDE-A312-DF33-EA2B-C7F3F9C937E6}"/>
          </ac:spMkLst>
        </pc:spChg>
        <pc:spChg chg="del">
          <ac:chgData name="kotaro uzawa" userId="3dd9582fdb51bf36" providerId="LiveId" clId="{A11207B3-F2E2-47FF-BECB-A74C0CAE8DA9}" dt="2023-10-09T08:37:02.335" v="26122" actId="478"/>
          <ac:spMkLst>
            <pc:docMk/>
            <pc:sldMk cId="305971405" sldId="458"/>
            <ac:spMk id="4" creationId="{FFD51F86-58DC-59AA-06E9-02AB44C2F7D4}"/>
          </ac:spMkLst>
        </pc:spChg>
        <pc:spChg chg="mod">
          <ac:chgData name="kotaro uzawa" userId="3dd9582fdb51bf36" providerId="LiveId" clId="{A11207B3-F2E2-47FF-BECB-A74C0CAE8DA9}" dt="2023-10-09T08:38:51.332" v="26164" actId="14100"/>
          <ac:spMkLst>
            <pc:docMk/>
            <pc:sldMk cId="305971405" sldId="458"/>
            <ac:spMk id="5" creationId="{C23743EB-28F4-BA87-BF93-B8DA0E4D2F9C}"/>
          </ac:spMkLst>
        </pc:spChg>
        <pc:spChg chg="mod">
          <ac:chgData name="kotaro uzawa" userId="3dd9582fdb51bf36" providerId="LiveId" clId="{A11207B3-F2E2-47FF-BECB-A74C0CAE8DA9}" dt="2023-10-09T08:38:54.699" v="26165" actId="1076"/>
          <ac:spMkLst>
            <pc:docMk/>
            <pc:sldMk cId="305971405" sldId="458"/>
            <ac:spMk id="6" creationId="{26DCC4DF-995D-D385-6A29-991EDDB28460}"/>
          </ac:spMkLst>
        </pc:spChg>
        <pc:spChg chg="del">
          <ac:chgData name="kotaro uzawa" userId="3dd9582fdb51bf36" providerId="LiveId" clId="{A11207B3-F2E2-47FF-BECB-A74C0CAE8DA9}" dt="2023-10-09T08:37:02.335" v="26122" actId="478"/>
          <ac:spMkLst>
            <pc:docMk/>
            <pc:sldMk cId="305971405" sldId="458"/>
            <ac:spMk id="7" creationId="{55E55BB0-8FEB-795C-C067-8B10D25C2FD6}"/>
          </ac:spMkLst>
        </pc:spChg>
        <pc:spChg chg="add mod">
          <ac:chgData name="kotaro uzawa" userId="3dd9582fdb51bf36" providerId="LiveId" clId="{A11207B3-F2E2-47FF-BECB-A74C0CAE8DA9}" dt="2023-10-09T08:38:05.461" v="26157" actId="164"/>
          <ac:spMkLst>
            <pc:docMk/>
            <pc:sldMk cId="305971405" sldId="458"/>
            <ac:spMk id="10" creationId="{13A9D8F1-E522-F784-AE78-E6A9CB16994F}"/>
          </ac:spMkLst>
        </pc:spChg>
        <pc:grpChg chg="add mod">
          <ac:chgData name="kotaro uzawa" userId="3dd9582fdb51bf36" providerId="LiveId" clId="{A11207B3-F2E2-47FF-BECB-A74C0CAE8DA9}" dt="2023-10-09T08:38:40.779" v="26161" actId="1076"/>
          <ac:grpSpMkLst>
            <pc:docMk/>
            <pc:sldMk cId="305971405" sldId="458"/>
            <ac:grpSpMk id="11" creationId="{E06E0431-FFC4-811C-50F0-C7CEE0B2536C}"/>
          </ac:grpSpMkLst>
        </pc:grpChg>
        <pc:grpChg chg="mod">
          <ac:chgData name="kotaro uzawa" userId="3dd9582fdb51bf36" providerId="LiveId" clId="{A11207B3-F2E2-47FF-BECB-A74C0CAE8DA9}" dt="2023-10-09T08:38:05.461" v="26157" actId="164"/>
          <ac:grpSpMkLst>
            <pc:docMk/>
            <pc:sldMk cId="305971405" sldId="458"/>
            <ac:grpSpMk id="17" creationId="{4065D709-9772-D585-BF28-225503ABA4CC}"/>
          </ac:grpSpMkLst>
        </pc:grpChg>
        <pc:grpChg chg="del">
          <ac:chgData name="kotaro uzawa" userId="3dd9582fdb51bf36" providerId="LiveId" clId="{A11207B3-F2E2-47FF-BECB-A74C0CAE8DA9}" dt="2023-10-09T08:37:07.082" v="26123" actId="21"/>
          <ac:grpSpMkLst>
            <pc:docMk/>
            <pc:sldMk cId="305971405" sldId="458"/>
            <ac:grpSpMk id="19" creationId="{88CCBC97-6B9C-D0C1-BE6F-35ABDFDEF747}"/>
          </ac:grpSpMkLst>
        </pc:grpChg>
        <pc:picChg chg="mod">
          <ac:chgData name="kotaro uzawa" userId="3dd9582fdb51bf36" providerId="LiveId" clId="{A11207B3-F2E2-47FF-BECB-A74C0CAE8DA9}" dt="2023-10-09T08:38:44.396" v="26163" actId="14100"/>
          <ac:picMkLst>
            <pc:docMk/>
            <pc:sldMk cId="305971405" sldId="458"/>
            <ac:picMk id="26" creationId="{474621A0-52AE-E324-8A8B-385BD4017C26}"/>
          </ac:picMkLst>
        </pc:picChg>
      </pc:sldChg>
      <pc:sldChg chg="del mod modShow">
        <pc:chgData name="kotaro uzawa" userId="3dd9582fdb51bf36" providerId="LiveId" clId="{A11207B3-F2E2-47FF-BECB-A74C0CAE8DA9}" dt="2023-09-26T06:56:49.088" v="22551" actId="2696"/>
        <pc:sldMkLst>
          <pc:docMk/>
          <pc:sldMk cId="3563059493" sldId="1062"/>
        </pc:sldMkLst>
      </pc:sldChg>
    </pc:docChg>
  </pc:docChgLst>
  <pc:docChgLst>
    <pc:chgData name="kotaro uzawa" userId="3dd9582fdb51bf36" providerId="LiveId" clId="{0D8742FE-B157-4462-AEE0-B044A8ABAAB6}"/>
    <pc:docChg chg="undo custSel addSld delSld modSld sldOrd">
      <pc:chgData name="kotaro uzawa" userId="3dd9582fdb51bf36" providerId="LiveId" clId="{0D8742FE-B157-4462-AEE0-B044A8ABAAB6}" dt="2023-11-13T04:49:50.524" v="12497" actId="1076"/>
      <pc:docMkLst>
        <pc:docMk/>
      </pc:docMkLst>
      <pc:sldChg chg="modSp mod modNotesTx">
        <pc:chgData name="kotaro uzawa" userId="3dd9582fdb51bf36" providerId="LiveId" clId="{0D8742FE-B157-4462-AEE0-B044A8ABAAB6}" dt="2023-11-10T01:00:01.186" v="12268" actId="20577"/>
        <pc:sldMkLst>
          <pc:docMk/>
          <pc:sldMk cId="2759761156" sldId="301"/>
        </pc:sldMkLst>
        <pc:spChg chg="mod">
          <ac:chgData name="kotaro uzawa" userId="3dd9582fdb51bf36" providerId="LiveId" clId="{0D8742FE-B157-4462-AEE0-B044A8ABAAB6}" dt="2023-11-10T01:00:01.186" v="12268" actId="20577"/>
          <ac:spMkLst>
            <pc:docMk/>
            <pc:sldMk cId="2759761156" sldId="301"/>
            <ac:spMk id="2" creationId="{B2860994-9378-4DA1-BF61-5B567307FE5D}"/>
          </ac:spMkLst>
        </pc:spChg>
        <pc:spChg chg="mod">
          <ac:chgData name="kotaro uzawa" userId="3dd9582fdb51bf36" providerId="LiveId" clId="{0D8742FE-B157-4462-AEE0-B044A8ABAAB6}" dt="2023-11-04T18:02:33.320" v="10"/>
          <ac:spMkLst>
            <pc:docMk/>
            <pc:sldMk cId="2759761156" sldId="301"/>
            <ac:spMk id="3" creationId="{C4EDD045-0133-4DDF-6E23-C80259F48CBA}"/>
          </ac:spMkLst>
        </pc:spChg>
        <pc:spChg chg="mod">
          <ac:chgData name="kotaro uzawa" userId="3dd9582fdb51bf36" providerId="LiveId" clId="{0D8742FE-B157-4462-AEE0-B044A8ABAAB6}" dt="2023-11-05T18:27:12.924" v="7893" actId="20577"/>
          <ac:spMkLst>
            <pc:docMk/>
            <pc:sldMk cId="2759761156" sldId="301"/>
            <ac:spMk id="20" creationId="{00000000-0000-0000-0000-000000000000}"/>
          </ac:spMkLst>
        </pc:spChg>
      </pc:sldChg>
      <pc:sldChg chg="del">
        <pc:chgData name="kotaro uzawa" userId="3dd9582fdb51bf36" providerId="LiveId" clId="{0D8742FE-B157-4462-AEE0-B044A8ABAAB6}" dt="2023-11-04T18:42:26.603" v="945" actId="2696"/>
        <pc:sldMkLst>
          <pc:docMk/>
          <pc:sldMk cId="1201408411" sldId="316"/>
        </pc:sldMkLst>
      </pc:sldChg>
      <pc:sldChg chg="modSp mod modNotesTx">
        <pc:chgData name="kotaro uzawa" userId="3dd9582fdb51bf36" providerId="LiveId" clId="{0D8742FE-B157-4462-AEE0-B044A8ABAAB6}" dt="2023-11-06T20:02:47.175" v="10622" actId="20577"/>
        <pc:sldMkLst>
          <pc:docMk/>
          <pc:sldMk cId="1634163185" sldId="396"/>
        </pc:sldMkLst>
        <pc:spChg chg="mod">
          <ac:chgData name="kotaro uzawa" userId="3dd9582fdb51bf36" providerId="LiveId" clId="{0D8742FE-B157-4462-AEE0-B044A8ABAAB6}" dt="2023-11-06T15:00:20.860" v="9196" actId="20577"/>
          <ac:spMkLst>
            <pc:docMk/>
            <pc:sldMk cId="1634163185" sldId="396"/>
            <ac:spMk id="4" creationId="{FFD51F86-58DC-59AA-06E9-02AB44C2F7D4}"/>
          </ac:spMkLst>
        </pc:spChg>
        <pc:spChg chg="mod">
          <ac:chgData name="kotaro uzawa" userId="3dd9582fdb51bf36" providerId="LiveId" clId="{0D8742FE-B157-4462-AEE0-B044A8ABAAB6}" dt="2023-11-06T07:26:54.883" v="8641" actId="207"/>
          <ac:spMkLst>
            <pc:docMk/>
            <pc:sldMk cId="1634163185" sldId="396"/>
            <ac:spMk id="12" creationId="{48342617-9F62-BA44-7490-C0CDC380C1A8}"/>
          </ac:spMkLst>
        </pc:spChg>
      </pc:sldChg>
      <pc:sldChg chg="del">
        <pc:chgData name="kotaro uzawa" userId="3dd9582fdb51bf36" providerId="LiveId" clId="{0D8742FE-B157-4462-AEE0-B044A8ABAAB6}" dt="2023-11-04T18:02:53.310" v="11" actId="2696"/>
        <pc:sldMkLst>
          <pc:docMk/>
          <pc:sldMk cId="2546063599" sldId="434"/>
        </pc:sldMkLst>
      </pc:sldChg>
      <pc:sldChg chg="modSp del mod">
        <pc:chgData name="kotaro uzawa" userId="3dd9582fdb51bf36" providerId="LiveId" clId="{0D8742FE-B157-4462-AEE0-B044A8ABAAB6}" dt="2023-11-04T18:30:37.737" v="592" actId="2696"/>
        <pc:sldMkLst>
          <pc:docMk/>
          <pc:sldMk cId="3096309448" sldId="435"/>
        </pc:sldMkLst>
        <pc:spChg chg="mod">
          <ac:chgData name="kotaro uzawa" userId="3dd9582fdb51bf36" providerId="LiveId" clId="{0D8742FE-B157-4462-AEE0-B044A8ABAAB6}" dt="2023-11-04T18:03:55.898" v="22" actId="20577"/>
          <ac:spMkLst>
            <pc:docMk/>
            <pc:sldMk cId="3096309448" sldId="435"/>
            <ac:spMk id="2" creationId="{FD854C18-06F9-FD11-23B0-3FA2DD60186E}"/>
          </ac:spMkLst>
        </pc:spChg>
        <pc:spChg chg="mod">
          <ac:chgData name="kotaro uzawa" userId="3dd9582fdb51bf36" providerId="LiveId" clId="{0D8742FE-B157-4462-AEE0-B044A8ABAAB6}" dt="2023-11-04T18:04:13.039" v="31" actId="20577"/>
          <ac:spMkLst>
            <pc:docMk/>
            <pc:sldMk cId="3096309448" sldId="435"/>
            <ac:spMk id="5" creationId="{E94E2B7C-0AF5-D709-1B1E-E910954918A1}"/>
          </ac:spMkLst>
        </pc:spChg>
        <pc:spChg chg="mod">
          <ac:chgData name="kotaro uzawa" userId="3dd9582fdb51bf36" providerId="LiveId" clId="{0D8742FE-B157-4462-AEE0-B044A8ABAAB6}" dt="2023-11-04T18:04:38.804" v="38" actId="1076"/>
          <ac:spMkLst>
            <pc:docMk/>
            <pc:sldMk cId="3096309448" sldId="435"/>
            <ac:spMk id="7" creationId="{435791FE-524F-FE9C-9436-D195CDEB00FB}"/>
          </ac:spMkLst>
        </pc:spChg>
        <pc:grpChg chg="mod">
          <ac:chgData name="kotaro uzawa" userId="3dd9582fdb51bf36" providerId="LiveId" clId="{0D8742FE-B157-4462-AEE0-B044A8ABAAB6}" dt="2023-11-04T18:04:35.492" v="37" actId="1076"/>
          <ac:grpSpMkLst>
            <pc:docMk/>
            <pc:sldMk cId="3096309448" sldId="435"/>
            <ac:grpSpMk id="17" creationId="{3F0D7495-DE03-BB4B-F83B-73B1E9C10645}"/>
          </ac:grpSpMkLst>
        </pc:grpChg>
      </pc:sldChg>
      <pc:sldChg chg="addSp modSp del mod">
        <pc:chgData name="kotaro uzawa" userId="3dd9582fdb51bf36" providerId="LiveId" clId="{0D8742FE-B157-4462-AEE0-B044A8ABAAB6}" dt="2023-11-07T14:34:58.173" v="11994" actId="2696"/>
        <pc:sldMkLst>
          <pc:docMk/>
          <pc:sldMk cId="77000181" sldId="436"/>
        </pc:sldMkLst>
        <pc:spChg chg="mod">
          <ac:chgData name="kotaro uzawa" userId="3dd9582fdb51bf36" providerId="LiveId" clId="{0D8742FE-B157-4462-AEE0-B044A8ABAAB6}" dt="2023-11-05T18:56:28.147" v="8289" actId="207"/>
          <ac:spMkLst>
            <pc:docMk/>
            <pc:sldMk cId="77000181" sldId="436"/>
            <ac:spMk id="4" creationId="{A9E95A57-16B1-73DE-999F-3162B257D6C4}"/>
          </ac:spMkLst>
        </pc:spChg>
        <pc:spChg chg="add mod">
          <ac:chgData name="kotaro uzawa" userId="3dd9582fdb51bf36" providerId="LiveId" clId="{0D8742FE-B157-4462-AEE0-B044A8ABAAB6}" dt="2023-11-07T13:33:15.759" v="11054" actId="1076"/>
          <ac:spMkLst>
            <pc:docMk/>
            <pc:sldMk cId="77000181" sldId="436"/>
            <ac:spMk id="5" creationId="{E7ECD6EE-B262-25E7-C828-35B27AB1635B}"/>
          </ac:spMkLst>
        </pc:spChg>
        <pc:spChg chg="mod">
          <ac:chgData name="kotaro uzawa" userId="3dd9582fdb51bf36" providerId="LiveId" clId="{0D8742FE-B157-4462-AEE0-B044A8ABAAB6}" dt="2023-11-05T16:24:28.093" v="7227" actId="20577"/>
          <ac:spMkLst>
            <pc:docMk/>
            <pc:sldMk cId="77000181" sldId="436"/>
            <ac:spMk id="9" creationId="{D486FC3C-5B22-2B8F-897E-61FF2B6D7422}"/>
          </ac:spMkLst>
        </pc:spChg>
        <pc:spChg chg="mod">
          <ac:chgData name="kotaro uzawa" userId="3dd9582fdb51bf36" providerId="LiveId" clId="{0D8742FE-B157-4462-AEE0-B044A8ABAAB6}" dt="2023-11-05T16:24:28.093" v="7227" actId="20577"/>
          <ac:spMkLst>
            <pc:docMk/>
            <pc:sldMk cId="77000181" sldId="436"/>
            <ac:spMk id="10" creationId="{ED4EB5E2-5F87-8AD6-392D-8033AF56D306}"/>
          </ac:spMkLst>
        </pc:spChg>
        <pc:spChg chg="mod">
          <ac:chgData name="kotaro uzawa" userId="3dd9582fdb51bf36" providerId="LiveId" clId="{0D8742FE-B157-4462-AEE0-B044A8ABAAB6}" dt="2023-11-05T16:24:28.093" v="7227" actId="20577"/>
          <ac:spMkLst>
            <pc:docMk/>
            <pc:sldMk cId="77000181" sldId="436"/>
            <ac:spMk id="11" creationId="{DC47C629-D214-5061-20EE-9F11D3870BA1}"/>
          </ac:spMkLst>
        </pc:spChg>
        <pc:spChg chg="mod">
          <ac:chgData name="kotaro uzawa" userId="3dd9582fdb51bf36" providerId="LiveId" clId="{0D8742FE-B157-4462-AEE0-B044A8ABAAB6}" dt="2023-11-05T18:56:33.553" v="8292" actId="207"/>
          <ac:spMkLst>
            <pc:docMk/>
            <pc:sldMk cId="77000181" sldId="436"/>
            <ac:spMk id="12" creationId="{25502565-044F-E23E-E320-38C3D4A0FD22}"/>
          </ac:spMkLst>
        </pc:spChg>
        <pc:spChg chg="mod">
          <ac:chgData name="kotaro uzawa" userId="3dd9582fdb51bf36" providerId="LiveId" clId="{0D8742FE-B157-4462-AEE0-B044A8ABAAB6}" dt="2023-11-07T13:32:49.300" v="11032" actId="1076"/>
          <ac:spMkLst>
            <pc:docMk/>
            <pc:sldMk cId="77000181" sldId="436"/>
            <ac:spMk id="14" creationId="{DF7F549C-22A4-E4E1-D851-D2DE4EC04B80}"/>
          </ac:spMkLst>
        </pc:spChg>
        <pc:spChg chg="mod">
          <ac:chgData name="kotaro uzawa" userId="3dd9582fdb51bf36" providerId="LiveId" clId="{0D8742FE-B157-4462-AEE0-B044A8ABAAB6}" dt="2023-11-05T16:24:17.124" v="7225" actId="14100"/>
          <ac:spMkLst>
            <pc:docMk/>
            <pc:sldMk cId="77000181" sldId="436"/>
            <ac:spMk id="27" creationId="{0F97B366-6D52-BCAB-7330-3EDA8E80A2E5}"/>
          </ac:spMkLst>
        </pc:spChg>
        <pc:spChg chg="mod">
          <ac:chgData name="kotaro uzawa" userId="3dd9582fdb51bf36" providerId="LiveId" clId="{0D8742FE-B157-4462-AEE0-B044A8ABAAB6}" dt="2023-11-05T16:24:28.093" v="7227" actId="20577"/>
          <ac:spMkLst>
            <pc:docMk/>
            <pc:sldMk cId="77000181" sldId="436"/>
            <ac:spMk id="36" creationId="{F0E1122B-7E04-F461-85F2-4F22DFF72A49}"/>
          </ac:spMkLst>
        </pc:spChg>
        <pc:spChg chg="mod">
          <ac:chgData name="kotaro uzawa" userId="3dd9582fdb51bf36" providerId="LiveId" clId="{0D8742FE-B157-4462-AEE0-B044A8ABAAB6}" dt="2023-11-05T16:24:28.093" v="7227" actId="20577"/>
          <ac:spMkLst>
            <pc:docMk/>
            <pc:sldMk cId="77000181" sldId="436"/>
            <ac:spMk id="37" creationId="{BC098DE7-547D-B7EF-639B-F0BE835B65CA}"/>
          </ac:spMkLst>
        </pc:spChg>
        <pc:spChg chg="mod">
          <ac:chgData name="kotaro uzawa" userId="3dd9582fdb51bf36" providerId="LiveId" clId="{0D8742FE-B157-4462-AEE0-B044A8ABAAB6}" dt="2023-11-05T16:24:28.093" v="7227" actId="20577"/>
          <ac:spMkLst>
            <pc:docMk/>
            <pc:sldMk cId="77000181" sldId="436"/>
            <ac:spMk id="38" creationId="{6147583B-DDC0-4176-0119-0FF582B71E7C}"/>
          </ac:spMkLst>
        </pc:spChg>
        <pc:spChg chg="mod">
          <ac:chgData name="kotaro uzawa" userId="3dd9582fdb51bf36" providerId="LiveId" clId="{0D8742FE-B157-4462-AEE0-B044A8ABAAB6}" dt="2023-11-05T16:24:28.093" v="7227" actId="20577"/>
          <ac:spMkLst>
            <pc:docMk/>
            <pc:sldMk cId="77000181" sldId="436"/>
            <ac:spMk id="39" creationId="{A7DEA1CE-8777-AF37-7F13-9510650010DC}"/>
          </ac:spMkLst>
        </pc:spChg>
        <pc:spChg chg="mod">
          <ac:chgData name="kotaro uzawa" userId="3dd9582fdb51bf36" providerId="LiveId" clId="{0D8742FE-B157-4462-AEE0-B044A8ABAAB6}" dt="2023-11-05T16:24:28.093" v="7227" actId="20577"/>
          <ac:spMkLst>
            <pc:docMk/>
            <pc:sldMk cId="77000181" sldId="436"/>
            <ac:spMk id="40" creationId="{9BB3F9B9-A277-AA5D-7AD4-1228C4CE54AD}"/>
          </ac:spMkLst>
        </pc:spChg>
        <pc:spChg chg="mod">
          <ac:chgData name="kotaro uzawa" userId="3dd9582fdb51bf36" providerId="LiveId" clId="{0D8742FE-B157-4462-AEE0-B044A8ABAAB6}" dt="2023-11-05T16:24:28.093" v="7227" actId="20577"/>
          <ac:spMkLst>
            <pc:docMk/>
            <pc:sldMk cId="77000181" sldId="436"/>
            <ac:spMk id="41" creationId="{8DF1C09F-691A-DC6A-272D-18EBE85AEA39}"/>
          </ac:spMkLst>
        </pc:spChg>
        <pc:spChg chg="mod">
          <ac:chgData name="kotaro uzawa" userId="3dd9582fdb51bf36" providerId="LiveId" clId="{0D8742FE-B157-4462-AEE0-B044A8ABAAB6}" dt="2023-11-05T16:24:28.093" v="7227" actId="20577"/>
          <ac:spMkLst>
            <pc:docMk/>
            <pc:sldMk cId="77000181" sldId="436"/>
            <ac:spMk id="42" creationId="{2A0039D4-A8B4-7FEC-F984-BBA36AC92A1D}"/>
          </ac:spMkLst>
        </pc:spChg>
        <pc:spChg chg="mod">
          <ac:chgData name="kotaro uzawa" userId="3dd9582fdb51bf36" providerId="LiveId" clId="{0D8742FE-B157-4462-AEE0-B044A8ABAAB6}" dt="2023-11-05T16:24:28.093" v="7227" actId="20577"/>
          <ac:spMkLst>
            <pc:docMk/>
            <pc:sldMk cId="77000181" sldId="436"/>
            <ac:spMk id="43" creationId="{FDC6BC13-1D2D-D467-FE6D-FA855407B4B5}"/>
          </ac:spMkLst>
        </pc:spChg>
        <pc:spChg chg="mod">
          <ac:chgData name="kotaro uzawa" userId="3dd9582fdb51bf36" providerId="LiveId" clId="{0D8742FE-B157-4462-AEE0-B044A8ABAAB6}" dt="2023-11-05T16:24:28.093" v="7227" actId="20577"/>
          <ac:spMkLst>
            <pc:docMk/>
            <pc:sldMk cId="77000181" sldId="436"/>
            <ac:spMk id="44" creationId="{69EA0596-7084-A68D-7BBB-B9AF257F74DD}"/>
          </ac:spMkLst>
        </pc:spChg>
        <pc:spChg chg="mod">
          <ac:chgData name="kotaro uzawa" userId="3dd9582fdb51bf36" providerId="LiveId" clId="{0D8742FE-B157-4462-AEE0-B044A8ABAAB6}" dt="2023-11-05T16:24:28.093" v="7227" actId="20577"/>
          <ac:spMkLst>
            <pc:docMk/>
            <pc:sldMk cId="77000181" sldId="436"/>
            <ac:spMk id="45" creationId="{1E519761-FE47-65F1-4C2D-76A8930FEA31}"/>
          </ac:spMkLst>
        </pc:spChg>
        <pc:spChg chg="mod">
          <ac:chgData name="kotaro uzawa" userId="3dd9582fdb51bf36" providerId="LiveId" clId="{0D8742FE-B157-4462-AEE0-B044A8ABAAB6}" dt="2023-11-05T16:24:28.093" v="7227" actId="20577"/>
          <ac:spMkLst>
            <pc:docMk/>
            <pc:sldMk cId="77000181" sldId="436"/>
            <ac:spMk id="46" creationId="{C51F5B78-E3C7-510C-C1FD-162287EF23A3}"/>
          </ac:spMkLst>
        </pc:spChg>
        <pc:spChg chg="mod">
          <ac:chgData name="kotaro uzawa" userId="3dd9582fdb51bf36" providerId="LiveId" clId="{0D8742FE-B157-4462-AEE0-B044A8ABAAB6}" dt="2023-11-05T16:24:28.093" v="7227" actId="20577"/>
          <ac:spMkLst>
            <pc:docMk/>
            <pc:sldMk cId="77000181" sldId="436"/>
            <ac:spMk id="47" creationId="{35D0E510-27FE-70AF-B496-40DF7DA0014C}"/>
          </ac:spMkLst>
        </pc:spChg>
        <pc:spChg chg="mod">
          <ac:chgData name="kotaro uzawa" userId="3dd9582fdb51bf36" providerId="LiveId" clId="{0D8742FE-B157-4462-AEE0-B044A8ABAAB6}" dt="2023-11-05T16:24:28.093" v="7227" actId="20577"/>
          <ac:spMkLst>
            <pc:docMk/>
            <pc:sldMk cId="77000181" sldId="436"/>
            <ac:spMk id="48" creationId="{BC630BFE-D697-3A70-29CA-5C51F7B0793B}"/>
          </ac:spMkLst>
        </pc:spChg>
        <pc:grpChg chg="mod">
          <ac:chgData name="kotaro uzawa" userId="3dd9582fdb51bf36" providerId="LiveId" clId="{0D8742FE-B157-4462-AEE0-B044A8ABAAB6}" dt="2023-11-05T16:24:28.093" v="7227" actId="20577"/>
          <ac:grpSpMkLst>
            <pc:docMk/>
            <pc:sldMk cId="77000181" sldId="436"/>
            <ac:grpSpMk id="8" creationId="{35C03765-B164-135E-5D92-CE0E4BC35C05}"/>
          </ac:grpSpMkLst>
        </pc:grpChg>
        <pc:cxnChg chg="mod">
          <ac:chgData name="kotaro uzawa" userId="3dd9582fdb51bf36" providerId="LiveId" clId="{0D8742FE-B157-4462-AEE0-B044A8ABAAB6}" dt="2023-11-05T18:56:40.847" v="8293" actId="208"/>
          <ac:cxnSpMkLst>
            <pc:docMk/>
            <pc:sldMk cId="77000181" sldId="436"/>
            <ac:cxnSpMk id="13" creationId="{3AF7FC35-9F78-4A82-A61C-E6D74C51BA64}"/>
          </ac:cxnSpMkLst>
        </pc:cxnChg>
      </pc:sldChg>
      <pc:sldChg chg="del">
        <pc:chgData name="kotaro uzawa" userId="3dd9582fdb51bf36" providerId="LiveId" clId="{0D8742FE-B157-4462-AEE0-B044A8ABAAB6}" dt="2023-11-04T20:16:45.475" v="1367" actId="2696"/>
        <pc:sldMkLst>
          <pc:docMk/>
          <pc:sldMk cId="2921476343" sldId="437"/>
        </pc:sldMkLst>
      </pc:sldChg>
      <pc:sldChg chg="del">
        <pc:chgData name="kotaro uzawa" userId="3dd9582fdb51bf36" providerId="LiveId" clId="{0D8742FE-B157-4462-AEE0-B044A8ABAAB6}" dt="2023-11-04T18:37:18.924" v="777" actId="2696"/>
        <pc:sldMkLst>
          <pc:docMk/>
          <pc:sldMk cId="615714881" sldId="439"/>
        </pc:sldMkLst>
      </pc:sldChg>
      <pc:sldChg chg="del">
        <pc:chgData name="kotaro uzawa" userId="3dd9582fdb51bf36" providerId="LiveId" clId="{0D8742FE-B157-4462-AEE0-B044A8ABAAB6}" dt="2023-11-04T18:37:34.197" v="778" actId="2696"/>
        <pc:sldMkLst>
          <pc:docMk/>
          <pc:sldMk cId="3401534068" sldId="440"/>
        </pc:sldMkLst>
      </pc:sldChg>
      <pc:sldChg chg="addSp delSp modSp mod ord modNotesTx">
        <pc:chgData name="kotaro uzawa" userId="3dd9582fdb51bf36" providerId="LiveId" clId="{0D8742FE-B157-4462-AEE0-B044A8ABAAB6}" dt="2023-11-06T15:15:03.648" v="9320" actId="20577"/>
        <pc:sldMkLst>
          <pc:docMk/>
          <pc:sldMk cId="3933429998" sldId="441"/>
        </pc:sldMkLst>
        <pc:spChg chg="add del mod">
          <ac:chgData name="kotaro uzawa" userId="3dd9582fdb51bf36" providerId="LiveId" clId="{0D8742FE-B157-4462-AEE0-B044A8ABAAB6}" dt="2023-11-05T13:59:22.161" v="4154" actId="21"/>
          <ac:spMkLst>
            <pc:docMk/>
            <pc:sldMk cId="3933429998" sldId="441"/>
            <ac:spMk id="6" creationId="{4E3FE9ED-3B6C-DD4E-0736-A5EBE6BFE8CF}"/>
          </ac:spMkLst>
        </pc:spChg>
        <pc:spChg chg="add del mod">
          <ac:chgData name="kotaro uzawa" userId="3dd9582fdb51bf36" providerId="LiveId" clId="{0D8742FE-B157-4462-AEE0-B044A8ABAAB6}" dt="2023-11-05T13:59:22.161" v="4154" actId="21"/>
          <ac:spMkLst>
            <pc:docMk/>
            <pc:sldMk cId="3933429998" sldId="441"/>
            <ac:spMk id="7" creationId="{1FF2597C-9B35-A06B-6B5A-E4A3B70B20DC}"/>
          </ac:spMkLst>
        </pc:spChg>
        <pc:spChg chg="add del mod">
          <ac:chgData name="kotaro uzawa" userId="3dd9582fdb51bf36" providerId="LiveId" clId="{0D8742FE-B157-4462-AEE0-B044A8ABAAB6}" dt="2023-11-05T14:10:18.258" v="4207" actId="21"/>
          <ac:spMkLst>
            <pc:docMk/>
            <pc:sldMk cId="3933429998" sldId="441"/>
            <ac:spMk id="9" creationId="{38E8E2A2-751E-9166-A5C9-9506A2F8F66A}"/>
          </ac:spMkLst>
        </pc:spChg>
        <pc:spChg chg="add del mod">
          <ac:chgData name="kotaro uzawa" userId="3dd9582fdb51bf36" providerId="LiveId" clId="{0D8742FE-B157-4462-AEE0-B044A8ABAAB6}" dt="2023-11-05T14:10:18.258" v="4207" actId="21"/>
          <ac:spMkLst>
            <pc:docMk/>
            <pc:sldMk cId="3933429998" sldId="441"/>
            <ac:spMk id="10" creationId="{5D84EA3F-060E-FDD0-991F-BDC1B290560F}"/>
          </ac:spMkLst>
        </pc:spChg>
        <pc:spChg chg="add del mod">
          <ac:chgData name="kotaro uzawa" userId="3dd9582fdb51bf36" providerId="LiveId" clId="{0D8742FE-B157-4462-AEE0-B044A8ABAAB6}" dt="2023-11-05T14:10:18.258" v="4207" actId="21"/>
          <ac:spMkLst>
            <pc:docMk/>
            <pc:sldMk cId="3933429998" sldId="441"/>
            <ac:spMk id="11" creationId="{CB225875-C606-4A30-6FEE-045EFDCBCED3}"/>
          </ac:spMkLst>
        </pc:spChg>
        <pc:spChg chg="del mod">
          <ac:chgData name="kotaro uzawa" userId="3dd9582fdb51bf36" providerId="LiveId" clId="{0D8742FE-B157-4462-AEE0-B044A8ABAAB6}" dt="2023-11-05T14:10:18.258" v="4207" actId="21"/>
          <ac:spMkLst>
            <pc:docMk/>
            <pc:sldMk cId="3933429998" sldId="441"/>
            <ac:spMk id="12" creationId="{2DF28A99-C5CA-E9BA-496A-829049CD92CA}"/>
          </ac:spMkLst>
        </pc:spChg>
        <pc:spChg chg="add del mod">
          <ac:chgData name="kotaro uzawa" userId="3dd9582fdb51bf36" providerId="LiveId" clId="{0D8742FE-B157-4462-AEE0-B044A8ABAAB6}" dt="2023-11-05T14:10:18.258" v="4207" actId="21"/>
          <ac:spMkLst>
            <pc:docMk/>
            <pc:sldMk cId="3933429998" sldId="441"/>
            <ac:spMk id="13" creationId="{93C387F9-4F5B-4AA7-34AF-31B541086EC9}"/>
          </ac:spMkLst>
        </pc:spChg>
        <pc:spChg chg="add del mod">
          <ac:chgData name="kotaro uzawa" userId="3dd9582fdb51bf36" providerId="LiveId" clId="{0D8742FE-B157-4462-AEE0-B044A8ABAAB6}" dt="2023-11-05T14:10:59.346" v="4213" actId="21"/>
          <ac:spMkLst>
            <pc:docMk/>
            <pc:sldMk cId="3933429998" sldId="441"/>
            <ac:spMk id="14" creationId="{FE1590D7-C7A8-87D8-5C58-CA36CCC19424}"/>
          </ac:spMkLst>
        </pc:spChg>
        <pc:spChg chg="del mod">
          <ac:chgData name="kotaro uzawa" userId="3dd9582fdb51bf36" providerId="LiveId" clId="{0D8742FE-B157-4462-AEE0-B044A8ABAAB6}" dt="2023-11-05T14:10:18.258" v="4207" actId="21"/>
          <ac:spMkLst>
            <pc:docMk/>
            <pc:sldMk cId="3933429998" sldId="441"/>
            <ac:spMk id="15" creationId="{22534771-57F2-E68F-4470-961E30933529}"/>
          </ac:spMkLst>
        </pc:spChg>
        <pc:spChg chg="add del mod">
          <ac:chgData name="kotaro uzawa" userId="3dd9582fdb51bf36" providerId="LiveId" clId="{0D8742FE-B157-4462-AEE0-B044A8ABAAB6}" dt="2023-11-05T14:10:59.346" v="4213" actId="21"/>
          <ac:spMkLst>
            <pc:docMk/>
            <pc:sldMk cId="3933429998" sldId="441"/>
            <ac:spMk id="16" creationId="{661142A3-6C97-64B8-0BFE-E827075C399F}"/>
          </ac:spMkLst>
        </pc:spChg>
        <pc:spChg chg="del">
          <ac:chgData name="kotaro uzawa" userId="3dd9582fdb51bf36" providerId="LiveId" clId="{0D8742FE-B157-4462-AEE0-B044A8ABAAB6}" dt="2023-11-04T20:22:55.207" v="1568" actId="21"/>
          <ac:spMkLst>
            <pc:docMk/>
            <pc:sldMk cId="3933429998" sldId="441"/>
            <ac:spMk id="16" creationId="{FFDCA73E-E45F-1747-48E3-DA3E63A70CD7}"/>
          </ac:spMkLst>
        </pc:spChg>
        <pc:spChg chg="add del mod">
          <ac:chgData name="kotaro uzawa" userId="3dd9582fdb51bf36" providerId="LiveId" clId="{0D8742FE-B157-4462-AEE0-B044A8ABAAB6}" dt="2023-11-05T14:10:59.346" v="4213" actId="21"/>
          <ac:spMkLst>
            <pc:docMk/>
            <pc:sldMk cId="3933429998" sldId="441"/>
            <ac:spMk id="18" creationId="{B76063D3-B3C5-3E2F-D156-31E136198ED5}"/>
          </ac:spMkLst>
        </pc:spChg>
        <pc:spChg chg="add del mod">
          <ac:chgData name="kotaro uzawa" userId="3dd9582fdb51bf36" providerId="LiveId" clId="{0D8742FE-B157-4462-AEE0-B044A8ABAAB6}" dt="2023-11-05T14:10:59.346" v="4213" actId="21"/>
          <ac:spMkLst>
            <pc:docMk/>
            <pc:sldMk cId="3933429998" sldId="441"/>
            <ac:spMk id="19" creationId="{1C7CC2DF-6312-AF95-E519-7E194DC22C04}"/>
          </ac:spMkLst>
        </pc:spChg>
        <pc:spChg chg="add del mod">
          <ac:chgData name="kotaro uzawa" userId="3dd9582fdb51bf36" providerId="LiveId" clId="{0D8742FE-B157-4462-AEE0-B044A8ABAAB6}" dt="2023-11-05T14:10:59.346" v="4213" actId="21"/>
          <ac:spMkLst>
            <pc:docMk/>
            <pc:sldMk cId="3933429998" sldId="441"/>
            <ac:spMk id="20" creationId="{080D1931-246E-2CCA-2F87-39C2FAC27EF3}"/>
          </ac:spMkLst>
        </pc:spChg>
        <pc:spChg chg="add del mod">
          <ac:chgData name="kotaro uzawa" userId="3dd9582fdb51bf36" providerId="LiveId" clId="{0D8742FE-B157-4462-AEE0-B044A8ABAAB6}" dt="2023-11-05T14:10:59.346" v="4213" actId="21"/>
          <ac:spMkLst>
            <pc:docMk/>
            <pc:sldMk cId="3933429998" sldId="441"/>
            <ac:spMk id="21" creationId="{3EDAFB76-BA98-0492-C64C-E09F36E57082}"/>
          </ac:spMkLst>
        </pc:spChg>
        <pc:spChg chg="add mod">
          <ac:chgData name="kotaro uzawa" userId="3dd9582fdb51bf36" providerId="LiveId" clId="{0D8742FE-B157-4462-AEE0-B044A8ABAAB6}" dt="2023-11-05T14:15:14.747" v="4347" actId="1076"/>
          <ac:spMkLst>
            <pc:docMk/>
            <pc:sldMk cId="3933429998" sldId="441"/>
            <ac:spMk id="22" creationId="{ABE0D208-0125-7C51-B393-D989A0D941E7}"/>
          </ac:spMkLst>
        </pc:spChg>
        <pc:spChg chg="add mod">
          <ac:chgData name="kotaro uzawa" userId="3dd9582fdb51bf36" providerId="LiveId" clId="{0D8742FE-B157-4462-AEE0-B044A8ABAAB6}" dt="2023-11-05T16:26:44.517" v="7270" actId="12"/>
          <ac:spMkLst>
            <pc:docMk/>
            <pc:sldMk cId="3933429998" sldId="441"/>
            <ac:spMk id="23" creationId="{6649F13B-E09A-ADAC-3A7B-9D4E1AA33571}"/>
          </ac:spMkLst>
        </pc:spChg>
        <pc:spChg chg="add mod">
          <ac:chgData name="kotaro uzawa" userId="3dd9582fdb51bf36" providerId="LiveId" clId="{0D8742FE-B157-4462-AEE0-B044A8ABAAB6}" dt="2023-11-05T14:11:03.309" v="4215" actId="1076"/>
          <ac:spMkLst>
            <pc:docMk/>
            <pc:sldMk cId="3933429998" sldId="441"/>
            <ac:spMk id="25" creationId="{8A5C385F-0CD2-ED98-DA61-C9302402B8B8}"/>
          </ac:spMkLst>
        </pc:spChg>
        <pc:spChg chg="add mod">
          <ac:chgData name="kotaro uzawa" userId="3dd9582fdb51bf36" providerId="LiveId" clId="{0D8742FE-B157-4462-AEE0-B044A8ABAAB6}" dt="2023-11-05T14:11:03.309" v="4215" actId="1076"/>
          <ac:spMkLst>
            <pc:docMk/>
            <pc:sldMk cId="3933429998" sldId="441"/>
            <ac:spMk id="26" creationId="{7A480348-420C-6F45-CB74-00D959596F72}"/>
          </ac:spMkLst>
        </pc:spChg>
        <pc:spChg chg="add mod">
          <ac:chgData name="kotaro uzawa" userId="3dd9582fdb51bf36" providerId="LiveId" clId="{0D8742FE-B157-4462-AEE0-B044A8ABAAB6}" dt="2023-11-05T14:11:03.309" v="4215" actId="1076"/>
          <ac:spMkLst>
            <pc:docMk/>
            <pc:sldMk cId="3933429998" sldId="441"/>
            <ac:spMk id="27" creationId="{50A4A477-F650-6170-89CA-12CBB6938E40}"/>
          </ac:spMkLst>
        </pc:spChg>
        <pc:spChg chg="add mod">
          <ac:chgData name="kotaro uzawa" userId="3dd9582fdb51bf36" providerId="LiveId" clId="{0D8742FE-B157-4462-AEE0-B044A8ABAAB6}" dt="2023-11-05T14:11:03.309" v="4215" actId="1076"/>
          <ac:spMkLst>
            <pc:docMk/>
            <pc:sldMk cId="3933429998" sldId="441"/>
            <ac:spMk id="28" creationId="{26FA5418-55D1-D25E-2EE6-5683B00C3F35}"/>
          </ac:spMkLst>
        </pc:spChg>
        <pc:spChg chg="add mod">
          <ac:chgData name="kotaro uzawa" userId="3dd9582fdb51bf36" providerId="LiveId" clId="{0D8742FE-B157-4462-AEE0-B044A8ABAAB6}" dt="2023-11-05T16:25:49.572" v="7250" actId="20577"/>
          <ac:spMkLst>
            <pc:docMk/>
            <pc:sldMk cId="3933429998" sldId="441"/>
            <ac:spMk id="29" creationId="{252E9B66-D361-4455-5B76-6AC923512FAD}"/>
          </ac:spMkLst>
        </pc:spChg>
        <pc:picChg chg="del">
          <ac:chgData name="kotaro uzawa" userId="3dd9582fdb51bf36" providerId="LiveId" clId="{0D8742FE-B157-4462-AEE0-B044A8ABAAB6}" dt="2023-11-04T20:25:19.319" v="1570" actId="21"/>
          <ac:picMkLst>
            <pc:docMk/>
            <pc:sldMk cId="3933429998" sldId="441"/>
            <ac:picMk id="3" creationId="{7CE465A6-41F5-2B7F-6342-71D7025F6003}"/>
          </ac:picMkLst>
        </pc:picChg>
        <pc:picChg chg="add del mod">
          <ac:chgData name="kotaro uzawa" userId="3dd9582fdb51bf36" providerId="LiveId" clId="{0D8742FE-B157-4462-AEE0-B044A8ABAAB6}" dt="2023-11-05T14:07:17.252" v="4178" actId="21"/>
          <ac:picMkLst>
            <pc:docMk/>
            <pc:sldMk cId="3933429998" sldId="441"/>
            <ac:picMk id="3" creationId="{802AD6B1-87EB-F374-1088-3B9F7DFCC5BC}"/>
          </ac:picMkLst>
        </pc:picChg>
        <pc:picChg chg="del">
          <ac:chgData name="kotaro uzawa" userId="3dd9582fdb51bf36" providerId="LiveId" clId="{0D8742FE-B157-4462-AEE0-B044A8ABAAB6}" dt="2023-11-04T20:22:55.207" v="1568" actId="21"/>
          <ac:picMkLst>
            <pc:docMk/>
            <pc:sldMk cId="3933429998" sldId="441"/>
            <ac:picMk id="4" creationId="{F321C029-E3D9-EED4-14D9-F00D12A71571}"/>
          </ac:picMkLst>
        </pc:picChg>
        <pc:picChg chg="add del mod ord modCrop">
          <ac:chgData name="kotaro uzawa" userId="3dd9582fdb51bf36" providerId="LiveId" clId="{0D8742FE-B157-4462-AEE0-B044A8ABAAB6}" dt="2023-11-05T14:04:11.992" v="4156" actId="21"/>
          <ac:picMkLst>
            <pc:docMk/>
            <pc:sldMk cId="3933429998" sldId="441"/>
            <ac:picMk id="5" creationId="{F77970DA-FEE3-22A2-8CD7-22C563B7900A}"/>
          </ac:picMkLst>
        </pc:picChg>
        <pc:picChg chg="add del mod">
          <ac:chgData name="kotaro uzawa" userId="3dd9582fdb51bf36" providerId="LiveId" clId="{0D8742FE-B157-4462-AEE0-B044A8ABAAB6}" dt="2023-11-05T14:10:18.258" v="4207" actId="21"/>
          <ac:picMkLst>
            <pc:docMk/>
            <pc:sldMk cId="3933429998" sldId="441"/>
            <ac:picMk id="8" creationId="{9A9F051B-3B86-9187-3AB2-2BFE9962D9DC}"/>
          </ac:picMkLst>
        </pc:picChg>
        <pc:picChg chg="add del mod">
          <ac:chgData name="kotaro uzawa" userId="3dd9582fdb51bf36" providerId="LiveId" clId="{0D8742FE-B157-4462-AEE0-B044A8ABAAB6}" dt="2023-11-05T14:10:59.346" v="4213" actId="21"/>
          <ac:picMkLst>
            <pc:docMk/>
            <pc:sldMk cId="3933429998" sldId="441"/>
            <ac:picMk id="17" creationId="{0833D99D-2E2D-84A2-C02A-E546119CC3A1}"/>
          </ac:picMkLst>
        </pc:picChg>
        <pc:picChg chg="add mod">
          <ac:chgData name="kotaro uzawa" userId="3dd9582fdb51bf36" providerId="LiveId" clId="{0D8742FE-B157-4462-AEE0-B044A8ABAAB6}" dt="2023-11-05T14:11:03.309" v="4215" actId="1076"/>
          <ac:picMkLst>
            <pc:docMk/>
            <pc:sldMk cId="3933429998" sldId="441"/>
            <ac:picMk id="24" creationId="{A319413D-B83E-2F78-1449-901154436B9E}"/>
          </ac:picMkLst>
        </pc:picChg>
      </pc:sldChg>
      <pc:sldChg chg="addSp delSp modSp mod ord modNotesTx">
        <pc:chgData name="kotaro uzawa" userId="3dd9582fdb51bf36" providerId="LiveId" clId="{0D8742FE-B157-4462-AEE0-B044A8ABAAB6}" dt="2023-11-06T15:14:15.745" v="9294" actId="20577"/>
        <pc:sldMkLst>
          <pc:docMk/>
          <pc:sldMk cId="3280670792" sldId="442"/>
        </pc:sldMkLst>
        <pc:spChg chg="add mod">
          <ac:chgData name="kotaro uzawa" userId="3dd9582fdb51bf36" providerId="LiveId" clId="{0D8742FE-B157-4462-AEE0-B044A8ABAAB6}" dt="2023-11-04T20:21:50.925" v="1567" actId="1076"/>
          <ac:spMkLst>
            <pc:docMk/>
            <pc:sldMk cId="3280670792" sldId="442"/>
            <ac:spMk id="3" creationId="{10755FAF-8E02-D3EE-C258-77037CCCD90E}"/>
          </ac:spMkLst>
        </pc:spChg>
        <pc:spChg chg="add mod">
          <ac:chgData name="kotaro uzawa" userId="3dd9582fdb51bf36" providerId="LiveId" clId="{0D8742FE-B157-4462-AEE0-B044A8ABAAB6}" dt="2023-11-06T09:41:20.486" v="9172" actId="20577"/>
          <ac:spMkLst>
            <pc:docMk/>
            <pc:sldMk cId="3280670792" sldId="442"/>
            <ac:spMk id="6" creationId="{EC7D7B7F-1236-3526-AB60-B836FD947C5E}"/>
          </ac:spMkLst>
        </pc:spChg>
        <pc:spChg chg="mod">
          <ac:chgData name="kotaro uzawa" userId="3dd9582fdb51bf36" providerId="LiveId" clId="{0D8742FE-B157-4462-AEE0-B044A8ABAAB6}" dt="2023-11-05T18:56:51.914" v="8295" actId="207"/>
          <ac:spMkLst>
            <pc:docMk/>
            <pc:sldMk cId="3280670792" sldId="442"/>
            <ac:spMk id="12" creationId="{48342617-9F62-BA44-7490-C0CDC380C1A8}"/>
          </ac:spMkLst>
        </pc:spChg>
        <pc:grpChg chg="del mod">
          <ac:chgData name="kotaro uzawa" userId="3dd9582fdb51bf36" providerId="LiveId" clId="{0D8742FE-B157-4462-AEE0-B044A8ABAAB6}" dt="2023-11-04T18:38:50.879" v="823" actId="21"/>
          <ac:grpSpMkLst>
            <pc:docMk/>
            <pc:sldMk cId="3280670792" sldId="442"/>
            <ac:grpSpMk id="3" creationId="{4F9292DD-7F55-8784-B929-FDDB6C83E677}"/>
          </ac:grpSpMkLst>
        </pc:grpChg>
        <pc:grpChg chg="del mod">
          <ac:chgData name="kotaro uzawa" userId="3dd9582fdb51bf36" providerId="LiveId" clId="{0D8742FE-B157-4462-AEE0-B044A8ABAAB6}" dt="2023-11-04T18:38:50.879" v="823" actId="21"/>
          <ac:grpSpMkLst>
            <pc:docMk/>
            <pc:sldMk cId="3280670792" sldId="442"/>
            <ac:grpSpMk id="4" creationId="{1FBD326F-1B53-E014-5848-75C7075342B2}"/>
          </ac:grpSpMkLst>
        </pc:grpChg>
        <pc:grpChg chg="del mod">
          <ac:chgData name="kotaro uzawa" userId="3dd9582fdb51bf36" providerId="LiveId" clId="{0D8742FE-B157-4462-AEE0-B044A8ABAAB6}" dt="2023-11-04T18:38:50.879" v="823" actId="21"/>
          <ac:grpSpMkLst>
            <pc:docMk/>
            <pc:sldMk cId="3280670792" sldId="442"/>
            <ac:grpSpMk id="9" creationId="{A562B560-5AFD-C252-421C-F136E3B3DD54}"/>
          </ac:grpSpMkLst>
        </pc:grpChg>
        <pc:grpChg chg="del">
          <ac:chgData name="kotaro uzawa" userId="3dd9582fdb51bf36" providerId="LiveId" clId="{0D8742FE-B157-4462-AEE0-B044A8ABAAB6}" dt="2023-11-04T18:38:53.055" v="824" actId="21"/>
          <ac:grpSpMkLst>
            <pc:docMk/>
            <pc:sldMk cId="3280670792" sldId="442"/>
            <ac:grpSpMk id="14" creationId="{41661B60-96C3-167E-B06B-784FF15F9FBB}"/>
          </ac:grpSpMkLst>
        </pc:grpChg>
        <pc:grpChg chg="del mod">
          <ac:chgData name="kotaro uzawa" userId="3dd9582fdb51bf36" providerId="LiveId" clId="{0D8742FE-B157-4462-AEE0-B044A8ABAAB6}" dt="2023-11-04T18:38:50.879" v="823" actId="21"/>
          <ac:grpSpMkLst>
            <pc:docMk/>
            <pc:sldMk cId="3280670792" sldId="442"/>
            <ac:grpSpMk id="17" creationId="{447EF30F-909E-C8EA-CEFA-D85247F89E57}"/>
          </ac:grpSpMkLst>
        </pc:grpChg>
        <pc:picChg chg="add mod">
          <ac:chgData name="kotaro uzawa" userId="3dd9582fdb51bf36" providerId="LiveId" clId="{0D8742FE-B157-4462-AEE0-B044A8ABAAB6}" dt="2023-11-06T06:00:27.210" v="8479" actId="1076"/>
          <ac:picMkLst>
            <pc:docMk/>
            <pc:sldMk cId="3280670792" sldId="442"/>
            <ac:picMk id="2" creationId="{18516201-5767-9085-C21D-1E58CF9E09FD}"/>
          </ac:picMkLst>
        </pc:picChg>
        <pc:picChg chg="add del mod">
          <ac:chgData name="kotaro uzawa" userId="3dd9582fdb51bf36" providerId="LiveId" clId="{0D8742FE-B157-4462-AEE0-B044A8ABAAB6}" dt="2023-11-04T18:40:09.584" v="858"/>
          <ac:picMkLst>
            <pc:docMk/>
            <pc:sldMk cId="3280670792" sldId="442"/>
            <ac:picMk id="20" creationId="{40201D71-060A-9FD1-5604-11D5423F50DA}"/>
          </ac:picMkLst>
        </pc:picChg>
      </pc:sldChg>
      <pc:sldChg chg="del">
        <pc:chgData name="kotaro uzawa" userId="3dd9582fdb51bf36" providerId="LiveId" clId="{0D8742FE-B157-4462-AEE0-B044A8ABAAB6}" dt="2023-11-04T18:37:18.924" v="777" actId="2696"/>
        <pc:sldMkLst>
          <pc:docMk/>
          <pc:sldMk cId="3426357834" sldId="443"/>
        </pc:sldMkLst>
      </pc:sldChg>
      <pc:sldChg chg="addSp delSp modSp mod modNotesTx">
        <pc:chgData name="kotaro uzawa" userId="3dd9582fdb51bf36" providerId="LiveId" clId="{0D8742FE-B157-4462-AEE0-B044A8ABAAB6}" dt="2023-11-07T14:41:17.645" v="12039" actId="167"/>
        <pc:sldMkLst>
          <pc:docMk/>
          <pc:sldMk cId="3839228641" sldId="444"/>
        </pc:sldMkLst>
        <pc:spChg chg="add del mod">
          <ac:chgData name="kotaro uzawa" userId="3dd9582fdb51bf36" providerId="LiveId" clId="{0D8742FE-B157-4462-AEE0-B044A8ABAAB6}" dt="2023-11-05T10:24:26.086" v="2409" actId="164"/>
          <ac:spMkLst>
            <pc:docMk/>
            <pc:sldMk cId="3839228641" sldId="444"/>
            <ac:spMk id="2" creationId="{0DB09381-13FC-1866-1EF8-128A650EF406}"/>
          </ac:spMkLst>
        </pc:spChg>
        <pc:spChg chg="mod">
          <ac:chgData name="kotaro uzawa" userId="3dd9582fdb51bf36" providerId="LiveId" clId="{0D8742FE-B157-4462-AEE0-B044A8ABAAB6}" dt="2023-11-05T10:24:26.086" v="2409" actId="164"/>
          <ac:spMkLst>
            <pc:docMk/>
            <pc:sldMk cId="3839228641" sldId="444"/>
            <ac:spMk id="3" creationId="{275DFF3C-E8AE-773D-B2A5-44FE80C0C0F6}"/>
          </ac:spMkLst>
        </pc:spChg>
        <pc:spChg chg="del mod">
          <ac:chgData name="kotaro uzawa" userId="3dd9582fdb51bf36" providerId="LiveId" clId="{0D8742FE-B157-4462-AEE0-B044A8ABAAB6}" dt="2023-11-04T20:41:18.899" v="1835" actId="21"/>
          <ac:spMkLst>
            <pc:docMk/>
            <pc:sldMk cId="3839228641" sldId="444"/>
            <ac:spMk id="4" creationId="{28C82406-7562-8F9C-1A3E-99CF4514FAB0}"/>
          </ac:spMkLst>
        </pc:spChg>
        <pc:spChg chg="add mod">
          <ac:chgData name="kotaro uzawa" userId="3dd9582fdb51bf36" providerId="LiveId" clId="{0D8742FE-B157-4462-AEE0-B044A8ABAAB6}" dt="2023-11-05T14:19:43.571" v="4480" actId="14100"/>
          <ac:spMkLst>
            <pc:docMk/>
            <pc:sldMk cId="3839228641" sldId="444"/>
            <ac:spMk id="5" creationId="{59191FF1-F4E6-C14F-3391-7ED2181AD719}"/>
          </ac:spMkLst>
        </pc:spChg>
        <pc:spChg chg="topLvl">
          <ac:chgData name="kotaro uzawa" userId="3dd9582fdb51bf36" providerId="LiveId" clId="{0D8742FE-B157-4462-AEE0-B044A8ABAAB6}" dt="2023-11-04T20:28:36.002" v="1651" actId="21"/>
          <ac:spMkLst>
            <pc:docMk/>
            <pc:sldMk cId="3839228641" sldId="444"/>
            <ac:spMk id="5" creationId="{A871AB7F-E626-0F26-B4EB-1F534D9DC45F}"/>
          </ac:spMkLst>
        </pc:spChg>
        <pc:spChg chg="add del topLvl">
          <ac:chgData name="kotaro uzawa" userId="3dd9582fdb51bf36" providerId="LiveId" clId="{0D8742FE-B157-4462-AEE0-B044A8ABAAB6}" dt="2023-11-04T20:29:12.031" v="1652" actId="21"/>
          <ac:spMkLst>
            <pc:docMk/>
            <pc:sldMk cId="3839228641" sldId="444"/>
            <ac:spMk id="6" creationId="{06C5F136-AD0B-7896-A52B-FD53ADA49FE6}"/>
          </ac:spMkLst>
        </pc:spChg>
        <pc:spChg chg="add del mod">
          <ac:chgData name="kotaro uzawa" userId="3dd9582fdb51bf36" providerId="LiveId" clId="{0D8742FE-B157-4462-AEE0-B044A8ABAAB6}" dt="2023-11-05T14:15:01.335" v="4344"/>
          <ac:spMkLst>
            <pc:docMk/>
            <pc:sldMk cId="3839228641" sldId="444"/>
            <ac:spMk id="6" creationId="{FE27ED79-3B23-8FE1-773A-5D05860E9459}"/>
          </ac:spMkLst>
        </pc:spChg>
        <pc:spChg chg="mod">
          <ac:chgData name="kotaro uzawa" userId="3dd9582fdb51bf36" providerId="LiveId" clId="{0D8742FE-B157-4462-AEE0-B044A8ABAAB6}" dt="2023-11-05T10:24:26.086" v="2409" actId="164"/>
          <ac:spMkLst>
            <pc:docMk/>
            <pc:sldMk cId="3839228641" sldId="444"/>
            <ac:spMk id="8" creationId="{E16DE3CD-22F2-C4B6-8769-0E1017EB4BCC}"/>
          </ac:spMkLst>
        </pc:spChg>
        <pc:spChg chg="add mod">
          <ac:chgData name="kotaro uzawa" userId="3dd9582fdb51bf36" providerId="LiveId" clId="{0D8742FE-B157-4462-AEE0-B044A8ABAAB6}" dt="2023-11-05T14:20:05.144" v="4482" actId="1076"/>
          <ac:spMkLst>
            <pc:docMk/>
            <pc:sldMk cId="3839228641" sldId="444"/>
            <ac:spMk id="9" creationId="{F08B7CAD-E9BF-3C23-FFA5-AA4E007EA224}"/>
          </ac:spMkLst>
        </pc:spChg>
        <pc:spChg chg="add mod">
          <ac:chgData name="kotaro uzawa" userId="3dd9582fdb51bf36" providerId="LiveId" clId="{0D8742FE-B157-4462-AEE0-B044A8ABAAB6}" dt="2023-11-05T10:30:42.556" v="2584" actId="1076"/>
          <ac:spMkLst>
            <pc:docMk/>
            <pc:sldMk cId="3839228641" sldId="444"/>
            <ac:spMk id="16" creationId="{DCF13006-4A9C-C964-DE6B-F062B1C4F005}"/>
          </ac:spMkLst>
        </pc:spChg>
        <pc:spChg chg="mod">
          <ac:chgData name="kotaro uzawa" userId="3dd9582fdb51bf36" providerId="LiveId" clId="{0D8742FE-B157-4462-AEE0-B044A8ABAAB6}" dt="2023-11-05T16:27:17.874" v="7272" actId="14100"/>
          <ac:spMkLst>
            <pc:docMk/>
            <pc:sldMk cId="3839228641" sldId="444"/>
            <ac:spMk id="17" creationId="{581F80FB-5CBF-5EB0-44C2-3BCA52F4B483}"/>
          </ac:spMkLst>
        </pc:spChg>
        <pc:grpChg chg="add del mod">
          <ac:chgData name="kotaro uzawa" userId="3dd9582fdb51bf36" providerId="LiveId" clId="{0D8742FE-B157-4462-AEE0-B044A8ABAAB6}" dt="2023-11-05T10:24:26.860" v="2410" actId="21"/>
          <ac:grpSpMkLst>
            <pc:docMk/>
            <pc:sldMk cId="3839228641" sldId="444"/>
            <ac:grpSpMk id="4" creationId="{FAC570C5-AA2D-009A-4D6D-DCFA5681D55D}"/>
          </ac:grpSpMkLst>
        </pc:grpChg>
        <pc:grpChg chg="add del">
          <ac:chgData name="kotaro uzawa" userId="3dd9582fdb51bf36" providerId="LiveId" clId="{0D8742FE-B157-4462-AEE0-B044A8ABAAB6}" dt="2023-11-04T20:29:15.997" v="1659" actId="21"/>
          <ac:grpSpMkLst>
            <pc:docMk/>
            <pc:sldMk cId="3839228641" sldId="444"/>
            <ac:grpSpMk id="11" creationId="{F6BADCC9-8CDA-D3E1-B753-B5F473517E09}"/>
          </ac:grpSpMkLst>
        </pc:grpChg>
        <pc:grpChg chg="add del mod">
          <ac:chgData name="kotaro uzawa" userId="3dd9582fdb51bf36" providerId="LiveId" clId="{0D8742FE-B157-4462-AEE0-B044A8ABAAB6}" dt="2023-11-04T20:30:28.193" v="1673" actId="21"/>
          <ac:grpSpMkLst>
            <pc:docMk/>
            <pc:sldMk cId="3839228641" sldId="444"/>
            <ac:grpSpMk id="12" creationId="{A144238C-A7DD-794E-2241-5419D1F2095F}"/>
          </ac:grpSpMkLst>
        </pc:grpChg>
        <pc:picChg chg="add mod ord">
          <ac:chgData name="kotaro uzawa" userId="3dd9582fdb51bf36" providerId="LiveId" clId="{0D8742FE-B157-4462-AEE0-B044A8ABAAB6}" dt="2023-11-07T14:41:17.645" v="12039" actId="167"/>
          <ac:picMkLst>
            <pc:docMk/>
            <pc:sldMk cId="3839228641" sldId="444"/>
            <ac:picMk id="3" creationId="{E1433450-6468-083D-1ACB-F81B42697709}"/>
          </ac:picMkLst>
        </pc:picChg>
        <pc:picChg chg="mod">
          <ac:chgData name="kotaro uzawa" userId="3dd9582fdb51bf36" providerId="LiveId" clId="{0D8742FE-B157-4462-AEE0-B044A8ABAAB6}" dt="2023-11-05T10:24:26.086" v="2409" actId="164"/>
          <ac:picMkLst>
            <pc:docMk/>
            <pc:sldMk cId="3839228641" sldId="444"/>
            <ac:picMk id="7" creationId="{67645C2A-05DA-0C7A-9848-FEAA4A50D838}"/>
          </ac:picMkLst>
        </pc:picChg>
        <pc:picChg chg="add del mod ord">
          <ac:chgData name="kotaro uzawa" userId="3dd9582fdb51bf36" providerId="LiveId" clId="{0D8742FE-B157-4462-AEE0-B044A8ABAAB6}" dt="2023-11-04T20:29:15.656" v="1658"/>
          <ac:picMkLst>
            <pc:docMk/>
            <pc:sldMk cId="3839228641" sldId="444"/>
            <ac:picMk id="10" creationId="{4F93E3B8-0921-3BAF-A324-39284CF95D4A}"/>
          </ac:picMkLst>
        </pc:picChg>
        <pc:picChg chg="add del">
          <ac:chgData name="kotaro uzawa" userId="3dd9582fdb51bf36" providerId="LiveId" clId="{0D8742FE-B157-4462-AEE0-B044A8ABAAB6}" dt="2023-11-04T20:29:15.997" v="1659" actId="21"/>
          <ac:picMkLst>
            <pc:docMk/>
            <pc:sldMk cId="3839228641" sldId="444"/>
            <ac:picMk id="13" creationId="{0A8E556C-2FAA-30F0-02D7-08C8AF80818D}"/>
          </ac:picMkLst>
        </pc:picChg>
        <pc:picChg chg="add del mod">
          <ac:chgData name="kotaro uzawa" userId="3dd9582fdb51bf36" providerId="LiveId" clId="{0D8742FE-B157-4462-AEE0-B044A8ABAAB6}" dt="2023-11-04T20:29:27.213" v="1665"/>
          <ac:picMkLst>
            <pc:docMk/>
            <pc:sldMk cId="3839228641" sldId="444"/>
            <ac:picMk id="15" creationId="{DC501B87-983D-B667-20AD-1BB958F7068E}"/>
          </ac:picMkLst>
        </pc:picChg>
        <pc:picChg chg="add del mod ord">
          <ac:chgData name="kotaro uzawa" userId="3dd9582fdb51bf36" providerId="LiveId" clId="{0D8742FE-B157-4462-AEE0-B044A8ABAAB6}" dt="2023-11-07T14:41:05.378" v="12036" actId="21"/>
          <ac:picMkLst>
            <pc:docMk/>
            <pc:sldMk cId="3839228641" sldId="444"/>
            <ac:picMk id="19" creationId="{C09B05C8-B6FF-72CD-D24B-4DBAA9F0F097}"/>
          </ac:picMkLst>
        </pc:picChg>
      </pc:sldChg>
      <pc:sldChg chg="addSp delSp modSp mod modNotesTx">
        <pc:chgData name="kotaro uzawa" userId="3dd9582fdb51bf36" providerId="LiveId" clId="{0D8742FE-B157-4462-AEE0-B044A8ABAAB6}" dt="2023-11-07T14:40:36.699" v="12032" actId="1076"/>
        <pc:sldMkLst>
          <pc:docMk/>
          <pc:sldMk cId="1047930486" sldId="445"/>
        </pc:sldMkLst>
        <pc:spChg chg="del">
          <ac:chgData name="kotaro uzawa" userId="3dd9582fdb51bf36" providerId="LiveId" clId="{0D8742FE-B157-4462-AEE0-B044A8ABAAB6}" dt="2023-11-04T20:33:04.148" v="1693" actId="21"/>
          <ac:spMkLst>
            <pc:docMk/>
            <pc:sldMk cId="1047930486" sldId="445"/>
            <ac:spMk id="2" creationId="{AEAD56C3-E042-BDAE-0202-EEACFC8E0C9F}"/>
          </ac:spMkLst>
        </pc:spChg>
        <pc:spChg chg="mod">
          <ac:chgData name="kotaro uzawa" userId="3dd9582fdb51bf36" providerId="LiveId" clId="{0D8742FE-B157-4462-AEE0-B044A8ABAAB6}" dt="2023-11-05T14:27:43.841" v="4606" actId="1076"/>
          <ac:spMkLst>
            <pc:docMk/>
            <pc:sldMk cId="1047930486" sldId="445"/>
            <ac:spMk id="5" creationId="{A871AB7F-E626-0F26-B4EB-1F534D9DC45F}"/>
          </ac:spMkLst>
        </pc:spChg>
        <pc:spChg chg="del mod">
          <ac:chgData name="kotaro uzawa" userId="3dd9582fdb51bf36" providerId="LiveId" clId="{0D8742FE-B157-4462-AEE0-B044A8ABAAB6}" dt="2023-11-05T10:31:39.931" v="2605" actId="21"/>
          <ac:spMkLst>
            <pc:docMk/>
            <pc:sldMk cId="1047930486" sldId="445"/>
            <ac:spMk id="6" creationId="{C42BB18F-A60F-1999-E735-9C814646D12F}"/>
          </ac:spMkLst>
        </pc:spChg>
        <pc:spChg chg="add del mod ord topLvl">
          <ac:chgData name="kotaro uzawa" userId="3dd9582fdb51bf36" providerId="LiveId" clId="{0D8742FE-B157-4462-AEE0-B044A8ABAAB6}" dt="2023-11-05T18:57:21.576" v="8301" actId="207"/>
          <ac:spMkLst>
            <pc:docMk/>
            <pc:sldMk cId="1047930486" sldId="445"/>
            <ac:spMk id="7" creationId="{9AE0BF96-9A59-F627-4C6F-219058676D37}"/>
          </ac:spMkLst>
        </pc:spChg>
        <pc:spChg chg="mod">
          <ac:chgData name="kotaro uzawa" userId="3dd9582fdb51bf36" providerId="LiveId" clId="{0D8742FE-B157-4462-AEE0-B044A8ABAAB6}" dt="2023-11-07T14:40:36.699" v="12032" actId="1076"/>
          <ac:spMkLst>
            <pc:docMk/>
            <pc:sldMk cId="1047930486" sldId="445"/>
            <ac:spMk id="9" creationId="{6AB7A21F-4838-7276-FCFD-E40F92CD9EF6}"/>
          </ac:spMkLst>
        </pc:spChg>
        <pc:spChg chg="del mod ord topLvl">
          <ac:chgData name="kotaro uzawa" userId="3dd9582fdb51bf36" providerId="LiveId" clId="{0D8742FE-B157-4462-AEE0-B044A8ABAAB6}" dt="2023-11-05T14:24:52.257" v="4531"/>
          <ac:spMkLst>
            <pc:docMk/>
            <pc:sldMk cId="1047930486" sldId="445"/>
            <ac:spMk id="10" creationId="{173B9FD6-B40D-70C9-6097-5BA932EF8A61}"/>
          </ac:spMkLst>
        </pc:spChg>
        <pc:spChg chg="del">
          <ac:chgData name="kotaro uzawa" userId="3dd9582fdb51bf36" providerId="LiveId" clId="{0D8742FE-B157-4462-AEE0-B044A8ABAAB6}" dt="2023-11-04T20:33:00.522" v="1692" actId="21"/>
          <ac:spMkLst>
            <pc:docMk/>
            <pc:sldMk cId="1047930486" sldId="445"/>
            <ac:spMk id="10" creationId="{C63642A0-47F7-E87D-CC94-506BBECD5BBD}"/>
          </ac:spMkLst>
        </pc:spChg>
        <pc:spChg chg="add del mod">
          <ac:chgData name="kotaro uzawa" userId="3dd9582fdb51bf36" providerId="LiveId" clId="{0D8742FE-B157-4462-AEE0-B044A8ABAAB6}" dt="2023-11-05T14:28:00.396" v="4616" actId="21"/>
          <ac:spMkLst>
            <pc:docMk/>
            <pc:sldMk cId="1047930486" sldId="445"/>
            <ac:spMk id="14" creationId="{2F4A255B-9C76-DDA1-F7C6-D60FF31CB96F}"/>
          </ac:spMkLst>
        </pc:spChg>
        <pc:spChg chg="add del mod">
          <ac:chgData name="kotaro uzawa" userId="3dd9582fdb51bf36" providerId="LiveId" clId="{0D8742FE-B157-4462-AEE0-B044A8ABAAB6}" dt="2023-11-05T10:31:25.315" v="2599" actId="21"/>
          <ac:spMkLst>
            <pc:docMk/>
            <pc:sldMk cId="1047930486" sldId="445"/>
            <ac:spMk id="16" creationId="{59B44725-2C82-8E40-8283-E577CDE9DD05}"/>
          </ac:spMkLst>
        </pc:spChg>
        <pc:spChg chg="mod">
          <ac:chgData name="kotaro uzawa" userId="3dd9582fdb51bf36" providerId="LiveId" clId="{0D8742FE-B157-4462-AEE0-B044A8ABAAB6}" dt="2023-11-05T18:57:14.043" v="8298" actId="207"/>
          <ac:spMkLst>
            <pc:docMk/>
            <pc:sldMk cId="1047930486" sldId="445"/>
            <ac:spMk id="17" creationId="{581F80FB-5CBF-5EB0-44C2-3BCA52F4B483}"/>
          </ac:spMkLst>
        </pc:spChg>
        <pc:grpChg chg="add mod">
          <ac:chgData name="kotaro uzawa" userId="3dd9582fdb51bf36" providerId="LiveId" clId="{0D8742FE-B157-4462-AEE0-B044A8ABAAB6}" dt="2023-11-05T18:57:16.119" v="8300" actId="1076"/>
          <ac:grpSpMkLst>
            <pc:docMk/>
            <pc:sldMk cId="1047930486" sldId="445"/>
            <ac:grpSpMk id="2" creationId="{1383C0DA-8606-E64C-B282-4DD1CCD10D92}"/>
          </ac:grpSpMkLst>
        </pc:grpChg>
        <pc:grpChg chg="add del mod">
          <ac:chgData name="kotaro uzawa" userId="3dd9582fdb51bf36" providerId="LiveId" clId="{0D8742FE-B157-4462-AEE0-B044A8ABAAB6}" dt="2023-11-05T10:31:53.528" v="2607" actId="165"/>
          <ac:grpSpMkLst>
            <pc:docMk/>
            <pc:sldMk cId="1047930486" sldId="445"/>
            <ac:grpSpMk id="2" creationId="{21D3FEEB-B82D-ADC9-B190-86E9815EAE68}"/>
          </ac:grpSpMkLst>
        </pc:grpChg>
        <pc:grpChg chg="add del mod">
          <ac:chgData name="kotaro uzawa" userId="3dd9582fdb51bf36" providerId="LiveId" clId="{0D8742FE-B157-4462-AEE0-B044A8ABAAB6}" dt="2023-11-05T10:32:28.014" v="2621" actId="165"/>
          <ac:grpSpMkLst>
            <pc:docMk/>
            <pc:sldMk cId="1047930486" sldId="445"/>
            <ac:grpSpMk id="11" creationId="{900BBAAD-2CF2-DBA4-FC07-BAB5693A1C6E}"/>
          </ac:grpSpMkLst>
        </pc:grpChg>
        <pc:grpChg chg="add del mod">
          <ac:chgData name="kotaro uzawa" userId="3dd9582fdb51bf36" providerId="LiveId" clId="{0D8742FE-B157-4462-AEE0-B044A8ABAAB6}" dt="2023-11-05T14:23:54.907" v="4497" actId="165"/>
          <ac:grpSpMkLst>
            <pc:docMk/>
            <pc:sldMk cId="1047930486" sldId="445"/>
            <ac:grpSpMk id="12" creationId="{5EC413CF-FADE-40B2-2D74-D6F3D227EA55}"/>
          </ac:grpSpMkLst>
        </pc:grpChg>
        <pc:grpChg chg="add del mod">
          <ac:chgData name="kotaro uzawa" userId="3dd9582fdb51bf36" providerId="LiveId" clId="{0D8742FE-B157-4462-AEE0-B044A8ABAAB6}" dt="2023-11-07T14:40:15.349" v="12024" actId="21"/>
          <ac:grpSpMkLst>
            <pc:docMk/>
            <pc:sldMk cId="1047930486" sldId="445"/>
            <ac:grpSpMk id="13" creationId="{C12532F4-5871-28D4-0865-A3D834699BD0}"/>
          </ac:grpSpMkLst>
        </pc:grpChg>
        <pc:picChg chg="mod ord topLvl">
          <ac:chgData name="kotaro uzawa" userId="3dd9582fdb51bf36" providerId="LiveId" clId="{0D8742FE-B157-4462-AEE0-B044A8ABAAB6}" dt="2023-11-05T18:57:08.763" v="8297" actId="207"/>
          <ac:picMkLst>
            <pc:docMk/>
            <pc:sldMk cId="1047930486" sldId="445"/>
            <ac:picMk id="3" creationId="{18A7964E-062D-9886-0DAC-6B3B8E6A9B78}"/>
          </ac:picMkLst>
        </pc:picChg>
        <pc:picChg chg="add del mod ord modCrop">
          <ac:chgData name="kotaro uzawa" userId="3dd9582fdb51bf36" providerId="LiveId" clId="{0D8742FE-B157-4462-AEE0-B044A8ABAAB6}" dt="2023-11-07T14:40:17.317" v="12025" actId="21"/>
          <ac:picMkLst>
            <pc:docMk/>
            <pc:sldMk cId="1047930486" sldId="445"/>
            <ac:picMk id="4" creationId="{CCA72C23-F597-0C48-4551-2EC77B2929ED}"/>
          </ac:picMkLst>
        </pc:picChg>
        <pc:picChg chg="del mod">
          <ac:chgData name="kotaro uzawa" userId="3dd9582fdb51bf36" providerId="LiveId" clId="{0D8742FE-B157-4462-AEE0-B044A8ABAAB6}" dt="2023-11-04T20:32:13.644" v="1685" actId="21"/>
          <ac:picMkLst>
            <pc:docMk/>
            <pc:sldMk cId="1047930486" sldId="445"/>
            <ac:picMk id="6" creationId="{8D58C033-624B-BA90-FE19-40BC98759ACB}"/>
          </ac:picMkLst>
        </pc:picChg>
        <pc:picChg chg="add mod ord">
          <ac:chgData name="kotaro uzawa" userId="3dd9582fdb51bf36" providerId="LiveId" clId="{0D8742FE-B157-4462-AEE0-B044A8ABAAB6}" dt="2023-11-07T14:40:28.809" v="12031" actId="1076"/>
          <ac:picMkLst>
            <pc:docMk/>
            <pc:sldMk cId="1047930486" sldId="445"/>
            <ac:picMk id="8" creationId="{1EE306C5-6DEE-93CC-6A78-8A11E6D660FE}"/>
          </ac:picMkLst>
        </pc:picChg>
        <pc:picChg chg="add del mod ord">
          <ac:chgData name="kotaro uzawa" userId="3dd9582fdb51bf36" providerId="LiveId" clId="{0D8742FE-B157-4462-AEE0-B044A8ABAAB6}" dt="2023-11-05T10:31:00.438" v="2590" actId="21"/>
          <ac:picMkLst>
            <pc:docMk/>
            <pc:sldMk cId="1047930486" sldId="445"/>
            <ac:picMk id="8" creationId="{80BB7369-6338-2AB8-087B-D09FEA3326BA}"/>
          </ac:picMkLst>
        </pc:picChg>
        <pc:picChg chg="del">
          <ac:chgData name="kotaro uzawa" userId="3dd9582fdb51bf36" providerId="LiveId" clId="{0D8742FE-B157-4462-AEE0-B044A8ABAAB6}" dt="2023-11-04T20:32:48.645" v="1691" actId="21"/>
          <ac:picMkLst>
            <pc:docMk/>
            <pc:sldMk cId="1047930486" sldId="445"/>
            <ac:picMk id="11" creationId="{DF9495A2-964B-DA83-4758-D0C18A1C3864}"/>
          </ac:picMkLst>
        </pc:picChg>
      </pc:sldChg>
      <pc:sldChg chg="del">
        <pc:chgData name="kotaro uzawa" userId="3dd9582fdb51bf36" providerId="LiveId" clId="{0D8742FE-B157-4462-AEE0-B044A8ABAAB6}" dt="2023-11-06T06:28:04.525" v="8492" actId="2696"/>
        <pc:sldMkLst>
          <pc:docMk/>
          <pc:sldMk cId="3507488581" sldId="447"/>
        </pc:sldMkLst>
      </pc:sldChg>
      <pc:sldChg chg="del">
        <pc:chgData name="kotaro uzawa" userId="3dd9582fdb51bf36" providerId="LiveId" clId="{0D8742FE-B157-4462-AEE0-B044A8ABAAB6}" dt="2023-11-04T20:46:36.038" v="1928" actId="2696"/>
        <pc:sldMkLst>
          <pc:docMk/>
          <pc:sldMk cId="2328631547" sldId="449"/>
        </pc:sldMkLst>
      </pc:sldChg>
      <pc:sldChg chg="del">
        <pc:chgData name="kotaro uzawa" userId="3dd9582fdb51bf36" providerId="LiveId" clId="{0D8742FE-B157-4462-AEE0-B044A8ABAAB6}" dt="2023-11-04T18:02:53.310" v="11" actId="2696"/>
        <pc:sldMkLst>
          <pc:docMk/>
          <pc:sldMk cId="1129129841" sldId="451"/>
        </pc:sldMkLst>
      </pc:sldChg>
      <pc:sldChg chg="del">
        <pc:chgData name="kotaro uzawa" userId="3dd9582fdb51bf36" providerId="LiveId" clId="{0D8742FE-B157-4462-AEE0-B044A8ABAAB6}" dt="2023-11-06T06:28:00.304" v="8491" actId="2696"/>
        <pc:sldMkLst>
          <pc:docMk/>
          <pc:sldMk cId="2450145551" sldId="452"/>
        </pc:sldMkLst>
      </pc:sldChg>
      <pc:sldChg chg="del">
        <pc:chgData name="kotaro uzawa" userId="3dd9582fdb51bf36" providerId="LiveId" clId="{0D8742FE-B157-4462-AEE0-B044A8ABAAB6}" dt="2023-11-04T18:37:18.924" v="777" actId="2696"/>
        <pc:sldMkLst>
          <pc:docMk/>
          <pc:sldMk cId="3849204926" sldId="453"/>
        </pc:sldMkLst>
      </pc:sldChg>
      <pc:sldChg chg="del">
        <pc:chgData name="kotaro uzawa" userId="3dd9582fdb51bf36" providerId="LiveId" clId="{0D8742FE-B157-4462-AEE0-B044A8ABAAB6}" dt="2023-11-06T06:27:56.039" v="8490" actId="2696"/>
        <pc:sldMkLst>
          <pc:docMk/>
          <pc:sldMk cId="2126641802" sldId="455"/>
        </pc:sldMkLst>
      </pc:sldChg>
      <pc:sldChg chg="modSp mod">
        <pc:chgData name="kotaro uzawa" userId="3dd9582fdb51bf36" providerId="LiveId" clId="{0D8742FE-B157-4462-AEE0-B044A8ABAAB6}" dt="2023-11-08T08:05:54.009" v="12184" actId="1076"/>
        <pc:sldMkLst>
          <pc:docMk/>
          <pc:sldMk cId="1830530112" sldId="456"/>
        </pc:sldMkLst>
        <pc:spChg chg="mod">
          <ac:chgData name="kotaro uzawa" userId="3dd9582fdb51bf36" providerId="LiveId" clId="{0D8742FE-B157-4462-AEE0-B044A8ABAAB6}" dt="2023-11-08T08:05:54.009" v="12184" actId="1076"/>
          <ac:spMkLst>
            <pc:docMk/>
            <pc:sldMk cId="1830530112" sldId="456"/>
            <ac:spMk id="2" creationId="{C6BAC433-8ADB-3CEB-686B-11DFE45819FD}"/>
          </ac:spMkLst>
        </pc:spChg>
        <pc:spChg chg="mod">
          <ac:chgData name="kotaro uzawa" userId="3dd9582fdb51bf36" providerId="LiveId" clId="{0D8742FE-B157-4462-AEE0-B044A8ABAAB6}" dt="2023-11-05T16:24:33.142" v="7229" actId="20577"/>
          <ac:spMkLst>
            <pc:docMk/>
            <pc:sldMk cId="1830530112" sldId="456"/>
            <ac:spMk id="36" creationId="{CC812471-51F4-8E14-2A53-D191E157AD7B}"/>
          </ac:spMkLst>
        </pc:spChg>
        <pc:spChg chg="mod">
          <ac:chgData name="kotaro uzawa" userId="3dd9582fdb51bf36" providerId="LiveId" clId="{0D8742FE-B157-4462-AEE0-B044A8ABAAB6}" dt="2023-11-05T16:24:33.142" v="7229" actId="20577"/>
          <ac:spMkLst>
            <pc:docMk/>
            <pc:sldMk cId="1830530112" sldId="456"/>
            <ac:spMk id="37" creationId="{7323E297-8DB8-5044-903C-E9107ED026C6}"/>
          </ac:spMkLst>
        </pc:spChg>
        <pc:spChg chg="mod">
          <ac:chgData name="kotaro uzawa" userId="3dd9582fdb51bf36" providerId="LiveId" clId="{0D8742FE-B157-4462-AEE0-B044A8ABAAB6}" dt="2023-11-05T16:24:33.142" v="7229" actId="20577"/>
          <ac:spMkLst>
            <pc:docMk/>
            <pc:sldMk cId="1830530112" sldId="456"/>
            <ac:spMk id="38" creationId="{3D86661A-A5B0-CEE4-D686-56A58DFD77B0}"/>
          </ac:spMkLst>
        </pc:spChg>
        <pc:spChg chg="mod">
          <ac:chgData name="kotaro uzawa" userId="3dd9582fdb51bf36" providerId="LiveId" clId="{0D8742FE-B157-4462-AEE0-B044A8ABAAB6}" dt="2023-11-05T16:24:33.142" v="7229" actId="20577"/>
          <ac:spMkLst>
            <pc:docMk/>
            <pc:sldMk cId="1830530112" sldId="456"/>
            <ac:spMk id="39" creationId="{01C8AD3E-3BD4-3BAD-DE9B-2C706B9BCAA0}"/>
          </ac:spMkLst>
        </pc:spChg>
        <pc:spChg chg="mod">
          <ac:chgData name="kotaro uzawa" userId="3dd9582fdb51bf36" providerId="LiveId" clId="{0D8742FE-B157-4462-AEE0-B044A8ABAAB6}" dt="2023-11-05T16:24:33.142" v="7229" actId="20577"/>
          <ac:spMkLst>
            <pc:docMk/>
            <pc:sldMk cId="1830530112" sldId="456"/>
            <ac:spMk id="40" creationId="{7D089E45-58C0-243D-91AA-4B8404E5B93C}"/>
          </ac:spMkLst>
        </pc:spChg>
        <pc:spChg chg="mod">
          <ac:chgData name="kotaro uzawa" userId="3dd9582fdb51bf36" providerId="LiveId" clId="{0D8742FE-B157-4462-AEE0-B044A8ABAAB6}" dt="2023-11-05T16:24:33.142" v="7229" actId="20577"/>
          <ac:spMkLst>
            <pc:docMk/>
            <pc:sldMk cId="1830530112" sldId="456"/>
            <ac:spMk id="41" creationId="{0333FFB5-00B3-6479-CE2A-4901FBFC2979}"/>
          </ac:spMkLst>
        </pc:spChg>
        <pc:spChg chg="mod">
          <ac:chgData name="kotaro uzawa" userId="3dd9582fdb51bf36" providerId="LiveId" clId="{0D8742FE-B157-4462-AEE0-B044A8ABAAB6}" dt="2023-11-05T16:24:33.142" v="7229" actId="20577"/>
          <ac:spMkLst>
            <pc:docMk/>
            <pc:sldMk cId="1830530112" sldId="456"/>
            <ac:spMk id="42" creationId="{A4F60DCE-3963-EA44-CBA5-D1BE43C35898}"/>
          </ac:spMkLst>
        </pc:spChg>
        <pc:spChg chg="mod">
          <ac:chgData name="kotaro uzawa" userId="3dd9582fdb51bf36" providerId="LiveId" clId="{0D8742FE-B157-4462-AEE0-B044A8ABAAB6}" dt="2023-11-05T16:24:33.142" v="7229" actId="20577"/>
          <ac:spMkLst>
            <pc:docMk/>
            <pc:sldMk cId="1830530112" sldId="456"/>
            <ac:spMk id="43" creationId="{33256CC4-F671-66B4-AA9C-C6DE581C4772}"/>
          </ac:spMkLst>
        </pc:spChg>
        <pc:spChg chg="mod">
          <ac:chgData name="kotaro uzawa" userId="3dd9582fdb51bf36" providerId="LiveId" clId="{0D8742FE-B157-4462-AEE0-B044A8ABAAB6}" dt="2023-11-05T16:24:33.142" v="7229" actId="20577"/>
          <ac:spMkLst>
            <pc:docMk/>
            <pc:sldMk cId="1830530112" sldId="456"/>
            <ac:spMk id="44" creationId="{4D9E785F-95AC-76ED-6935-1765F840B2A2}"/>
          </ac:spMkLst>
        </pc:spChg>
        <pc:spChg chg="mod">
          <ac:chgData name="kotaro uzawa" userId="3dd9582fdb51bf36" providerId="LiveId" clId="{0D8742FE-B157-4462-AEE0-B044A8ABAAB6}" dt="2023-11-05T16:24:33.142" v="7229" actId="20577"/>
          <ac:spMkLst>
            <pc:docMk/>
            <pc:sldMk cId="1830530112" sldId="456"/>
            <ac:spMk id="45" creationId="{F8C8DD98-99F7-A5E7-85C2-E5DA8166289D}"/>
          </ac:spMkLst>
        </pc:spChg>
        <pc:spChg chg="mod">
          <ac:chgData name="kotaro uzawa" userId="3dd9582fdb51bf36" providerId="LiveId" clId="{0D8742FE-B157-4462-AEE0-B044A8ABAAB6}" dt="2023-11-05T16:24:33.142" v="7229" actId="20577"/>
          <ac:spMkLst>
            <pc:docMk/>
            <pc:sldMk cId="1830530112" sldId="456"/>
            <ac:spMk id="46" creationId="{8296F833-E09C-C2C2-F830-1847A6C46653}"/>
          </ac:spMkLst>
        </pc:spChg>
        <pc:spChg chg="mod">
          <ac:chgData name="kotaro uzawa" userId="3dd9582fdb51bf36" providerId="LiveId" clId="{0D8742FE-B157-4462-AEE0-B044A8ABAAB6}" dt="2023-11-05T16:24:33.142" v="7229" actId="20577"/>
          <ac:spMkLst>
            <pc:docMk/>
            <pc:sldMk cId="1830530112" sldId="456"/>
            <ac:spMk id="47" creationId="{3171BA1C-00A0-1827-EDAB-7C8B6A9D3C1F}"/>
          </ac:spMkLst>
        </pc:spChg>
        <pc:spChg chg="mod">
          <ac:chgData name="kotaro uzawa" userId="3dd9582fdb51bf36" providerId="LiveId" clId="{0D8742FE-B157-4462-AEE0-B044A8ABAAB6}" dt="2023-11-05T16:24:33.142" v="7229" actId="20577"/>
          <ac:spMkLst>
            <pc:docMk/>
            <pc:sldMk cId="1830530112" sldId="456"/>
            <ac:spMk id="48" creationId="{0E43CA70-8DC0-082D-A55B-689A4BCA9D15}"/>
          </ac:spMkLst>
        </pc:spChg>
        <pc:spChg chg="mod">
          <ac:chgData name="kotaro uzawa" userId="3dd9582fdb51bf36" providerId="LiveId" clId="{0D8742FE-B157-4462-AEE0-B044A8ABAAB6}" dt="2023-11-05T16:24:33.142" v="7229" actId="20577"/>
          <ac:spMkLst>
            <pc:docMk/>
            <pc:sldMk cId="1830530112" sldId="456"/>
            <ac:spMk id="49" creationId="{D65FE332-E144-DA1F-F529-34AD9324F8F7}"/>
          </ac:spMkLst>
        </pc:spChg>
        <pc:spChg chg="mod">
          <ac:chgData name="kotaro uzawa" userId="3dd9582fdb51bf36" providerId="LiveId" clId="{0D8742FE-B157-4462-AEE0-B044A8ABAAB6}" dt="2023-11-05T16:24:33.142" v="7229" actId="20577"/>
          <ac:spMkLst>
            <pc:docMk/>
            <pc:sldMk cId="1830530112" sldId="456"/>
            <ac:spMk id="50" creationId="{F70BF814-963B-6744-052E-600797E601F8}"/>
          </ac:spMkLst>
        </pc:spChg>
        <pc:spChg chg="mod">
          <ac:chgData name="kotaro uzawa" userId="3dd9582fdb51bf36" providerId="LiveId" clId="{0D8742FE-B157-4462-AEE0-B044A8ABAAB6}" dt="2023-11-05T16:24:33.142" v="7229" actId="20577"/>
          <ac:spMkLst>
            <pc:docMk/>
            <pc:sldMk cId="1830530112" sldId="456"/>
            <ac:spMk id="51" creationId="{6C46AD06-CA5A-DAA5-B381-21EC1864A6ED}"/>
          </ac:spMkLst>
        </pc:spChg>
        <pc:spChg chg="mod">
          <ac:chgData name="kotaro uzawa" userId="3dd9582fdb51bf36" providerId="LiveId" clId="{0D8742FE-B157-4462-AEE0-B044A8ABAAB6}" dt="2023-11-05T16:24:33.142" v="7229" actId="20577"/>
          <ac:spMkLst>
            <pc:docMk/>
            <pc:sldMk cId="1830530112" sldId="456"/>
            <ac:spMk id="52" creationId="{C193E54D-F68E-EF18-7EB6-20BAD0FBAD2F}"/>
          </ac:spMkLst>
        </pc:spChg>
        <pc:spChg chg="mod">
          <ac:chgData name="kotaro uzawa" userId="3dd9582fdb51bf36" providerId="LiveId" clId="{0D8742FE-B157-4462-AEE0-B044A8ABAAB6}" dt="2023-11-05T16:24:33.142" v="7229" actId="20577"/>
          <ac:spMkLst>
            <pc:docMk/>
            <pc:sldMk cId="1830530112" sldId="456"/>
            <ac:spMk id="54" creationId="{180B5081-CE5F-5C29-62BC-54C79D7C9BB4}"/>
          </ac:spMkLst>
        </pc:spChg>
        <pc:grpChg chg="mod">
          <ac:chgData name="kotaro uzawa" userId="3dd9582fdb51bf36" providerId="LiveId" clId="{0D8742FE-B157-4462-AEE0-B044A8ABAAB6}" dt="2023-11-05T16:24:33.142" v="7229" actId="20577"/>
          <ac:grpSpMkLst>
            <pc:docMk/>
            <pc:sldMk cId="1830530112" sldId="456"/>
            <ac:grpSpMk id="55" creationId="{42B957BE-F8D4-E236-9ADA-DE16A7BE4BE8}"/>
          </ac:grpSpMkLst>
        </pc:grpChg>
        <pc:grpChg chg="mod">
          <ac:chgData name="kotaro uzawa" userId="3dd9582fdb51bf36" providerId="LiveId" clId="{0D8742FE-B157-4462-AEE0-B044A8ABAAB6}" dt="2023-11-05T16:24:33.142" v="7229" actId="20577"/>
          <ac:grpSpMkLst>
            <pc:docMk/>
            <pc:sldMk cId="1830530112" sldId="456"/>
            <ac:grpSpMk id="56" creationId="{31E99833-5C1D-EAC2-9838-1D09BB3157A3}"/>
          </ac:grpSpMkLst>
        </pc:grpChg>
      </pc:sldChg>
      <pc:sldChg chg="addSp delSp modSp mod">
        <pc:chgData name="kotaro uzawa" userId="3dd9582fdb51bf36" providerId="LiveId" clId="{0D8742FE-B157-4462-AEE0-B044A8ABAAB6}" dt="2023-11-07T14:49:02.882" v="12163"/>
        <pc:sldMkLst>
          <pc:docMk/>
          <pc:sldMk cId="2393617411" sldId="457"/>
        </pc:sldMkLst>
        <pc:spChg chg="del">
          <ac:chgData name="kotaro uzawa" userId="3dd9582fdb51bf36" providerId="LiveId" clId="{0D8742FE-B157-4462-AEE0-B044A8ABAAB6}" dt="2023-11-07T14:48:36.681" v="12155" actId="21"/>
          <ac:spMkLst>
            <pc:docMk/>
            <pc:sldMk cId="2393617411" sldId="457"/>
            <ac:spMk id="3" creationId="{AE535050-16EA-B457-AA87-E6CBC463AAA5}"/>
          </ac:spMkLst>
        </pc:spChg>
        <pc:spChg chg="del mod">
          <ac:chgData name="kotaro uzawa" userId="3dd9582fdb51bf36" providerId="LiveId" clId="{0D8742FE-B157-4462-AEE0-B044A8ABAAB6}" dt="2023-11-07T14:49:00.549" v="12161" actId="21"/>
          <ac:spMkLst>
            <pc:docMk/>
            <pc:sldMk cId="2393617411" sldId="457"/>
            <ac:spMk id="4" creationId="{B36168E8-320F-D848-754E-7410DDE0C0E4}"/>
          </ac:spMkLst>
        </pc:spChg>
        <pc:spChg chg="add del mod">
          <ac:chgData name="kotaro uzawa" userId="3dd9582fdb51bf36" providerId="LiveId" clId="{0D8742FE-B157-4462-AEE0-B044A8ABAAB6}" dt="2023-11-07T14:49:02.882" v="12163"/>
          <ac:spMkLst>
            <pc:docMk/>
            <pc:sldMk cId="2393617411" sldId="457"/>
            <ac:spMk id="6" creationId="{6A5F5EAC-D968-C1D7-527E-B39205574CD1}"/>
          </ac:spMkLst>
        </pc:spChg>
        <pc:picChg chg="add mod">
          <ac:chgData name="kotaro uzawa" userId="3dd9582fdb51bf36" providerId="LiveId" clId="{0D8742FE-B157-4462-AEE0-B044A8ABAAB6}" dt="2023-11-07T14:48:59.113" v="12159" actId="27614"/>
          <ac:picMkLst>
            <pc:docMk/>
            <pc:sldMk cId="2393617411" sldId="457"/>
            <ac:picMk id="5" creationId="{395D49C7-EB42-D52D-AE12-21ADD26612F6}"/>
          </ac:picMkLst>
        </pc:picChg>
      </pc:sldChg>
      <pc:sldChg chg="del">
        <pc:chgData name="kotaro uzawa" userId="3dd9582fdb51bf36" providerId="LiveId" clId="{0D8742FE-B157-4462-AEE0-B044A8ABAAB6}" dt="2023-11-04T18:33:50.820" v="737" actId="2696"/>
        <pc:sldMkLst>
          <pc:docMk/>
          <pc:sldMk cId="305971405" sldId="458"/>
        </pc:sldMkLst>
      </pc:sldChg>
      <pc:sldChg chg="addSp delSp modSp add mod modNotesTx">
        <pc:chgData name="kotaro uzawa" userId="3dd9582fdb51bf36" providerId="LiveId" clId="{0D8742FE-B157-4462-AEE0-B044A8ABAAB6}" dt="2023-11-07T08:55:30.957" v="10881" actId="20577"/>
        <pc:sldMkLst>
          <pc:docMk/>
          <pc:sldMk cId="222286871" sldId="459"/>
        </pc:sldMkLst>
        <pc:spChg chg="mod">
          <ac:chgData name="kotaro uzawa" userId="3dd9582fdb51bf36" providerId="LiveId" clId="{0D8742FE-B157-4462-AEE0-B044A8ABAAB6}" dt="2023-11-05T18:27:34.603" v="7897" actId="20577"/>
          <ac:spMkLst>
            <pc:docMk/>
            <pc:sldMk cId="222286871" sldId="459"/>
            <ac:spMk id="3" creationId="{AE535050-16EA-B457-AA87-E6CBC463AAA5}"/>
          </ac:spMkLst>
        </pc:spChg>
        <pc:spChg chg="mod ord topLvl">
          <ac:chgData name="kotaro uzawa" userId="3dd9582fdb51bf36" providerId="LiveId" clId="{0D8742FE-B157-4462-AEE0-B044A8ABAAB6}" dt="2023-11-05T18:28:14.198" v="7903" actId="164"/>
          <ac:spMkLst>
            <pc:docMk/>
            <pc:sldMk cId="222286871" sldId="459"/>
            <ac:spMk id="6" creationId="{D14C8D77-E119-4587-619F-42312E87BADC}"/>
          </ac:spMkLst>
        </pc:spChg>
        <pc:spChg chg="mod topLvl">
          <ac:chgData name="kotaro uzawa" userId="3dd9582fdb51bf36" providerId="LiveId" clId="{0D8742FE-B157-4462-AEE0-B044A8ABAAB6}" dt="2023-11-05T18:30:16.717" v="7912" actId="164"/>
          <ac:spMkLst>
            <pc:docMk/>
            <pc:sldMk cId="222286871" sldId="459"/>
            <ac:spMk id="7" creationId="{8B00CAC7-8732-FB77-D69A-57C446A54796}"/>
          </ac:spMkLst>
        </pc:spChg>
        <pc:spChg chg="add del mod">
          <ac:chgData name="kotaro uzawa" userId="3dd9582fdb51bf36" providerId="LiveId" clId="{0D8742FE-B157-4462-AEE0-B044A8ABAAB6}" dt="2023-11-05T18:29:31.331" v="7905" actId="20577"/>
          <ac:spMkLst>
            <pc:docMk/>
            <pc:sldMk cId="222286871" sldId="459"/>
            <ac:spMk id="9" creationId="{3BF86E81-559B-F4DD-ED2D-FA375060AAB9}"/>
          </ac:spMkLst>
        </pc:spChg>
        <pc:spChg chg="add mod">
          <ac:chgData name="kotaro uzawa" userId="3dd9582fdb51bf36" providerId="LiveId" clId="{0D8742FE-B157-4462-AEE0-B044A8ABAAB6}" dt="2023-11-05T15:54:04.821" v="6689" actId="14100"/>
          <ac:spMkLst>
            <pc:docMk/>
            <pc:sldMk cId="222286871" sldId="459"/>
            <ac:spMk id="11" creationId="{6036BA2B-2221-7A09-BEF7-C29028288485}"/>
          </ac:spMkLst>
        </pc:spChg>
        <pc:spChg chg="add del mod">
          <ac:chgData name="kotaro uzawa" userId="3dd9582fdb51bf36" providerId="LiveId" clId="{0D8742FE-B157-4462-AEE0-B044A8ABAAB6}" dt="2023-11-04T18:07:56.527" v="85"/>
          <ac:spMkLst>
            <pc:docMk/>
            <pc:sldMk cId="222286871" sldId="459"/>
            <ac:spMk id="11" creationId="{E3A8672E-2A49-C810-B126-32A8C92CC278}"/>
          </ac:spMkLst>
        </pc:spChg>
        <pc:spChg chg="del">
          <ac:chgData name="kotaro uzawa" userId="3dd9582fdb51bf36" providerId="LiveId" clId="{0D8742FE-B157-4462-AEE0-B044A8ABAAB6}" dt="2023-11-04T18:05:02.304" v="40" actId="21"/>
          <ac:spMkLst>
            <pc:docMk/>
            <pc:sldMk cId="222286871" sldId="459"/>
            <ac:spMk id="12" creationId="{48342617-9F62-BA44-7490-C0CDC380C1A8}"/>
          </ac:spMkLst>
        </pc:spChg>
        <pc:spChg chg="mod">
          <ac:chgData name="kotaro uzawa" userId="3dd9582fdb51bf36" providerId="LiveId" clId="{0D8742FE-B157-4462-AEE0-B044A8ABAAB6}" dt="2023-11-05T15:59:22.465" v="6838" actId="1076"/>
          <ac:spMkLst>
            <pc:docMk/>
            <pc:sldMk cId="222286871" sldId="459"/>
            <ac:spMk id="13" creationId="{B3F9AFE4-5707-B7B7-5893-2C151A70C80F}"/>
          </ac:spMkLst>
        </pc:spChg>
        <pc:spChg chg="del mod topLvl">
          <ac:chgData name="kotaro uzawa" userId="3dd9582fdb51bf36" providerId="LiveId" clId="{0D8742FE-B157-4462-AEE0-B044A8ABAAB6}" dt="2023-11-05T10:02:56.800" v="2013" actId="21"/>
          <ac:spMkLst>
            <pc:docMk/>
            <pc:sldMk cId="222286871" sldId="459"/>
            <ac:spMk id="14" creationId="{5F48D4E3-B3D8-1CA9-0AA5-721CA6522A81}"/>
          </ac:spMkLst>
        </pc:spChg>
        <pc:spChg chg="add del mod">
          <ac:chgData name="kotaro uzawa" userId="3dd9582fdb51bf36" providerId="LiveId" clId="{0D8742FE-B157-4462-AEE0-B044A8ABAAB6}" dt="2023-11-04T18:07:56.527" v="85"/>
          <ac:spMkLst>
            <pc:docMk/>
            <pc:sldMk cId="222286871" sldId="459"/>
            <ac:spMk id="14" creationId="{B772BAD9-5749-D592-A8F6-D5404A92917B}"/>
          </ac:spMkLst>
        </pc:spChg>
        <pc:spChg chg="add del mod">
          <ac:chgData name="kotaro uzawa" userId="3dd9582fdb51bf36" providerId="LiveId" clId="{0D8742FE-B157-4462-AEE0-B044A8ABAAB6}" dt="2023-11-04T18:07:56.527" v="85"/>
          <ac:spMkLst>
            <pc:docMk/>
            <pc:sldMk cId="222286871" sldId="459"/>
            <ac:spMk id="15" creationId="{036763D7-971B-EDD0-5688-0CA3CD15A5F1}"/>
          </ac:spMkLst>
        </pc:spChg>
        <pc:spChg chg="del mod">
          <ac:chgData name="kotaro uzawa" userId="3dd9582fdb51bf36" providerId="LiveId" clId="{0D8742FE-B157-4462-AEE0-B044A8ABAAB6}" dt="2023-11-04T18:08:06.996" v="88" actId="21"/>
          <ac:spMkLst>
            <pc:docMk/>
            <pc:sldMk cId="222286871" sldId="459"/>
            <ac:spMk id="17" creationId="{44516F72-1650-A081-28F4-5B914D3786B3}"/>
          </ac:spMkLst>
        </pc:spChg>
        <pc:spChg chg="mod">
          <ac:chgData name="kotaro uzawa" userId="3dd9582fdb51bf36" providerId="LiveId" clId="{0D8742FE-B157-4462-AEE0-B044A8ABAAB6}" dt="2023-11-05T10:02:53.539" v="2012" actId="165"/>
          <ac:spMkLst>
            <pc:docMk/>
            <pc:sldMk cId="222286871" sldId="459"/>
            <ac:spMk id="18" creationId="{06C52A71-3ADD-CB4D-0B7A-6B5DDC552201}"/>
          </ac:spMkLst>
        </pc:spChg>
        <pc:spChg chg="del mod topLvl">
          <ac:chgData name="kotaro uzawa" userId="3dd9582fdb51bf36" providerId="LiveId" clId="{0D8742FE-B157-4462-AEE0-B044A8ABAAB6}" dt="2023-11-04T18:25:09.997" v="472" actId="21"/>
          <ac:spMkLst>
            <pc:docMk/>
            <pc:sldMk cId="222286871" sldId="459"/>
            <ac:spMk id="18" creationId="{F3B6A1F2-291E-62EE-F95D-61CE14EDD905}"/>
          </ac:spMkLst>
        </pc:spChg>
        <pc:spChg chg="add mod">
          <ac:chgData name="kotaro uzawa" userId="3dd9582fdb51bf36" providerId="LiveId" clId="{0D8742FE-B157-4462-AEE0-B044A8ABAAB6}" dt="2023-11-05T15:55:38.528" v="6702" actId="403"/>
          <ac:spMkLst>
            <pc:docMk/>
            <pc:sldMk cId="222286871" sldId="459"/>
            <ac:spMk id="19" creationId="{60630B68-2FAE-AA69-8A8D-01D8CF6184FB}"/>
          </ac:spMkLst>
        </pc:spChg>
        <pc:spChg chg="mod">
          <ac:chgData name="kotaro uzawa" userId="3dd9582fdb51bf36" providerId="LiveId" clId="{0D8742FE-B157-4462-AEE0-B044A8ABAAB6}" dt="2023-11-05T10:02:53.539" v="2012" actId="165"/>
          <ac:spMkLst>
            <pc:docMk/>
            <pc:sldMk cId="222286871" sldId="459"/>
            <ac:spMk id="19" creationId="{EE7CB9A3-0A6C-80A7-16BE-600C929235CB}"/>
          </ac:spMkLst>
        </pc:spChg>
        <pc:spChg chg="mod">
          <ac:chgData name="kotaro uzawa" userId="3dd9582fdb51bf36" providerId="LiveId" clId="{0D8742FE-B157-4462-AEE0-B044A8ABAAB6}" dt="2023-11-05T10:02:53.539" v="2012" actId="165"/>
          <ac:spMkLst>
            <pc:docMk/>
            <pc:sldMk cId="222286871" sldId="459"/>
            <ac:spMk id="20" creationId="{512E2168-AEF9-E3B0-5780-213633917EB8}"/>
          </ac:spMkLst>
        </pc:spChg>
        <pc:spChg chg="mod">
          <ac:chgData name="kotaro uzawa" userId="3dd9582fdb51bf36" providerId="LiveId" clId="{0D8742FE-B157-4462-AEE0-B044A8ABAAB6}" dt="2023-11-05T10:02:53.539" v="2012" actId="165"/>
          <ac:spMkLst>
            <pc:docMk/>
            <pc:sldMk cId="222286871" sldId="459"/>
            <ac:spMk id="21" creationId="{08D2D398-CFB1-ABDE-D61A-2CF72A9A1A2B}"/>
          </ac:spMkLst>
        </pc:spChg>
        <pc:spChg chg="mod">
          <ac:chgData name="kotaro uzawa" userId="3dd9582fdb51bf36" providerId="LiveId" clId="{0D8742FE-B157-4462-AEE0-B044A8ABAAB6}" dt="2023-11-04T18:09:16.229" v="103" actId="165"/>
          <ac:spMkLst>
            <pc:docMk/>
            <pc:sldMk cId="222286871" sldId="459"/>
            <ac:spMk id="22" creationId="{5698FB49-E3B0-84D5-4C4C-66D92994A27C}"/>
          </ac:spMkLst>
        </pc:spChg>
        <pc:spChg chg="mod">
          <ac:chgData name="kotaro uzawa" userId="3dd9582fdb51bf36" providerId="LiveId" clId="{0D8742FE-B157-4462-AEE0-B044A8ABAAB6}" dt="2023-11-05T10:02:53.539" v="2012" actId="165"/>
          <ac:spMkLst>
            <pc:docMk/>
            <pc:sldMk cId="222286871" sldId="459"/>
            <ac:spMk id="22" creationId="{6AECFBF9-54CC-C7B9-1456-0AA918F900A5}"/>
          </ac:spMkLst>
        </pc:spChg>
        <pc:spChg chg="mod">
          <ac:chgData name="kotaro uzawa" userId="3dd9582fdb51bf36" providerId="LiveId" clId="{0D8742FE-B157-4462-AEE0-B044A8ABAAB6}" dt="2023-11-05T10:02:53.539" v="2012" actId="165"/>
          <ac:spMkLst>
            <pc:docMk/>
            <pc:sldMk cId="222286871" sldId="459"/>
            <ac:spMk id="23" creationId="{50CF1936-A3E1-0640-0584-15DAC2767B1C}"/>
          </ac:spMkLst>
        </pc:spChg>
        <pc:spChg chg="mod">
          <ac:chgData name="kotaro uzawa" userId="3dd9582fdb51bf36" providerId="LiveId" clId="{0D8742FE-B157-4462-AEE0-B044A8ABAAB6}" dt="2023-11-04T18:09:16.229" v="103" actId="165"/>
          <ac:spMkLst>
            <pc:docMk/>
            <pc:sldMk cId="222286871" sldId="459"/>
            <ac:spMk id="23" creationId="{6C814302-0BEA-CDF7-3012-DF5E23E3E485}"/>
          </ac:spMkLst>
        </pc:spChg>
        <pc:spChg chg="mod">
          <ac:chgData name="kotaro uzawa" userId="3dd9582fdb51bf36" providerId="LiveId" clId="{0D8742FE-B157-4462-AEE0-B044A8ABAAB6}" dt="2023-11-05T10:02:53.539" v="2012" actId="165"/>
          <ac:spMkLst>
            <pc:docMk/>
            <pc:sldMk cId="222286871" sldId="459"/>
            <ac:spMk id="24" creationId="{5C1D79B6-1A36-72A4-7F91-3B157B5B60F8}"/>
          </ac:spMkLst>
        </pc:spChg>
        <pc:spChg chg="mod">
          <ac:chgData name="kotaro uzawa" userId="3dd9582fdb51bf36" providerId="LiveId" clId="{0D8742FE-B157-4462-AEE0-B044A8ABAAB6}" dt="2023-11-04T18:09:16.229" v="103" actId="165"/>
          <ac:spMkLst>
            <pc:docMk/>
            <pc:sldMk cId="222286871" sldId="459"/>
            <ac:spMk id="24" creationId="{C30102AD-E9B3-FFB1-456F-F7368313BC97}"/>
          </ac:spMkLst>
        </pc:spChg>
        <pc:spChg chg="add mod topLvl">
          <ac:chgData name="kotaro uzawa" userId="3dd9582fdb51bf36" providerId="LiveId" clId="{0D8742FE-B157-4462-AEE0-B044A8ABAAB6}" dt="2023-11-05T15:53:16.361" v="6675" actId="164"/>
          <ac:spMkLst>
            <pc:docMk/>
            <pc:sldMk cId="222286871" sldId="459"/>
            <ac:spMk id="25" creationId="{2033C56C-8ED9-E243-8F2C-85CECB23489C}"/>
          </ac:spMkLst>
        </pc:spChg>
        <pc:spChg chg="mod">
          <ac:chgData name="kotaro uzawa" userId="3dd9582fdb51bf36" providerId="LiveId" clId="{0D8742FE-B157-4462-AEE0-B044A8ABAAB6}" dt="2023-11-04T18:09:16.229" v="103" actId="165"/>
          <ac:spMkLst>
            <pc:docMk/>
            <pc:sldMk cId="222286871" sldId="459"/>
            <ac:spMk id="25" creationId="{475C12CF-9A55-A9BC-7B83-24699EBCC88E}"/>
          </ac:spMkLst>
        </pc:spChg>
        <pc:spChg chg="add del mod">
          <ac:chgData name="kotaro uzawa" userId="3dd9582fdb51bf36" providerId="LiveId" clId="{0D8742FE-B157-4462-AEE0-B044A8ABAAB6}" dt="2023-11-05T10:01:26.811" v="1994" actId="21"/>
          <ac:spMkLst>
            <pc:docMk/>
            <pc:sldMk cId="222286871" sldId="459"/>
            <ac:spMk id="26" creationId="{2E96AF41-AAC6-91F5-886B-9F9D9F83B319}"/>
          </ac:spMkLst>
        </pc:spChg>
        <pc:spChg chg="del mod">
          <ac:chgData name="kotaro uzawa" userId="3dd9582fdb51bf36" providerId="LiveId" clId="{0D8742FE-B157-4462-AEE0-B044A8ABAAB6}" dt="2023-11-04T18:08:16.600" v="93" actId="21"/>
          <ac:spMkLst>
            <pc:docMk/>
            <pc:sldMk cId="222286871" sldId="459"/>
            <ac:spMk id="26" creationId="{D7EE60F3-4729-A8F6-0378-C88E92D05F79}"/>
          </ac:spMkLst>
        </pc:spChg>
        <pc:spChg chg="add del mod">
          <ac:chgData name="kotaro uzawa" userId="3dd9582fdb51bf36" providerId="LiveId" clId="{0D8742FE-B157-4462-AEE0-B044A8ABAAB6}" dt="2023-11-05T10:01:31.428" v="1996" actId="21"/>
          <ac:spMkLst>
            <pc:docMk/>
            <pc:sldMk cId="222286871" sldId="459"/>
            <ac:spMk id="27" creationId="{76972A16-DBA4-70AE-3865-275B31570459}"/>
          </ac:spMkLst>
        </pc:spChg>
        <pc:spChg chg="del mod topLvl">
          <ac:chgData name="kotaro uzawa" userId="3dd9582fdb51bf36" providerId="LiveId" clId="{0D8742FE-B157-4462-AEE0-B044A8ABAAB6}" dt="2023-11-04T18:25:21.776" v="475" actId="21"/>
          <ac:spMkLst>
            <pc:docMk/>
            <pc:sldMk cId="222286871" sldId="459"/>
            <ac:spMk id="27" creationId="{E88F0797-DB5A-353B-2215-2DBF62BDE802}"/>
          </ac:spMkLst>
        </pc:spChg>
        <pc:spChg chg="del mod topLvl">
          <ac:chgData name="kotaro uzawa" userId="3dd9582fdb51bf36" providerId="LiveId" clId="{0D8742FE-B157-4462-AEE0-B044A8ABAAB6}" dt="2023-11-04T18:11:37.138" v="161" actId="21"/>
          <ac:spMkLst>
            <pc:docMk/>
            <pc:sldMk cId="222286871" sldId="459"/>
            <ac:spMk id="28" creationId="{3288E32A-66D2-EE3E-ED52-800BA65C9427}"/>
          </ac:spMkLst>
        </pc:spChg>
        <pc:spChg chg="mod">
          <ac:chgData name="kotaro uzawa" userId="3dd9582fdb51bf36" providerId="LiveId" clId="{0D8742FE-B157-4462-AEE0-B044A8ABAAB6}" dt="2023-11-05T09:58:14.171" v="1949"/>
          <ac:spMkLst>
            <pc:docMk/>
            <pc:sldMk cId="222286871" sldId="459"/>
            <ac:spMk id="29" creationId="{5ABFEFD3-360F-87AD-A1BA-CE69DC70352A}"/>
          </ac:spMkLst>
        </pc:spChg>
        <pc:spChg chg="add mod">
          <ac:chgData name="kotaro uzawa" userId="3dd9582fdb51bf36" providerId="LiveId" clId="{0D8742FE-B157-4462-AEE0-B044A8ABAAB6}" dt="2023-11-04T18:08:12.420" v="92" actId="571"/>
          <ac:spMkLst>
            <pc:docMk/>
            <pc:sldMk cId="222286871" sldId="459"/>
            <ac:spMk id="29" creationId="{B903DDDF-892B-A841-F732-42EE2702E037}"/>
          </ac:spMkLst>
        </pc:spChg>
        <pc:spChg chg="mod">
          <ac:chgData name="kotaro uzawa" userId="3dd9582fdb51bf36" providerId="LiveId" clId="{0D8742FE-B157-4462-AEE0-B044A8ABAAB6}" dt="2023-11-05T09:58:14.171" v="1949"/>
          <ac:spMkLst>
            <pc:docMk/>
            <pc:sldMk cId="222286871" sldId="459"/>
            <ac:spMk id="30" creationId="{C59B08DB-C5E4-D165-8DFD-EB26B6AF6695}"/>
          </ac:spMkLst>
        </pc:spChg>
        <pc:spChg chg="add del mod">
          <ac:chgData name="kotaro uzawa" userId="3dd9582fdb51bf36" providerId="LiveId" clId="{0D8742FE-B157-4462-AEE0-B044A8ABAAB6}" dt="2023-11-05T10:00:45.544" v="1992" actId="21"/>
          <ac:spMkLst>
            <pc:docMk/>
            <pc:sldMk cId="222286871" sldId="459"/>
            <ac:spMk id="31" creationId="{3DAA0A88-66F4-5525-4059-1F4266FD56F1}"/>
          </ac:spMkLst>
        </pc:spChg>
        <pc:spChg chg="add del mod">
          <ac:chgData name="kotaro uzawa" userId="3dd9582fdb51bf36" providerId="LiveId" clId="{0D8742FE-B157-4462-AEE0-B044A8ABAAB6}" dt="2023-11-04T18:25:09.997" v="472" actId="21"/>
          <ac:spMkLst>
            <pc:docMk/>
            <pc:sldMk cId="222286871" sldId="459"/>
            <ac:spMk id="34" creationId="{053076B6-3543-15C8-B6B2-5001777AAC0D}"/>
          </ac:spMkLst>
        </pc:spChg>
        <pc:spChg chg="add del mod">
          <ac:chgData name="kotaro uzawa" userId="3dd9582fdb51bf36" providerId="LiveId" clId="{0D8742FE-B157-4462-AEE0-B044A8ABAAB6}" dt="2023-11-04T18:25:25.462" v="477" actId="21"/>
          <ac:spMkLst>
            <pc:docMk/>
            <pc:sldMk cId="222286871" sldId="459"/>
            <ac:spMk id="35" creationId="{0ED3F156-53A8-AFBC-A87A-A2D4115A3812}"/>
          </ac:spMkLst>
        </pc:spChg>
        <pc:spChg chg="del mod topLvl">
          <ac:chgData name="kotaro uzawa" userId="3dd9582fdb51bf36" providerId="LiveId" clId="{0D8742FE-B157-4462-AEE0-B044A8ABAAB6}" dt="2023-11-05T09:59:56.402" v="1972" actId="21"/>
          <ac:spMkLst>
            <pc:docMk/>
            <pc:sldMk cId="222286871" sldId="459"/>
            <ac:spMk id="35" creationId="{DE382FFC-B9BA-EB92-96ED-E27CD4DDD344}"/>
          </ac:spMkLst>
        </pc:spChg>
        <pc:spChg chg="del mod">
          <ac:chgData name="kotaro uzawa" userId="3dd9582fdb51bf36" providerId="LiveId" clId="{0D8742FE-B157-4462-AEE0-B044A8ABAAB6}" dt="2023-11-05T09:59:33.770" v="1966" actId="21"/>
          <ac:spMkLst>
            <pc:docMk/>
            <pc:sldMk cId="222286871" sldId="459"/>
            <ac:spMk id="36" creationId="{2FA24F27-11C5-F3AD-2E07-A4DC6C324E5B}"/>
          </ac:spMkLst>
        </pc:spChg>
        <pc:spChg chg="del mod">
          <ac:chgData name="kotaro uzawa" userId="3dd9582fdb51bf36" providerId="LiveId" clId="{0D8742FE-B157-4462-AEE0-B044A8ABAAB6}" dt="2023-11-05T10:00:03.363" v="1976" actId="21"/>
          <ac:spMkLst>
            <pc:docMk/>
            <pc:sldMk cId="222286871" sldId="459"/>
            <ac:spMk id="41" creationId="{2173CED0-51DD-494E-E3A8-D2D4B84A5B8D}"/>
          </ac:spMkLst>
        </pc:spChg>
        <pc:spChg chg="del mod topLvl">
          <ac:chgData name="kotaro uzawa" userId="3dd9582fdb51bf36" providerId="LiveId" clId="{0D8742FE-B157-4462-AEE0-B044A8ABAAB6}" dt="2023-11-05T10:00:06.221" v="1977" actId="21"/>
          <ac:spMkLst>
            <pc:docMk/>
            <pc:sldMk cId="222286871" sldId="459"/>
            <ac:spMk id="42" creationId="{5FB9EDAF-55C9-D817-BB56-4D424FC69A79}"/>
          </ac:spMkLst>
        </pc:spChg>
        <pc:spChg chg="del mod">
          <ac:chgData name="kotaro uzawa" userId="3dd9582fdb51bf36" providerId="LiveId" clId="{0D8742FE-B157-4462-AEE0-B044A8ABAAB6}" dt="2023-11-05T10:00:01.160" v="1975" actId="21"/>
          <ac:spMkLst>
            <pc:docMk/>
            <pc:sldMk cId="222286871" sldId="459"/>
            <ac:spMk id="43" creationId="{70F786C4-D7C1-B069-DA34-8366B470DB8D}"/>
          </ac:spMkLst>
        </pc:spChg>
        <pc:spChg chg="del mod">
          <ac:chgData name="kotaro uzawa" userId="3dd9582fdb51bf36" providerId="LiveId" clId="{0D8742FE-B157-4462-AEE0-B044A8ABAAB6}" dt="2023-11-05T09:59:39.047" v="1967" actId="21"/>
          <ac:spMkLst>
            <pc:docMk/>
            <pc:sldMk cId="222286871" sldId="459"/>
            <ac:spMk id="44" creationId="{BB313882-A779-6F3B-C2FF-181D31B213AB}"/>
          </ac:spMkLst>
        </pc:spChg>
        <pc:spChg chg="mod">
          <ac:chgData name="kotaro uzawa" userId="3dd9582fdb51bf36" providerId="LiveId" clId="{0D8742FE-B157-4462-AEE0-B044A8ABAAB6}" dt="2023-11-05T10:00:27.051" v="1985" actId="1076"/>
          <ac:spMkLst>
            <pc:docMk/>
            <pc:sldMk cId="222286871" sldId="459"/>
            <ac:spMk id="45" creationId="{60E261FF-9623-BACB-2E89-908FEACD27B0}"/>
          </ac:spMkLst>
        </pc:spChg>
        <pc:spChg chg="mod">
          <ac:chgData name="kotaro uzawa" userId="3dd9582fdb51bf36" providerId="LiveId" clId="{0D8742FE-B157-4462-AEE0-B044A8ABAAB6}" dt="2023-11-05T10:00:39.951" v="1990" actId="1076"/>
          <ac:spMkLst>
            <pc:docMk/>
            <pc:sldMk cId="222286871" sldId="459"/>
            <ac:spMk id="46" creationId="{D6543B4F-AA32-B2CE-A273-0A17C3A3F108}"/>
          </ac:spMkLst>
        </pc:spChg>
        <pc:spChg chg="mod">
          <ac:chgData name="kotaro uzawa" userId="3dd9582fdb51bf36" providerId="LiveId" clId="{0D8742FE-B157-4462-AEE0-B044A8ABAAB6}" dt="2023-11-05T10:00:36.891" v="1989" actId="688"/>
          <ac:spMkLst>
            <pc:docMk/>
            <pc:sldMk cId="222286871" sldId="459"/>
            <ac:spMk id="47" creationId="{69DCCF31-EF00-3011-9BE0-DB7165586784}"/>
          </ac:spMkLst>
        </pc:spChg>
        <pc:spChg chg="add del mod">
          <ac:chgData name="kotaro uzawa" userId="3dd9582fdb51bf36" providerId="LiveId" clId="{0D8742FE-B157-4462-AEE0-B044A8ABAAB6}" dt="2023-11-05T10:01:35.295" v="1998"/>
          <ac:spMkLst>
            <pc:docMk/>
            <pc:sldMk cId="222286871" sldId="459"/>
            <ac:spMk id="48" creationId="{2AB65E48-F618-C6C4-C511-76B94C3BB6C0}"/>
          </ac:spMkLst>
        </pc:spChg>
        <pc:spChg chg="add mod">
          <ac:chgData name="kotaro uzawa" userId="3dd9582fdb51bf36" providerId="LiveId" clId="{0D8742FE-B157-4462-AEE0-B044A8ABAAB6}" dt="2023-11-05T15:53:16.361" v="6675" actId="164"/>
          <ac:spMkLst>
            <pc:docMk/>
            <pc:sldMk cId="222286871" sldId="459"/>
            <ac:spMk id="49" creationId="{E8FF35C3-04DF-6613-3A6F-531E252EC933}"/>
          </ac:spMkLst>
        </pc:spChg>
        <pc:spChg chg="add mod">
          <ac:chgData name="kotaro uzawa" userId="3dd9582fdb51bf36" providerId="LiveId" clId="{0D8742FE-B157-4462-AEE0-B044A8ABAAB6}" dt="2023-11-05T15:53:16.361" v="6675" actId="164"/>
          <ac:spMkLst>
            <pc:docMk/>
            <pc:sldMk cId="222286871" sldId="459"/>
            <ac:spMk id="50" creationId="{28EACB5D-F007-E9D0-2AD5-20FE7159D90A}"/>
          </ac:spMkLst>
        </pc:spChg>
        <pc:spChg chg="add mod">
          <ac:chgData name="kotaro uzawa" userId="3dd9582fdb51bf36" providerId="LiveId" clId="{0D8742FE-B157-4462-AEE0-B044A8ABAAB6}" dt="2023-11-05T10:03:04.563" v="2016" actId="164"/>
          <ac:spMkLst>
            <pc:docMk/>
            <pc:sldMk cId="222286871" sldId="459"/>
            <ac:spMk id="51" creationId="{D611CFB7-5F2D-6250-B0CD-AD3A44C6A003}"/>
          </ac:spMkLst>
        </pc:spChg>
        <pc:spChg chg="mod">
          <ac:chgData name="kotaro uzawa" userId="3dd9582fdb51bf36" providerId="LiveId" clId="{0D8742FE-B157-4462-AEE0-B044A8ABAAB6}" dt="2023-11-05T10:02:57.448" v="2014"/>
          <ac:spMkLst>
            <pc:docMk/>
            <pc:sldMk cId="222286871" sldId="459"/>
            <ac:spMk id="53" creationId="{28A2D593-AEE7-A42F-50A8-17BF089B2C80}"/>
          </ac:spMkLst>
        </pc:spChg>
        <pc:spChg chg="mod">
          <ac:chgData name="kotaro uzawa" userId="3dd9582fdb51bf36" providerId="LiveId" clId="{0D8742FE-B157-4462-AEE0-B044A8ABAAB6}" dt="2023-11-05T10:02:57.448" v="2014"/>
          <ac:spMkLst>
            <pc:docMk/>
            <pc:sldMk cId="222286871" sldId="459"/>
            <ac:spMk id="54" creationId="{9AADD219-A4EA-240D-67AA-01B7292FBC70}"/>
          </ac:spMkLst>
        </pc:spChg>
        <pc:spChg chg="mod">
          <ac:chgData name="kotaro uzawa" userId="3dd9582fdb51bf36" providerId="LiveId" clId="{0D8742FE-B157-4462-AEE0-B044A8ABAAB6}" dt="2023-11-05T10:02:57.448" v="2014"/>
          <ac:spMkLst>
            <pc:docMk/>
            <pc:sldMk cId="222286871" sldId="459"/>
            <ac:spMk id="56" creationId="{77C51BEE-E922-0E15-8776-F142425FE763}"/>
          </ac:spMkLst>
        </pc:spChg>
        <pc:spChg chg="mod">
          <ac:chgData name="kotaro uzawa" userId="3dd9582fdb51bf36" providerId="LiveId" clId="{0D8742FE-B157-4462-AEE0-B044A8ABAAB6}" dt="2023-11-05T10:02:57.448" v="2014"/>
          <ac:spMkLst>
            <pc:docMk/>
            <pc:sldMk cId="222286871" sldId="459"/>
            <ac:spMk id="57" creationId="{F809B2CA-64AC-C5BF-D4D2-F1FA607EB364}"/>
          </ac:spMkLst>
        </pc:spChg>
        <pc:spChg chg="add mod">
          <ac:chgData name="kotaro uzawa" userId="3dd9582fdb51bf36" providerId="LiveId" clId="{0D8742FE-B157-4462-AEE0-B044A8ABAAB6}" dt="2023-11-05T15:55:19.649" v="6699" actId="1076"/>
          <ac:spMkLst>
            <pc:docMk/>
            <pc:sldMk cId="222286871" sldId="459"/>
            <ac:spMk id="60" creationId="{211B15A8-8538-C3AD-5463-3FEBD5AFEFA9}"/>
          </ac:spMkLst>
        </pc:spChg>
        <pc:spChg chg="add del mod">
          <ac:chgData name="kotaro uzawa" userId="3dd9582fdb51bf36" providerId="LiveId" clId="{0D8742FE-B157-4462-AEE0-B044A8ABAAB6}" dt="2023-11-05T10:05:39.966" v="2064" actId="21"/>
          <ac:spMkLst>
            <pc:docMk/>
            <pc:sldMk cId="222286871" sldId="459"/>
            <ac:spMk id="61" creationId="{F63B76EC-1927-124D-473D-3FE39DFC8E95}"/>
          </ac:spMkLst>
        </pc:spChg>
        <pc:spChg chg="add del mod">
          <ac:chgData name="kotaro uzawa" userId="3dd9582fdb51bf36" providerId="LiveId" clId="{0D8742FE-B157-4462-AEE0-B044A8ABAAB6}" dt="2023-11-05T10:05:37.359" v="2063" actId="21"/>
          <ac:spMkLst>
            <pc:docMk/>
            <pc:sldMk cId="222286871" sldId="459"/>
            <ac:spMk id="62" creationId="{FA9668C8-69AF-8EE2-FAFB-AA1EEF663236}"/>
          </ac:spMkLst>
        </pc:spChg>
        <pc:spChg chg="add mod">
          <ac:chgData name="kotaro uzawa" userId="3dd9582fdb51bf36" providerId="LiveId" clId="{0D8742FE-B157-4462-AEE0-B044A8ABAAB6}" dt="2023-11-05T15:53:16.361" v="6675" actId="164"/>
          <ac:spMkLst>
            <pc:docMk/>
            <pc:sldMk cId="222286871" sldId="459"/>
            <ac:spMk id="64" creationId="{7462D4C5-2E79-B1B5-2C11-CF66AAACD71E}"/>
          </ac:spMkLst>
        </pc:spChg>
        <pc:spChg chg="add mod">
          <ac:chgData name="kotaro uzawa" userId="3dd9582fdb51bf36" providerId="LiveId" clId="{0D8742FE-B157-4462-AEE0-B044A8ABAAB6}" dt="2023-11-05T15:54:42.749" v="6692" actId="1076"/>
          <ac:spMkLst>
            <pc:docMk/>
            <pc:sldMk cId="222286871" sldId="459"/>
            <ac:spMk id="65" creationId="{E0EF6618-AA60-760A-477E-0EE0B408BECB}"/>
          </ac:spMkLst>
        </pc:spChg>
        <pc:grpChg chg="add mod">
          <ac:chgData name="kotaro uzawa" userId="3dd9582fdb51bf36" providerId="LiveId" clId="{0D8742FE-B157-4462-AEE0-B044A8ABAAB6}" dt="2023-11-05T18:30:16.717" v="7912" actId="164"/>
          <ac:grpSpMkLst>
            <pc:docMk/>
            <pc:sldMk cId="222286871" sldId="459"/>
            <ac:grpSpMk id="4" creationId="{4701FB33-9CBB-5D4B-74E2-FA85B8068EEE}"/>
          </ac:grpSpMkLst>
        </pc:grpChg>
        <pc:grpChg chg="add mod">
          <ac:chgData name="kotaro uzawa" userId="3dd9582fdb51bf36" providerId="LiveId" clId="{0D8742FE-B157-4462-AEE0-B044A8ABAAB6}" dt="2023-11-05T18:30:16.717" v="7912" actId="164"/>
          <ac:grpSpMkLst>
            <pc:docMk/>
            <pc:sldMk cId="222286871" sldId="459"/>
            <ac:grpSpMk id="10" creationId="{727017D0-A5BC-664A-033C-77586D9CB73D}"/>
          </ac:grpSpMkLst>
        </pc:grpChg>
        <pc:grpChg chg="add del mod">
          <ac:chgData name="kotaro uzawa" userId="3dd9582fdb51bf36" providerId="LiveId" clId="{0D8742FE-B157-4462-AEE0-B044A8ABAAB6}" dt="2023-11-05T15:49:38.077" v="6600" actId="165"/>
          <ac:grpSpMkLst>
            <pc:docMk/>
            <pc:sldMk cId="222286871" sldId="459"/>
            <ac:grpSpMk id="10" creationId="{76AD8C22-0E56-F08D-688D-FF1B28C5CDA3}"/>
          </ac:grpSpMkLst>
        </pc:grpChg>
        <pc:grpChg chg="add del mod topLvl">
          <ac:chgData name="kotaro uzawa" userId="3dd9582fdb51bf36" providerId="LiveId" clId="{0D8742FE-B157-4462-AEE0-B044A8ABAAB6}" dt="2023-11-05T10:02:53.539" v="2012" actId="165"/>
          <ac:grpSpMkLst>
            <pc:docMk/>
            <pc:sldMk cId="222286871" sldId="459"/>
            <ac:grpSpMk id="12" creationId="{56E2658D-9777-361D-94F7-4FF0ACB8E03E}"/>
          </ac:grpSpMkLst>
        </pc:grpChg>
        <pc:grpChg chg="mod topLvl">
          <ac:chgData name="kotaro uzawa" userId="3dd9582fdb51bf36" providerId="LiveId" clId="{0D8742FE-B157-4462-AEE0-B044A8ABAAB6}" dt="2023-11-05T10:03:12.199" v="2017" actId="164"/>
          <ac:grpSpMkLst>
            <pc:docMk/>
            <pc:sldMk cId="222286871" sldId="459"/>
            <ac:grpSpMk id="15" creationId="{3DCAC889-8423-52AD-3359-8B27AE6828CA}"/>
          </ac:grpSpMkLst>
        </pc:grpChg>
        <pc:grpChg chg="add del mod topLvl">
          <ac:chgData name="kotaro uzawa" userId="3dd9582fdb51bf36" providerId="LiveId" clId="{0D8742FE-B157-4462-AEE0-B044A8ABAAB6}" dt="2023-11-05T18:27:55.400" v="7899" actId="165"/>
          <ac:grpSpMkLst>
            <pc:docMk/>
            <pc:sldMk cId="222286871" sldId="459"/>
            <ac:grpSpMk id="16" creationId="{95B5C7BD-CAA3-97D0-73F0-2B1AFBA74C83}"/>
          </ac:grpSpMkLst>
        </pc:grpChg>
        <pc:grpChg chg="add del mod">
          <ac:chgData name="kotaro uzawa" userId="3dd9582fdb51bf36" providerId="LiveId" clId="{0D8742FE-B157-4462-AEE0-B044A8ABAAB6}" dt="2023-11-04T18:08:21.421" v="94" actId="165"/>
          <ac:grpSpMkLst>
            <pc:docMk/>
            <pc:sldMk cId="222286871" sldId="459"/>
            <ac:grpSpMk id="16" creationId="{CB607008-C4F5-971D-DD04-B5A310EB2252}"/>
          </ac:grpSpMkLst>
        </pc:grpChg>
        <pc:grpChg chg="del mod topLvl">
          <ac:chgData name="kotaro uzawa" userId="3dd9582fdb51bf36" providerId="LiveId" clId="{0D8742FE-B157-4462-AEE0-B044A8ABAAB6}" dt="2023-11-05T10:02:56.800" v="2013" actId="21"/>
          <ac:grpSpMkLst>
            <pc:docMk/>
            <pc:sldMk cId="222286871" sldId="459"/>
            <ac:grpSpMk id="16" creationId="{FD3159EF-2BF6-5611-CFF7-1DE23BD323DB}"/>
          </ac:grpSpMkLst>
        </pc:grpChg>
        <pc:grpChg chg="add del mod">
          <ac:chgData name="kotaro uzawa" userId="3dd9582fdb51bf36" providerId="LiveId" clId="{0D8742FE-B157-4462-AEE0-B044A8ABAAB6}" dt="2023-11-05T18:27:50.476" v="7898" actId="165"/>
          <ac:grpSpMkLst>
            <pc:docMk/>
            <pc:sldMk cId="222286871" sldId="459"/>
            <ac:grpSpMk id="17" creationId="{BCF6D517-BE91-D0E2-BA63-04604C80E733}"/>
          </ac:grpSpMkLst>
        </pc:grpChg>
        <pc:grpChg chg="del mod topLvl">
          <ac:chgData name="kotaro uzawa" userId="3dd9582fdb51bf36" providerId="LiveId" clId="{0D8742FE-B157-4462-AEE0-B044A8ABAAB6}" dt="2023-11-05T10:02:56.800" v="2013" actId="21"/>
          <ac:grpSpMkLst>
            <pc:docMk/>
            <pc:sldMk cId="222286871" sldId="459"/>
            <ac:grpSpMk id="17" creationId="{E26570B2-4EE9-C698-B30F-01C911D2B821}"/>
          </ac:grpSpMkLst>
        </pc:grpChg>
        <pc:grpChg chg="add mod">
          <ac:chgData name="kotaro uzawa" userId="3dd9582fdb51bf36" providerId="LiveId" clId="{0D8742FE-B157-4462-AEE0-B044A8ABAAB6}" dt="2023-11-05T15:53:21.764" v="6676" actId="1076"/>
          <ac:grpSpMkLst>
            <pc:docMk/>
            <pc:sldMk cId="222286871" sldId="459"/>
            <ac:grpSpMk id="18" creationId="{56863EAE-695F-F4C7-4742-56FE7A26DAB8}"/>
          </ac:grpSpMkLst>
        </pc:grpChg>
        <pc:grpChg chg="del mod topLvl">
          <ac:chgData name="kotaro uzawa" userId="3dd9582fdb51bf36" providerId="LiveId" clId="{0D8742FE-B157-4462-AEE0-B044A8ABAAB6}" dt="2023-11-04T18:09:00.805" v="99" actId="165"/>
          <ac:grpSpMkLst>
            <pc:docMk/>
            <pc:sldMk cId="222286871" sldId="459"/>
            <ac:grpSpMk id="19" creationId="{2B2E81ED-13EB-5398-6DE9-9402491239ED}"/>
          </ac:grpSpMkLst>
        </pc:grpChg>
        <pc:grpChg chg="del mod topLvl">
          <ac:chgData name="kotaro uzawa" userId="3dd9582fdb51bf36" providerId="LiveId" clId="{0D8742FE-B157-4462-AEE0-B044A8ABAAB6}" dt="2023-11-04T18:09:21.130" v="104" actId="21"/>
          <ac:grpSpMkLst>
            <pc:docMk/>
            <pc:sldMk cId="222286871" sldId="459"/>
            <ac:grpSpMk id="20" creationId="{46DD1CC8-BC16-2ADF-13D6-1DA3456C93E1}"/>
          </ac:grpSpMkLst>
        </pc:grpChg>
        <pc:grpChg chg="del mod topLvl">
          <ac:chgData name="kotaro uzawa" userId="3dd9582fdb51bf36" providerId="LiveId" clId="{0D8742FE-B157-4462-AEE0-B044A8ABAAB6}" dt="2023-11-04T18:09:21.130" v="104" actId="21"/>
          <ac:grpSpMkLst>
            <pc:docMk/>
            <pc:sldMk cId="222286871" sldId="459"/>
            <ac:grpSpMk id="21" creationId="{241E7308-F39B-7A4D-47E1-2AA5B025CB55}"/>
          </ac:grpSpMkLst>
        </pc:grpChg>
        <pc:grpChg chg="add del mod">
          <ac:chgData name="kotaro uzawa" userId="3dd9582fdb51bf36" providerId="LiveId" clId="{0D8742FE-B157-4462-AEE0-B044A8ABAAB6}" dt="2023-11-05T10:01:26.811" v="1994" actId="21"/>
          <ac:grpSpMkLst>
            <pc:docMk/>
            <pc:sldMk cId="222286871" sldId="459"/>
            <ac:grpSpMk id="28" creationId="{B7A8A139-8744-9D12-AAF1-73AAFDBCB362}"/>
          </ac:grpSpMkLst>
        </pc:grpChg>
        <pc:grpChg chg="add del mod">
          <ac:chgData name="kotaro uzawa" userId="3dd9582fdb51bf36" providerId="LiveId" clId="{0D8742FE-B157-4462-AEE0-B044A8ABAAB6}" dt="2023-11-04T18:09:16.229" v="103" actId="165"/>
          <ac:grpSpMkLst>
            <pc:docMk/>
            <pc:sldMk cId="222286871" sldId="459"/>
            <ac:grpSpMk id="30" creationId="{1AC634B0-0853-BD60-237D-995E2225B304}"/>
          </ac:grpSpMkLst>
        </pc:grpChg>
        <pc:grpChg chg="add del mod">
          <ac:chgData name="kotaro uzawa" userId="3dd9582fdb51bf36" providerId="LiveId" clId="{0D8742FE-B157-4462-AEE0-B044A8ABAAB6}" dt="2023-11-05T10:02:47.512" v="2011" actId="165"/>
          <ac:grpSpMkLst>
            <pc:docMk/>
            <pc:sldMk cId="222286871" sldId="459"/>
            <ac:grpSpMk id="32" creationId="{7C2D3131-FD39-78ED-8AA0-C6E00F914F01}"/>
          </ac:grpSpMkLst>
        </pc:grpChg>
        <pc:grpChg chg="add del mod">
          <ac:chgData name="kotaro uzawa" userId="3dd9582fdb51bf36" providerId="LiveId" clId="{0D8742FE-B157-4462-AEE0-B044A8ABAAB6}" dt="2023-11-05T09:59:52.706" v="1971" actId="165"/>
          <ac:grpSpMkLst>
            <pc:docMk/>
            <pc:sldMk cId="222286871" sldId="459"/>
            <ac:grpSpMk id="33" creationId="{4194CCC1-65B4-6CBF-DCED-1953E16FBC62}"/>
          </ac:grpSpMkLst>
        </pc:grpChg>
        <pc:grpChg chg="del mod topLvl">
          <ac:chgData name="kotaro uzawa" userId="3dd9582fdb51bf36" providerId="LiveId" clId="{0D8742FE-B157-4462-AEE0-B044A8ABAAB6}" dt="2023-11-05T10:00:06.221" v="1977" actId="21"/>
          <ac:grpSpMkLst>
            <pc:docMk/>
            <pc:sldMk cId="222286871" sldId="459"/>
            <ac:grpSpMk id="34" creationId="{F3CD8D4A-B304-D9B8-5104-B00F3465119A}"/>
          </ac:grpSpMkLst>
        </pc:grpChg>
        <pc:grpChg chg="mod topLvl">
          <ac:chgData name="kotaro uzawa" userId="3dd9582fdb51bf36" providerId="LiveId" clId="{0D8742FE-B157-4462-AEE0-B044A8ABAAB6}" dt="2023-11-05T15:53:16.361" v="6675" actId="164"/>
          <ac:grpSpMkLst>
            <pc:docMk/>
            <pc:sldMk cId="222286871" sldId="459"/>
            <ac:grpSpMk id="38" creationId="{906F4AD3-06D6-F385-6887-8E5047B91C82}"/>
          </ac:grpSpMkLst>
        </pc:grpChg>
        <pc:grpChg chg="del mod">
          <ac:chgData name="kotaro uzawa" userId="3dd9582fdb51bf36" providerId="LiveId" clId="{0D8742FE-B157-4462-AEE0-B044A8ABAAB6}" dt="2023-11-05T09:59:39.047" v="1967" actId="21"/>
          <ac:grpSpMkLst>
            <pc:docMk/>
            <pc:sldMk cId="222286871" sldId="459"/>
            <ac:grpSpMk id="39" creationId="{A07F2C4B-69E0-D09E-11C5-E7D268648BDD}"/>
          </ac:grpSpMkLst>
        </pc:grpChg>
        <pc:grpChg chg="del mod">
          <ac:chgData name="kotaro uzawa" userId="3dd9582fdb51bf36" providerId="LiveId" clId="{0D8742FE-B157-4462-AEE0-B044A8ABAAB6}" dt="2023-11-05T10:00:03.363" v="1976" actId="21"/>
          <ac:grpSpMkLst>
            <pc:docMk/>
            <pc:sldMk cId="222286871" sldId="459"/>
            <ac:grpSpMk id="40" creationId="{82799FE7-3C6C-48C9-3A6C-35E2B0E78CF3}"/>
          </ac:grpSpMkLst>
        </pc:grpChg>
        <pc:grpChg chg="add mod">
          <ac:chgData name="kotaro uzawa" userId="3dd9582fdb51bf36" providerId="LiveId" clId="{0D8742FE-B157-4462-AEE0-B044A8ABAAB6}" dt="2023-11-05T10:03:04.563" v="2016" actId="164"/>
          <ac:grpSpMkLst>
            <pc:docMk/>
            <pc:sldMk cId="222286871" sldId="459"/>
            <ac:grpSpMk id="52" creationId="{2E68CA05-BCA6-7DB4-FCFC-107064103987}"/>
          </ac:grpSpMkLst>
        </pc:grpChg>
        <pc:grpChg chg="add mod">
          <ac:chgData name="kotaro uzawa" userId="3dd9582fdb51bf36" providerId="LiveId" clId="{0D8742FE-B157-4462-AEE0-B044A8ABAAB6}" dt="2023-11-05T10:03:04.563" v="2016" actId="164"/>
          <ac:grpSpMkLst>
            <pc:docMk/>
            <pc:sldMk cId="222286871" sldId="459"/>
            <ac:grpSpMk id="55" creationId="{D6EBFEF0-8A05-F87D-0A88-04F19306ED12}"/>
          </ac:grpSpMkLst>
        </pc:grpChg>
        <pc:grpChg chg="add mod">
          <ac:chgData name="kotaro uzawa" userId="3dd9582fdb51bf36" providerId="LiveId" clId="{0D8742FE-B157-4462-AEE0-B044A8ABAAB6}" dt="2023-11-05T15:53:16.361" v="6675" actId="164"/>
          <ac:grpSpMkLst>
            <pc:docMk/>
            <pc:sldMk cId="222286871" sldId="459"/>
            <ac:grpSpMk id="58" creationId="{5B2D70D3-70DF-9DDA-6423-F709781BC3D2}"/>
          </ac:grpSpMkLst>
        </pc:grpChg>
        <pc:grpChg chg="add mod">
          <ac:chgData name="kotaro uzawa" userId="3dd9582fdb51bf36" providerId="LiveId" clId="{0D8742FE-B157-4462-AEE0-B044A8ABAAB6}" dt="2023-11-05T15:53:16.361" v="6675" actId="164"/>
          <ac:grpSpMkLst>
            <pc:docMk/>
            <pc:sldMk cId="222286871" sldId="459"/>
            <ac:grpSpMk id="59" creationId="{C29957C7-A88F-9E98-4EC5-32E11923DC1C}"/>
          </ac:grpSpMkLst>
        </pc:grpChg>
        <pc:picChg chg="del mod topLvl">
          <ac:chgData name="kotaro uzawa" userId="3dd9582fdb51bf36" providerId="LiveId" clId="{0D8742FE-B157-4462-AEE0-B044A8ABAAB6}" dt="2023-11-05T15:49:46.220" v="6603" actId="21"/>
          <ac:picMkLst>
            <pc:docMk/>
            <pc:sldMk cId="222286871" sldId="459"/>
            <ac:picMk id="4" creationId="{2D27A104-BB50-BD72-90EA-21F941FDA5BD}"/>
          </ac:picMkLst>
        </pc:picChg>
        <pc:picChg chg="mod">
          <ac:chgData name="kotaro uzawa" userId="3dd9582fdb51bf36" providerId="LiveId" clId="{0D8742FE-B157-4462-AEE0-B044A8ABAAB6}" dt="2023-11-05T18:30:11.111" v="7911" actId="1076"/>
          <ac:picMkLst>
            <pc:docMk/>
            <pc:sldMk cId="222286871" sldId="459"/>
            <ac:picMk id="5" creationId="{BA2F1082-E5AE-FBCC-31C1-769DC82A75DE}"/>
          </ac:picMkLst>
        </pc:picChg>
        <pc:picChg chg="mod topLvl">
          <ac:chgData name="kotaro uzawa" userId="3dd9582fdb51bf36" providerId="LiveId" clId="{0D8742FE-B157-4462-AEE0-B044A8ABAAB6}" dt="2023-11-05T18:28:14.198" v="7903" actId="164"/>
          <ac:picMkLst>
            <pc:docMk/>
            <pc:sldMk cId="222286871" sldId="459"/>
            <ac:picMk id="8" creationId="{B6BEB989-866D-E58D-2BE8-217F0A06C972}"/>
          </ac:picMkLst>
        </pc:picChg>
        <pc:picChg chg="add mod ord topLvl">
          <ac:chgData name="kotaro uzawa" userId="3dd9582fdb51bf36" providerId="LiveId" clId="{0D8742FE-B157-4462-AEE0-B044A8ABAAB6}" dt="2023-11-05T18:28:14.198" v="7903" actId="164"/>
          <ac:picMkLst>
            <pc:docMk/>
            <pc:sldMk cId="222286871" sldId="459"/>
            <ac:picMk id="14" creationId="{DCD949B9-B3F3-62D7-A6FB-38B2499F706F}"/>
          </ac:picMkLst>
        </pc:picChg>
        <pc:picChg chg="add del mod ord modCrop">
          <ac:chgData name="kotaro uzawa" userId="3dd9582fdb51bf36" providerId="LiveId" clId="{0D8742FE-B157-4462-AEE0-B044A8ABAAB6}" dt="2023-11-05T09:56:43.289" v="1934" actId="21"/>
          <ac:picMkLst>
            <pc:docMk/>
            <pc:sldMk cId="222286871" sldId="459"/>
            <ac:picMk id="37" creationId="{8851ED19-A862-E05E-6322-6BAF72435648}"/>
          </ac:picMkLst>
        </pc:picChg>
        <pc:cxnChg chg="add del mod">
          <ac:chgData name="kotaro uzawa" userId="3dd9582fdb51bf36" providerId="LiveId" clId="{0D8742FE-B157-4462-AEE0-B044A8ABAAB6}" dt="2023-11-04T18:25:21.776" v="475" actId="21"/>
          <ac:cxnSpMkLst>
            <pc:docMk/>
            <pc:sldMk cId="222286871" sldId="459"/>
            <ac:cxnSpMk id="33" creationId="{7166FA73-1390-1BF3-4878-6625C0E46541}"/>
          </ac:cxnSpMkLst>
        </pc:cxnChg>
      </pc:sldChg>
      <pc:sldChg chg="delSp modSp add del mod">
        <pc:chgData name="kotaro uzawa" userId="3dd9582fdb51bf36" providerId="LiveId" clId="{0D8742FE-B157-4462-AEE0-B044A8ABAAB6}" dt="2023-11-04T18:30:37.737" v="592" actId="2696"/>
        <pc:sldMkLst>
          <pc:docMk/>
          <pc:sldMk cId="1171822161" sldId="460"/>
        </pc:sldMkLst>
        <pc:spChg chg="mod">
          <ac:chgData name="kotaro uzawa" userId="3dd9582fdb51bf36" providerId="LiveId" clId="{0D8742FE-B157-4462-AEE0-B044A8ABAAB6}" dt="2023-11-04T18:12:59.785" v="174" actId="1076"/>
          <ac:spMkLst>
            <pc:docMk/>
            <pc:sldMk cId="1171822161" sldId="460"/>
            <ac:spMk id="18" creationId="{F3B6A1F2-291E-62EE-F95D-61CE14EDD905}"/>
          </ac:spMkLst>
        </pc:spChg>
        <pc:spChg chg="del mod">
          <ac:chgData name="kotaro uzawa" userId="3dd9582fdb51bf36" providerId="LiveId" clId="{0D8742FE-B157-4462-AEE0-B044A8ABAAB6}" dt="2023-11-04T18:13:05.363" v="175" actId="478"/>
          <ac:spMkLst>
            <pc:docMk/>
            <pc:sldMk cId="1171822161" sldId="460"/>
            <ac:spMk id="27" creationId="{E88F0797-DB5A-353B-2215-2DBF62BDE802}"/>
          </ac:spMkLst>
        </pc:spChg>
        <pc:spChg chg="del mod">
          <ac:chgData name="kotaro uzawa" userId="3dd9582fdb51bf36" providerId="LiveId" clId="{0D8742FE-B157-4462-AEE0-B044A8ABAAB6}" dt="2023-11-04T18:13:05.363" v="175" actId="478"/>
          <ac:spMkLst>
            <pc:docMk/>
            <pc:sldMk cId="1171822161" sldId="460"/>
            <ac:spMk id="31" creationId="{3DAA0A88-66F4-5525-4059-1F4266FD56F1}"/>
          </ac:spMkLst>
        </pc:spChg>
        <pc:cxnChg chg="del">
          <ac:chgData name="kotaro uzawa" userId="3dd9582fdb51bf36" providerId="LiveId" clId="{0D8742FE-B157-4462-AEE0-B044A8ABAAB6}" dt="2023-11-04T18:13:08.395" v="176" actId="21"/>
          <ac:cxnSpMkLst>
            <pc:docMk/>
            <pc:sldMk cId="1171822161" sldId="460"/>
            <ac:cxnSpMk id="33" creationId="{7166FA73-1390-1BF3-4878-6625C0E46541}"/>
          </ac:cxnSpMkLst>
        </pc:cxnChg>
      </pc:sldChg>
      <pc:sldChg chg="addSp delSp modSp add del mod ord">
        <pc:chgData name="kotaro uzawa" userId="3dd9582fdb51bf36" providerId="LiveId" clId="{0D8742FE-B157-4462-AEE0-B044A8ABAAB6}" dt="2023-11-05T10:20:57.948" v="2381" actId="2696"/>
        <pc:sldMkLst>
          <pc:docMk/>
          <pc:sldMk cId="2837651664" sldId="461"/>
        </pc:sldMkLst>
        <pc:spChg chg="del mod">
          <ac:chgData name="kotaro uzawa" userId="3dd9582fdb51bf36" providerId="LiveId" clId="{0D8742FE-B157-4462-AEE0-B044A8ABAAB6}" dt="2023-11-04T18:14:54.995" v="186" actId="21"/>
          <ac:spMkLst>
            <pc:docMk/>
            <pc:sldMk cId="2837651664" sldId="461"/>
            <ac:spMk id="4" creationId="{3D66BB88-127A-AE53-B84F-3D14317B5C07}"/>
          </ac:spMkLst>
        </pc:spChg>
        <pc:spChg chg="add mod">
          <ac:chgData name="kotaro uzawa" userId="3dd9582fdb51bf36" providerId="LiveId" clId="{0D8742FE-B157-4462-AEE0-B044A8ABAAB6}" dt="2023-11-04T18:21:13.518" v="379" actId="14100"/>
          <ac:spMkLst>
            <pc:docMk/>
            <pc:sldMk cId="2837651664" sldId="461"/>
            <ac:spMk id="16" creationId="{B4905DDB-BE12-4006-3D49-6A93AB530B30}"/>
          </ac:spMkLst>
        </pc:spChg>
        <pc:spChg chg="mod">
          <ac:chgData name="kotaro uzawa" userId="3dd9582fdb51bf36" providerId="LiveId" clId="{0D8742FE-B157-4462-AEE0-B044A8ABAAB6}" dt="2023-11-04T18:20:13.680" v="320"/>
          <ac:spMkLst>
            <pc:docMk/>
            <pc:sldMk cId="2837651664" sldId="461"/>
            <ac:spMk id="19" creationId="{A27D095C-8CA6-9902-3D9D-D59AECB6CC25}"/>
          </ac:spMkLst>
        </pc:spChg>
        <pc:spChg chg="del">
          <ac:chgData name="kotaro uzawa" userId="3dd9582fdb51bf36" providerId="LiveId" clId="{0D8742FE-B157-4462-AEE0-B044A8ABAAB6}" dt="2023-11-04T18:18:15.220" v="214" actId="21"/>
          <ac:spMkLst>
            <pc:docMk/>
            <pc:sldMk cId="2837651664" sldId="461"/>
            <ac:spMk id="20" creationId="{7ACC9FAA-AB49-291F-5D7C-46951167EF7C}"/>
          </ac:spMkLst>
        </pc:spChg>
        <pc:spChg chg="mod">
          <ac:chgData name="kotaro uzawa" userId="3dd9582fdb51bf36" providerId="LiveId" clId="{0D8742FE-B157-4462-AEE0-B044A8ABAAB6}" dt="2023-11-04T18:20:13.680" v="320"/>
          <ac:spMkLst>
            <pc:docMk/>
            <pc:sldMk cId="2837651664" sldId="461"/>
            <ac:spMk id="26" creationId="{F7851F1E-68B3-4C4A-14F2-0DEA5C945390}"/>
          </ac:spMkLst>
        </pc:spChg>
        <pc:spChg chg="del">
          <ac:chgData name="kotaro uzawa" userId="3dd9582fdb51bf36" providerId="LiveId" clId="{0D8742FE-B157-4462-AEE0-B044A8ABAAB6}" dt="2023-11-04T18:18:17.475" v="215" actId="21"/>
          <ac:spMkLst>
            <pc:docMk/>
            <pc:sldMk cId="2837651664" sldId="461"/>
            <ac:spMk id="28" creationId="{D027325D-5E00-8628-C82D-A8BCB1DF4CA6}"/>
          </ac:spMkLst>
        </pc:spChg>
        <pc:spChg chg="add mod">
          <ac:chgData name="kotaro uzawa" userId="3dd9582fdb51bf36" providerId="LiveId" clId="{0D8742FE-B157-4462-AEE0-B044A8ABAAB6}" dt="2023-11-04T18:20:41.579" v="328" actId="20577"/>
          <ac:spMkLst>
            <pc:docMk/>
            <pc:sldMk cId="2837651664" sldId="461"/>
            <ac:spMk id="29" creationId="{405B8688-A19D-178D-6B25-038BED09FB24}"/>
          </ac:spMkLst>
        </pc:spChg>
        <pc:spChg chg="add del mod">
          <ac:chgData name="kotaro uzawa" userId="3dd9582fdb51bf36" providerId="LiveId" clId="{0D8742FE-B157-4462-AEE0-B044A8ABAAB6}" dt="2023-11-04T18:18:21.969" v="216" actId="14100"/>
          <ac:spMkLst>
            <pc:docMk/>
            <pc:sldMk cId="2837651664" sldId="461"/>
            <ac:spMk id="75" creationId="{AA5A1164-53C9-E155-6288-3DD8053EDB7B}"/>
          </ac:spMkLst>
        </pc:spChg>
        <pc:spChg chg="del mod">
          <ac:chgData name="kotaro uzawa" userId="3dd9582fdb51bf36" providerId="LiveId" clId="{0D8742FE-B157-4462-AEE0-B044A8ABAAB6}" dt="2023-11-04T18:18:15.220" v="214" actId="21"/>
          <ac:spMkLst>
            <pc:docMk/>
            <pc:sldMk cId="2837651664" sldId="461"/>
            <ac:spMk id="114" creationId="{29BC454B-CFEE-F778-B01C-E16FD774BB5A}"/>
          </ac:spMkLst>
        </pc:spChg>
        <pc:grpChg chg="add mod">
          <ac:chgData name="kotaro uzawa" userId="3dd9582fdb51bf36" providerId="LiveId" clId="{0D8742FE-B157-4462-AEE0-B044A8ABAAB6}" dt="2023-11-04T18:20:23.211" v="323" actId="1076"/>
          <ac:grpSpMkLst>
            <pc:docMk/>
            <pc:sldMk cId="2837651664" sldId="461"/>
            <ac:grpSpMk id="18" creationId="{4529C90A-00F9-9123-B812-F433EF816BA0}"/>
          </ac:grpSpMkLst>
        </pc:grpChg>
        <pc:grpChg chg="add del">
          <ac:chgData name="kotaro uzawa" userId="3dd9582fdb51bf36" providerId="LiveId" clId="{0D8742FE-B157-4462-AEE0-B044A8ABAAB6}" dt="2023-11-04T18:14:29.014" v="184" actId="21"/>
          <ac:grpSpMkLst>
            <pc:docMk/>
            <pc:sldMk cId="2837651664" sldId="461"/>
            <ac:grpSpMk id="56" creationId="{31E99833-5C1D-EAC2-9838-1D09BB3157A3}"/>
          </ac:grpSpMkLst>
        </pc:grpChg>
      </pc:sldChg>
      <pc:sldChg chg="addSp delSp modSp add mod ord modNotesTx">
        <pc:chgData name="kotaro uzawa" userId="3dd9582fdb51bf36" providerId="LiveId" clId="{0D8742FE-B157-4462-AEE0-B044A8ABAAB6}" dt="2023-11-13T04:39:22.540" v="12424" actId="1076"/>
        <pc:sldMkLst>
          <pc:docMk/>
          <pc:sldMk cId="4057013642" sldId="462"/>
        </pc:sldMkLst>
        <pc:spChg chg="mod">
          <ac:chgData name="kotaro uzawa" userId="3dd9582fdb51bf36" providerId="LiveId" clId="{0D8742FE-B157-4462-AEE0-B044A8ABAAB6}" dt="2023-11-04T18:26:55.590" v="528" actId="20577"/>
          <ac:spMkLst>
            <pc:docMk/>
            <pc:sldMk cId="4057013642" sldId="462"/>
            <ac:spMk id="2" creationId="{729C7BBB-F6F6-251B-6F83-F12D88CFAAC3}"/>
          </ac:spMkLst>
        </pc:spChg>
        <pc:spChg chg="del mod">
          <ac:chgData name="kotaro uzawa" userId="3dd9582fdb51bf36" providerId="LiveId" clId="{0D8742FE-B157-4462-AEE0-B044A8ABAAB6}" dt="2023-11-07T08:59:51.797" v="10961" actId="21"/>
          <ac:spMkLst>
            <pc:docMk/>
            <pc:sldMk cId="4057013642" sldId="462"/>
            <ac:spMk id="3" creationId="{10222FF2-6FAD-4992-B60A-518BE76856F0}"/>
          </ac:spMkLst>
        </pc:spChg>
        <pc:spChg chg="mod ord topLvl">
          <ac:chgData name="kotaro uzawa" userId="3dd9582fdb51bf36" providerId="LiveId" clId="{0D8742FE-B157-4462-AEE0-B044A8ABAAB6}" dt="2023-11-07T09:00:03.400" v="10964" actId="166"/>
          <ac:spMkLst>
            <pc:docMk/>
            <pc:sldMk cId="4057013642" sldId="462"/>
            <ac:spMk id="5" creationId="{4749ABB7-DB14-01F9-2677-3A134A2775E1}"/>
          </ac:spMkLst>
        </pc:spChg>
        <pc:spChg chg="mod ord topLvl">
          <ac:chgData name="kotaro uzawa" userId="3dd9582fdb51bf36" providerId="LiveId" clId="{0D8742FE-B157-4462-AEE0-B044A8ABAAB6}" dt="2023-11-07T08:59:45.449" v="10959" actId="167"/>
          <ac:spMkLst>
            <pc:docMk/>
            <pc:sldMk cId="4057013642" sldId="462"/>
            <ac:spMk id="6" creationId="{2F323C5E-19B9-AC68-D1BA-7C08109CBBCA}"/>
          </ac:spMkLst>
        </pc:spChg>
        <pc:spChg chg="mod ord">
          <ac:chgData name="kotaro uzawa" userId="3dd9582fdb51bf36" providerId="LiveId" clId="{0D8742FE-B157-4462-AEE0-B044A8ABAAB6}" dt="2023-11-07T14:00:42.292" v="11126" actId="1076"/>
          <ac:spMkLst>
            <pc:docMk/>
            <pc:sldMk cId="4057013642" sldId="462"/>
            <ac:spMk id="8" creationId="{A8D2E994-49B7-402B-BAB6-5314862D4713}"/>
          </ac:spMkLst>
        </pc:spChg>
        <pc:spChg chg="add mod">
          <ac:chgData name="kotaro uzawa" userId="3dd9582fdb51bf36" providerId="LiveId" clId="{0D8742FE-B157-4462-AEE0-B044A8ABAAB6}" dt="2023-11-05T16:11:06.144" v="6983" actId="164"/>
          <ac:spMkLst>
            <pc:docMk/>
            <pc:sldMk cId="4057013642" sldId="462"/>
            <ac:spMk id="9" creationId="{3AA0E58E-E271-1FFC-AE94-DED71BBAAA67}"/>
          </ac:spMkLst>
        </pc:spChg>
        <pc:spChg chg="add mod">
          <ac:chgData name="kotaro uzawa" userId="3dd9582fdb51bf36" providerId="LiveId" clId="{0D8742FE-B157-4462-AEE0-B044A8ABAAB6}" dt="2023-11-07T14:00:57.226" v="11127" actId="14100"/>
          <ac:spMkLst>
            <pc:docMk/>
            <pc:sldMk cId="4057013642" sldId="462"/>
            <ac:spMk id="10" creationId="{9A036CCA-CE4E-FEC1-0FDC-C954F011A0D0}"/>
          </ac:spMkLst>
        </pc:spChg>
        <pc:spChg chg="add mod">
          <ac:chgData name="kotaro uzawa" userId="3dd9582fdb51bf36" providerId="LiveId" clId="{0D8742FE-B157-4462-AEE0-B044A8ABAAB6}" dt="2023-11-05T16:11:06.144" v="6983" actId="164"/>
          <ac:spMkLst>
            <pc:docMk/>
            <pc:sldMk cId="4057013642" sldId="462"/>
            <ac:spMk id="11" creationId="{2D3352FC-D417-7E3F-A7A6-3B22C369B9C0}"/>
          </ac:spMkLst>
        </pc:spChg>
        <pc:spChg chg="add del mod">
          <ac:chgData name="kotaro uzawa" userId="3dd9582fdb51bf36" providerId="LiveId" clId="{0D8742FE-B157-4462-AEE0-B044A8ABAAB6}" dt="2023-11-07T14:01:03.181" v="11128" actId="21"/>
          <ac:spMkLst>
            <pc:docMk/>
            <pc:sldMk cId="4057013642" sldId="462"/>
            <ac:spMk id="12" creationId="{D725C48D-13D7-027C-6D57-223F6194ECC4}"/>
          </ac:spMkLst>
        </pc:spChg>
        <pc:spChg chg="del">
          <ac:chgData name="kotaro uzawa" userId="3dd9582fdb51bf36" providerId="LiveId" clId="{0D8742FE-B157-4462-AEE0-B044A8ABAAB6}" dt="2023-11-04T18:29:52.192" v="590" actId="21"/>
          <ac:spMkLst>
            <pc:docMk/>
            <pc:sldMk cId="4057013642" sldId="462"/>
            <ac:spMk id="20" creationId="{4CD0A094-7B01-239E-B749-43E2B026C1CF}"/>
          </ac:spMkLst>
        </pc:spChg>
        <pc:spChg chg="mod">
          <ac:chgData name="kotaro uzawa" userId="3dd9582fdb51bf36" providerId="LiveId" clId="{0D8742FE-B157-4462-AEE0-B044A8ABAAB6}" dt="2023-11-07T14:06:44.435" v="11129" actId="1076"/>
          <ac:spMkLst>
            <pc:docMk/>
            <pc:sldMk cId="4057013642" sldId="462"/>
            <ac:spMk id="24" creationId="{759212E6-94B1-BBF5-EA2E-AEECF7D63D25}"/>
          </ac:spMkLst>
        </pc:spChg>
        <pc:spChg chg="add mod">
          <ac:chgData name="kotaro uzawa" userId="3dd9582fdb51bf36" providerId="LiveId" clId="{0D8742FE-B157-4462-AEE0-B044A8ABAAB6}" dt="2023-11-05T16:11:30.499" v="7000" actId="1076"/>
          <ac:spMkLst>
            <pc:docMk/>
            <pc:sldMk cId="4057013642" sldId="462"/>
            <ac:spMk id="25" creationId="{8AD4CD82-23EC-6336-41C1-2768E024C091}"/>
          </ac:spMkLst>
        </pc:spChg>
        <pc:spChg chg="add mod">
          <ac:chgData name="kotaro uzawa" userId="3dd9582fdb51bf36" providerId="LiveId" clId="{0D8742FE-B157-4462-AEE0-B044A8ABAAB6}" dt="2023-11-05T16:15:02.716" v="7095" actId="207"/>
          <ac:spMkLst>
            <pc:docMk/>
            <pc:sldMk cId="4057013642" sldId="462"/>
            <ac:spMk id="26" creationId="{8EC99E36-6893-2E1F-62BE-C34C5A7E20A5}"/>
          </ac:spMkLst>
        </pc:spChg>
        <pc:grpChg chg="add del mod ord topLvl">
          <ac:chgData name="kotaro uzawa" userId="3dd9582fdb51bf36" providerId="LiveId" clId="{0D8742FE-B157-4462-AEE0-B044A8ABAAB6}" dt="2023-11-07T08:58:58.467" v="10883" actId="165"/>
          <ac:grpSpMkLst>
            <pc:docMk/>
            <pc:sldMk cId="4057013642" sldId="462"/>
            <ac:grpSpMk id="4" creationId="{9C30AC99-6448-26A6-3748-A62270218FA1}"/>
          </ac:grpSpMkLst>
        </pc:grpChg>
        <pc:grpChg chg="add del mod">
          <ac:chgData name="kotaro uzawa" userId="3dd9582fdb51bf36" providerId="LiveId" clId="{0D8742FE-B157-4462-AEE0-B044A8ABAAB6}" dt="2023-11-05T16:15:26.517" v="7097" actId="165"/>
          <ac:grpSpMkLst>
            <pc:docMk/>
            <pc:sldMk cId="4057013642" sldId="462"/>
            <ac:grpSpMk id="7" creationId="{A0725483-FA47-A529-B394-AA62898EC4A7}"/>
          </ac:grpSpMkLst>
        </pc:grpChg>
        <pc:grpChg chg="add mod">
          <ac:chgData name="kotaro uzawa" userId="3dd9582fdb51bf36" providerId="LiveId" clId="{0D8742FE-B157-4462-AEE0-B044A8ABAAB6}" dt="2023-11-13T04:39:22.540" v="12424" actId="1076"/>
          <ac:grpSpMkLst>
            <pc:docMk/>
            <pc:sldMk cId="4057013642" sldId="462"/>
            <ac:grpSpMk id="20" creationId="{C8FA35BD-B2FD-E606-7949-FF33BD522DD4}"/>
          </ac:grpSpMkLst>
        </pc:grpChg>
        <pc:picChg chg="add del mod">
          <ac:chgData name="kotaro uzawa" userId="3dd9582fdb51bf36" providerId="LiveId" clId="{0D8742FE-B157-4462-AEE0-B044A8ABAAB6}" dt="2023-11-06T08:53:16.887" v="8649"/>
          <ac:picMkLst>
            <pc:docMk/>
            <pc:sldMk cId="4057013642" sldId="462"/>
            <ac:picMk id="7" creationId="{354F5A66-5521-7F73-47C1-849D55216365}"/>
          </ac:picMkLst>
        </pc:picChg>
        <pc:picChg chg="add del mod modCrop">
          <ac:chgData name="kotaro uzawa" userId="3dd9582fdb51bf36" providerId="LiveId" clId="{0D8742FE-B157-4462-AEE0-B044A8ABAAB6}" dt="2023-11-04T18:29:10.886" v="575" actId="21"/>
          <ac:picMkLst>
            <pc:docMk/>
            <pc:sldMk cId="4057013642" sldId="462"/>
            <ac:picMk id="10" creationId="{93495B63-D845-EFF5-3AEE-81CE3933EFC2}"/>
          </ac:picMkLst>
        </pc:picChg>
        <pc:picChg chg="add del mod">
          <ac:chgData name="kotaro uzawa" userId="3dd9582fdb51bf36" providerId="LiveId" clId="{0D8742FE-B157-4462-AEE0-B044A8ABAAB6}" dt="2023-11-04T18:34:26.785" v="739" actId="21"/>
          <ac:picMkLst>
            <pc:docMk/>
            <pc:sldMk cId="4057013642" sldId="462"/>
            <ac:picMk id="12" creationId="{10B45B51-01DD-4AAC-BFCE-1B36EB82822E}"/>
          </ac:picMkLst>
        </pc:picChg>
        <pc:picChg chg="mod topLvl">
          <ac:chgData name="kotaro uzawa" userId="3dd9582fdb51bf36" providerId="LiveId" clId="{0D8742FE-B157-4462-AEE0-B044A8ABAAB6}" dt="2023-11-07T08:58:58.467" v="10883" actId="165"/>
          <ac:picMkLst>
            <pc:docMk/>
            <pc:sldMk cId="4057013642" sldId="462"/>
            <ac:picMk id="13" creationId="{64F57D4D-A11A-E12A-D391-CD66C4C18393}"/>
          </ac:picMkLst>
        </pc:picChg>
        <pc:picChg chg="del">
          <ac:chgData name="kotaro uzawa" userId="3dd9582fdb51bf36" providerId="LiveId" clId="{0D8742FE-B157-4462-AEE0-B044A8ABAAB6}" dt="2023-11-04T18:27:54.994" v="559" actId="21"/>
          <ac:picMkLst>
            <pc:docMk/>
            <pc:sldMk cId="4057013642" sldId="462"/>
            <ac:picMk id="14" creationId="{08D8E535-F2F3-4E33-BEA1-B23F6C6CB019}"/>
          </ac:picMkLst>
        </pc:picChg>
        <pc:picChg chg="add del mod">
          <ac:chgData name="kotaro uzawa" userId="3dd9582fdb51bf36" providerId="LiveId" clId="{0D8742FE-B157-4462-AEE0-B044A8ABAAB6}" dt="2023-11-05T18:36:48.539" v="7927" actId="21"/>
          <ac:picMkLst>
            <pc:docMk/>
            <pc:sldMk cId="4057013642" sldId="462"/>
            <ac:picMk id="14" creationId="{6E38FCA7-C646-471C-C7E3-BB2C7006FEA1}"/>
          </ac:picMkLst>
        </pc:picChg>
        <pc:picChg chg="add del mod">
          <ac:chgData name="kotaro uzawa" userId="3dd9582fdb51bf36" providerId="LiveId" clId="{0D8742FE-B157-4462-AEE0-B044A8ABAAB6}" dt="2023-11-06T08:53:14.608" v="8646"/>
          <ac:picMkLst>
            <pc:docMk/>
            <pc:sldMk cId="4057013642" sldId="462"/>
            <ac:picMk id="14" creationId="{CAF1DAC3-02A0-B8F2-CCF5-4DDB64E81954}"/>
          </ac:picMkLst>
        </pc:picChg>
        <pc:picChg chg="add mod modCrop">
          <ac:chgData name="kotaro uzawa" userId="3dd9582fdb51bf36" providerId="LiveId" clId="{0D8742FE-B157-4462-AEE0-B044A8ABAAB6}" dt="2023-11-06T08:53:15.029" v="8647" actId="732"/>
          <ac:picMkLst>
            <pc:docMk/>
            <pc:sldMk cId="4057013642" sldId="462"/>
            <ac:picMk id="15" creationId="{B1F405F9-F535-7CBA-2E5D-87E1B13CF97B}"/>
          </ac:picMkLst>
        </pc:picChg>
        <pc:cxnChg chg="add mod">
          <ac:chgData name="kotaro uzawa" userId="3dd9582fdb51bf36" providerId="LiveId" clId="{0D8742FE-B157-4462-AEE0-B044A8ABAAB6}" dt="2023-11-05T16:11:06.144" v="6983" actId="164"/>
          <ac:cxnSpMkLst>
            <pc:docMk/>
            <pc:sldMk cId="4057013642" sldId="462"/>
            <ac:cxnSpMk id="16" creationId="{0024F95D-F8CF-44E6-D46D-C695F4441FB1}"/>
          </ac:cxnSpMkLst>
        </pc:cxnChg>
        <pc:cxnChg chg="add mod">
          <ac:chgData name="kotaro uzawa" userId="3dd9582fdb51bf36" providerId="LiveId" clId="{0D8742FE-B157-4462-AEE0-B044A8ABAAB6}" dt="2023-11-05T16:11:06.144" v="6983" actId="164"/>
          <ac:cxnSpMkLst>
            <pc:docMk/>
            <pc:sldMk cId="4057013642" sldId="462"/>
            <ac:cxnSpMk id="17" creationId="{6845915A-0450-574D-7E87-9BDDF22FA86B}"/>
          </ac:cxnSpMkLst>
        </pc:cxnChg>
        <pc:cxnChg chg="add mod">
          <ac:chgData name="kotaro uzawa" userId="3dd9582fdb51bf36" providerId="LiveId" clId="{0D8742FE-B157-4462-AEE0-B044A8ABAAB6}" dt="2023-11-05T16:11:06.144" v="6983" actId="164"/>
          <ac:cxnSpMkLst>
            <pc:docMk/>
            <pc:sldMk cId="4057013642" sldId="462"/>
            <ac:cxnSpMk id="19" creationId="{0FF9DE61-0A82-453F-40F1-6C30E76C8546}"/>
          </ac:cxnSpMkLst>
        </pc:cxnChg>
        <pc:cxnChg chg="add mod">
          <ac:chgData name="kotaro uzawa" userId="3dd9582fdb51bf36" providerId="LiveId" clId="{0D8742FE-B157-4462-AEE0-B044A8ABAAB6}" dt="2023-11-05T16:11:06.144" v="6983" actId="164"/>
          <ac:cxnSpMkLst>
            <pc:docMk/>
            <pc:sldMk cId="4057013642" sldId="462"/>
            <ac:cxnSpMk id="21" creationId="{9016B4B2-B6BC-A4DE-19EE-493BB5726387}"/>
          </ac:cxnSpMkLst>
        </pc:cxnChg>
        <pc:cxnChg chg="add mod">
          <ac:chgData name="kotaro uzawa" userId="3dd9582fdb51bf36" providerId="LiveId" clId="{0D8742FE-B157-4462-AEE0-B044A8ABAAB6}" dt="2023-11-05T16:11:06.144" v="6983" actId="164"/>
          <ac:cxnSpMkLst>
            <pc:docMk/>
            <pc:sldMk cId="4057013642" sldId="462"/>
            <ac:cxnSpMk id="22" creationId="{FF41D54B-2AC2-737A-04C4-2D28DBC84F43}"/>
          </ac:cxnSpMkLst>
        </pc:cxnChg>
        <pc:cxnChg chg="add mod">
          <ac:chgData name="kotaro uzawa" userId="3dd9582fdb51bf36" providerId="LiveId" clId="{0D8742FE-B157-4462-AEE0-B044A8ABAAB6}" dt="2023-11-05T16:11:06.144" v="6983" actId="164"/>
          <ac:cxnSpMkLst>
            <pc:docMk/>
            <pc:sldMk cId="4057013642" sldId="462"/>
            <ac:cxnSpMk id="23" creationId="{F5ACE48C-0622-5FD8-11E8-6B9F5F1024BA}"/>
          </ac:cxnSpMkLst>
        </pc:cxnChg>
      </pc:sldChg>
      <pc:sldChg chg="addSp delSp modSp add mod modNotesTx">
        <pc:chgData name="kotaro uzawa" userId="3dd9582fdb51bf36" providerId="LiveId" clId="{0D8742FE-B157-4462-AEE0-B044A8ABAAB6}" dt="2023-11-07T14:45:39.190" v="12093" actId="207"/>
        <pc:sldMkLst>
          <pc:docMk/>
          <pc:sldMk cId="1262771328" sldId="463"/>
        </pc:sldMkLst>
        <pc:spChg chg="mod">
          <ac:chgData name="kotaro uzawa" userId="3dd9582fdb51bf36" providerId="LiveId" clId="{0D8742FE-B157-4462-AEE0-B044A8ABAAB6}" dt="2023-11-07T14:45:39.190" v="12093" actId="207"/>
          <ac:spMkLst>
            <pc:docMk/>
            <pc:sldMk cId="1262771328" sldId="463"/>
            <ac:spMk id="2" creationId="{729C7BBB-F6F6-251B-6F83-F12D88CFAAC3}"/>
          </ac:spMkLst>
        </pc:spChg>
        <pc:spChg chg="add del mod">
          <ac:chgData name="kotaro uzawa" userId="3dd9582fdb51bf36" providerId="LiveId" clId="{0D8742FE-B157-4462-AEE0-B044A8ABAAB6}" dt="2023-11-07T14:23:56.674" v="11758" actId="21"/>
          <ac:spMkLst>
            <pc:docMk/>
            <pc:sldMk cId="1262771328" sldId="463"/>
            <ac:spMk id="4" creationId="{BE5F0E9B-EA1B-C149-50CD-2D409993E12E}"/>
          </ac:spMkLst>
        </pc:spChg>
        <pc:spChg chg="add mod">
          <ac:chgData name="kotaro uzawa" userId="3dd9582fdb51bf36" providerId="LiveId" clId="{0D8742FE-B157-4462-AEE0-B044A8ABAAB6}" dt="2023-11-07T14:30:45.133" v="11925" actId="207"/>
          <ac:spMkLst>
            <pc:docMk/>
            <pc:sldMk cId="1262771328" sldId="463"/>
            <ac:spMk id="5" creationId="{FE56BB01-293B-ADC9-2C4D-FD74689A5D1A}"/>
          </ac:spMkLst>
        </pc:spChg>
        <pc:spChg chg="add mod">
          <ac:chgData name="kotaro uzawa" userId="3dd9582fdb51bf36" providerId="LiveId" clId="{0D8742FE-B157-4462-AEE0-B044A8ABAAB6}" dt="2023-11-07T14:44:27.816" v="12082" actId="1076"/>
          <ac:spMkLst>
            <pc:docMk/>
            <pc:sldMk cId="1262771328" sldId="463"/>
            <ac:spMk id="6" creationId="{C2260D9D-20A5-90DF-8FED-32064D413DFF}"/>
          </ac:spMkLst>
        </pc:spChg>
        <pc:spChg chg="add mod">
          <ac:chgData name="kotaro uzawa" userId="3dd9582fdb51bf36" providerId="LiveId" clId="{0D8742FE-B157-4462-AEE0-B044A8ABAAB6}" dt="2023-11-07T14:45:31.741" v="12092" actId="208"/>
          <ac:spMkLst>
            <pc:docMk/>
            <pc:sldMk cId="1262771328" sldId="463"/>
            <ac:spMk id="7" creationId="{31FF116A-AA6D-CA47-256B-948F54B15732}"/>
          </ac:spMkLst>
        </pc:spChg>
        <pc:spChg chg="del">
          <ac:chgData name="kotaro uzawa" userId="3dd9582fdb51bf36" providerId="LiveId" clId="{0D8742FE-B157-4462-AEE0-B044A8ABAAB6}" dt="2023-11-04T18:33:18.393" v="733" actId="21"/>
          <ac:spMkLst>
            <pc:docMk/>
            <pc:sldMk cId="1262771328" sldId="463"/>
            <ac:spMk id="8" creationId="{A8D2E994-49B7-402B-BAB6-5314862D4713}"/>
          </ac:spMkLst>
        </pc:spChg>
        <pc:spChg chg="add del mod">
          <ac:chgData name="kotaro uzawa" userId="3dd9582fdb51bf36" providerId="LiveId" clId="{0D8742FE-B157-4462-AEE0-B044A8ABAAB6}" dt="2023-11-07T14:28:18.592" v="11905" actId="21"/>
          <ac:spMkLst>
            <pc:docMk/>
            <pc:sldMk cId="1262771328" sldId="463"/>
            <ac:spMk id="9" creationId="{395F238F-17E5-22F2-D12A-29175D57F505}"/>
          </ac:spMkLst>
        </pc:spChg>
        <pc:spChg chg="add mod">
          <ac:chgData name="kotaro uzawa" userId="3dd9582fdb51bf36" providerId="LiveId" clId="{0D8742FE-B157-4462-AEE0-B044A8ABAAB6}" dt="2023-11-07T14:44:41.578" v="12083" actId="207"/>
          <ac:spMkLst>
            <pc:docMk/>
            <pc:sldMk cId="1262771328" sldId="463"/>
            <ac:spMk id="10" creationId="{DECA5B52-2E4E-8E6B-CB88-5A793D6D5A8F}"/>
          </ac:spMkLst>
        </pc:spChg>
        <pc:spChg chg="add del mod">
          <ac:chgData name="kotaro uzawa" userId="3dd9582fdb51bf36" providerId="LiveId" clId="{0D8742FE-B157-4462-AEE0-B044A8ABAAB6}" dt="2023-11-06T09:06:09.051" v="8836" actId="21"/>
          <ac:spMkLst>
            <pc:docMk/>
            <pc:sldMk cId="1262771328" sldId="463"/>
            <ac:spMk id="11" creationId="{B41BCB54-97D2-7BA6-1CB6-0B6E0089F1E7}"/>
          </ac:spMkLst>
        </pc:spChg>
        <pc:spChg chg="mod">
          <ac:chgData name="kotaro uzawa" userId="3dd9582fdb51bf36" providerId="LiveId" clId="{0D8742FE-B157-4462-AEE0-B044A8ABAAB6}" dt="2023-11-07T14:44:57.226" v="12085" actId="207"/>
          <ac:spMkLst>
            <pc:docMk/>
            <pc:sldMk cId="1262771328" sldId="463"/>
            <ac:spMk id="24" creationId="{759212E6-94B1-BBF5-EA2E-AEECF7D63D25}"/>
          </ac:spMkLst>
        </pc:spChg>
        <pc:grpChg chg="del">
          <ac:chgData name="kotaro uzawa" userId="3dd9582fdb51bf36" providerId="LiveId" clId="{0D8742FE-B157-4462-AEE0-B044A8ABAAB6}" dt="2023-11-04T18:32:38.456" v="690" actId="21"/>
          <ac:grpSpMkLst>
            <pc:docMk/>
            <pc:sldMk cId="1262771328" sldId="463"/>
            <ac:grpSpMk id="7" creationId="{A0725483-FA47-A529-B394-AA62898EC4A7}"/>
          </ac:grpSpMkLst>
        </pc:grpChg>
        <pc:picChg chg="del">
          <ac:chgData name="kotaro uzawa" userId="3dd9582fdb51bf36" providerId="LiveId" clId="{0D8742FE-B157-4462-AEE0-B044A8ABAAB6}" dt="2023-11-04T18:31:15.669" v="639" actId="21"/>
          <ac:picMkLst>
            <pc:docMk/>
            <pc:sldMk cId="1262771328" sldId="463"/>
            <ac:picMk id="12" creationId="{10B45B51-01DD-4AAC-BFCE-1B36EB82822E}"/>
          </ac:picMkLst>
        </pc:picChg>
      </pc:sldChg>
      <pc:sldChg chg="addSp delSp modSp add mod modAnim">
        <pc:chgData name="kotaro uzawa" userId="3dd9582fdb51bf36" providerId="LiveId" clId="{0D8742FE-B157-4462-AEE0-B044A8ABAAB6}" dt="2023-11-07T14:00:31.427" v="11125" actId="20577"/>
        <pc:sldMkLst>
          <pc:docMk/>
          <pc:sldMk cId="2247003027" sldId="464"/>
        </pc:sldMkLst>
        <pc:spChg chg="del">
          <ac:chgData name="kotaro uzawa" userId="3dd9582fdb51bf36" providerId="LiveId" clId="{0D8742FE-B157-4462-AEE0-B044A8ABAAB6}" dt="2023-11-05T10:08:45.559" v="2085" actId="21"/>
          <ac:spMkLst>
            <pc:docMk/>
            <pc:sldMk cId="2247003027" sldId="464"/>
            <ac:spMk id="2" creationId="{F3225EBC-F6DF-69DE-6B96-2DC23E7D1527}"/>
          </ac:spMkLst>
        </pc:spChg>
        <pc:spChg chg="mod">
          <ac:chgData name="kotaro uzawa" userId="3dd9582fdb51bf36" providerId="LiveId" clId="{0D8742FE-B157-4462-AEE0-B044A8ABAAB6}" dt="2023-11-05T18:29:46.701" v="7906"/>
          <ac:spMkLst>
            <pc:docMk/>
            <pc:sldMk cId="2247003027" sldId="464"/>
            <ac:spMk id="3" creationId="{AE535050-16EA-B457-AA87-E6CBC463AAA5}"/>
          </ac:spMkLst>
        </pc:spChg>
        <pc:spChg chg="add mod">
          <ac:chgData name="kotaro uzawa" userId="3dd9582fdb51bf36" providerId="LiveId" clId="{0D8742FE-B157-4462-AEE0-B044A8ABAAB6}" dt="2023-11-07T14:00:31.427" v="11125" actId="20577"/>
          <ac:spMkLst>
            <pc:docMk/>
            <pc:sldMk cId="2247003027" sldId="464"/>
            <ac:spMk id="4" creationId="{75A5FDF2-EB27-2EA5-CE4E-04378448BBE2}"/>
          </ac:spMkLst>
        </pc:spChg>
        <pc:spChg chg="del mod">
          <ac:chgData name="kotaro uzawa" userId="3dd9582fdb51bf36" providerId="LiveId" clId="{0D8742FE-B157-4462-AEE0-B044A8ABAAB6}" dt="2023-11-05T18:30:26.868" v="7917" actId="21"/>
          <ac:spMkLst>
            <pc:docMk/>
            <pc:sldMk cId="2247003027" sldId="464"/>
            <ac:spMk id="7" creationId="{8B00CAC7-8732-FB77-D69A-57C446A54796}"/>
          </ac:spMkLst>
        </pc:spChg>
        <pc:spChg chg="mod">
          <ac:chgData name="kotaro uzawa" userId="3dd9582fdb51bf36" providerId="LiveId" clId="{0D8742FE-B157-4462-AEE0-B044A8ABAAB6}" dt="2023-11-06T20:11:37.027" v="10688" actId="20577"/>
          <ac:spMkLst>
            <pc:docMk/>
            <pc:sldMk cId="2247003027" sldId="464"/>
            <ac:spMk id="9" creationId="{3BF86E81-559B-F4DD-ED2D-FA375060AAB9}"/>
          </ac:spMkLst>
        </pc:spChg>
        <pc:spChg chg="mod">
          <ac:chgData name="kotaro uzawa" userId="3dd9582fdb51bf36" providerId="LiveId" clId="{0D8742FE-B157-4462-AEE0-B044A8ABAAB6}" dt="2023-11-05T18:29:57.746" v="7908"/>
          <ac:spMkLst>
            <pc:docMk/>
            <pc:sldMk cId="2247003027" sldId="464"/>
            <ac:spMk id="13" creationId="{10C79A7B-5590-44EE-E797-60D45E25DA5C}"/>
          </ac:spMkLst>
        </pc:spChg>
        <pc:spChg chg="mod">
          <ac:chgData name="kotaro uzawa" userId="3dd9582fdb51bf36" providerId="LiveId" clId="{0D8742FE-B157-4462-AEE0-B044A8ABAAB6}" dt="2023-11-05T10:12:34.513" v="2244" actId="164"/>
          <ac:spMkLst>
            <pc:docMk/>
            <pc:sldMk cId="2247003027" sldId="464"/>
            <ac:spMk id="13" creationId="{B3F9AFE4-5707-B7B7-5893-2C151A70C80F}"/>
          </ac:spMkLst>
        </pc:spChg>
        <pc:spChg chg="mod">
          <ac:chgData name="kotaro uzawa" userId="3dd9582fdb51bf36" providerId="LiveId" clId="{0D8742FE-B157-4462-AEE0-B044A8ABAAB6}" dt="2023-11-05T10:08:29.215" v="2082"/>
          <ac:spMkLst>
            <pc:docMk/>
            <pc:sldMk cId="2247003027" sldId="464"/>
            <ac:spMk id="14" creationId="{AA9F7D7D-7693-65F1-CC69-48CB85107ACA}"/>
          </ac:spMkLst>
        </pc:spChg>
        <pc:spChg chg="mod">
          <ac:chgData name="kotaro uzawa" userId="3dd9582fdb51bf36" providerId="LiveId" clId="{0D8742FE-B157-4462-AEE0-B044A8ABAAB6}" dt="2023-11-05T18:30:18.514" v="7913"/>
          <ac:spMkLst>
            <pc:docMk/>
            <pc:sldMk cId="2247003027" sldId="464"/>
            <ac:spMk id="16" creationId="{97FBCF58-F550-D6AB-3F2E-0B22F9E2D834}"/>
          </ac:spMkLst>
        </pc:spChg>
        <pc:spChg chg="mod">
          <ac:chgData name="kotaro uzawa" userId="3dd9582fdb51bf36" providerId="LiveId" clId="{0D8742FE-B157-4462-AEE0-B044A8ABAAB6}" dt="2023-11-05T10:08:29.215" v="2082"/>
          <ac:spMkLst>
            <pc:docMk/>
            <pc:sldMk cId="2247003027" sldId="464"/>
            <ac:spMk id="16" creationId="{ACE240A8-762A-F00A-5DC9-DB0E22F94072}"/>
          </ac:spMkLst>
        </pc:spChg>
        <pc:spChg chg="mod">
          <ac:chgData name="kotaro uzawa" userId="3dd9582fdb51bf36" providerId="LiveId" clId="{0D8742FE-B157-4462-AEE0-B044A8ABAAB6}" dt="2023-11-05T10:11:57.799" v="2241"/>
          <ac:spMkLst>
            <pc:docMk/>
            <pc:sldMk cId="2247003027" sldId="464"/>
            <ac:spMk id="18" creationId="{7E54705D-6BA0-D556-34ED-09445A61B280}"/>
          </ac:spMkLst>
        </pc:spChg>
        <pc:spChg chg="mod">
          <ac:chgData name="kotaro uzawa" userId="3dd9582fdb51bf36" providerId="LiveId" clId="{0D8742FE-B157-4462-AEE0-B044A8ABAAB6}" dt="2023-11-05T10:11:57.799" v="2241"/>
          <ac:spMkLst>
            <pc:docMk/>
            <pc:sldMk cId="2247003027" sldId="464"/>
            <ac:spMk id="19" creationId="{77ECEA33-1D46-5925-6F75-573A12BEA5E0}"/>
          </ac:spMkLst>
        </pc:spChg>
        <pc:spChg chg="add mod">
          <ac:chgData name="kotaro uzawa" userId="3dd9582fdb51bf36" providerId="LiveId" clId="{0D8742FE-B157-4462-AEE0-B044A8ABAAB6}" dt="2023-11-05T16:06:56.940" v="6888" actId="20577"/>
          <ac:spMkLst>
            <pc:docMk/>
            <pc:sldMk cId="2247003027" sldId="464"/>
            <ac:spMk id="20" creationId="{6A4CFEEE-11C8-CACE-E142-080F2C7B06E9}"/>
          </ac:spMkLst>
        </pc:spChg>
        <pc:spChg chg="mod">
          <ac:chgData name="kotaro uzawa" userId="3dd9582fdb51bf36" providerId="LiveId" clId="{0D8742FE-B157-4462-AEE0-B044A8ABAAB6}" dt="2023-11-05T18:30:18.514" v="7913"/>
          <ac:spMkLst>
            <pc:docMk/>
            <pc:sldMk cId="2247003027" sldId="464"/>
            <ac:spMk id="23" creationId="{54F22A98-6386-5C82-BE0E-AA2E41597764}"/>
          </ac:spMkLst>
        </pc:spChg>
        <pc:spChg chg="mod">
          <ac:chgData name="kotaro uzawa" userId="3dd9582fdb51bf36" providerId="LiveId" clId="{0D8742FE-B157-4462-AEE0-B044A8ABAAB6}" dt="2023-11-05T10:12:34.513" v="2244" actId="164"/>
          <ac:spMkLst>
            <pc:docMk/>
            <pc:sldMk cId="2247003027" sldId="464"/>
            <ac:spMk id="25" creationId="{2033C56C-8ED9-E243-8F2C-85CECB23489C}"/>
          </ac:spMkLst>
        </pc:spChg>
        <pc:spChg chg="add mod">
          <ac:chgData name="kotaro uzawa" userId="3dd9582fdb51bf36" providerId="LiveId" clId="{0D8742FE-B157-4462-AEE0-B044A8ABAAB6}" dt="2023-11-07T13:58:29.804" v="11081" actId="1076"/>
          <ac:spMkLst>
            <pc:docMk/>
            <pc:sldMk cId="2247003027" sldId="464"/>
            <ac:spMk id="27" creationId="{986AA5DA-8DB4-5DE5-B2B4-933542AD9120}"/>
          </ac:spMkLst>
        </pc:spChg>
        <pc:spChg chg="mod">
          <ac:chgData name="kotaro uzawa" userId="3dd9582fdb51bf36" providerId="LiveId" clId="{0D8742FE-B157-4462-AEE0-B044A8ABAAB6}" dt="2023-11-05T16:00:47.652" v="6854" actId="20577"/>
          <ac:spMkLst>
            <pc:docMk/>
            <pc:sldMk cId="2247003027" sldId="464"/>
            <ac:spMk id="28" creationId="{834EADEC-601E-DAFE-0F45-DBDBBAE5EFD9}"/>
          </ac:spMkLst>
        </pc:spChg>
        <pc:spChg chg="mod">
          <ac:chgData name="kotaro uzawa" userId="3dd9582fdb51bf36" providerId="LiveId" clId="{0D8742FE-B157-4462-AEE0-B044A8ABAAB6}" dt="2023-11-05T18:30:22.604" v="7916"/>
          <ac:spMkLst>
            <pc:docMk/>
            <pc:sldMk cId="2247003027" sldId="464"/>
            <ac:spMk id="29" creationId="{DC44DE8C-F4A1-1E00-043F-5290F2141520}"/>
          </ac:spMkLst>
        </pc:spChg>
        <pc:spChg chg="mod">
          <ac:chgData name="kotaro uzawa" userId="3dd9582fdb51bf36" providerId="LiveId" clId="{0D8742FE-B157-4462-AEE0-B044A8ABAAB6}" dt="2023-11-05T16:00:47.652" v="6854" actId="20577"/>
          <ac:spMkLst>
            <pc:docMk/>
            <pc:sldMk cId="2247003027" sldId="464"/>
            <ac:spMk id="30" creationId="{226CDCF4-FA02-85A7-246C-ADC77D2682B3}"/>
          </ac:spMkLst>
        </pc:spChg>
        <pc:spChg chg="mod">
          <ac:chgData name="kotaro uzawa" userId="3dd9582fdb51bf36" providerId="LiveId" clId="{0D8742FE-B157-4462-AEE0-B044A8ABAAB6}" dt="2023-11-05T16:00:47.652" v="6854" actId="20577"/>
          <ac:spMkLst>
            <pc:docMk/>
            <pc:sldMk cId="2247003027" sldId="464"/>
            <ac:spMk id="31" creationId="{CB0C1BEE-4ADB-5C0F-FF47-42EA9D9E6550}"/>
          </ac:spMkLst>
        </pc:spChg>
        <pc:spChg chg="mod">
          <ac:chgData name="kotaro uzawa" userId="3dd9582fdb51bf36" providerId="LiveId" clId="{0D8742FE-B157-4462-AEE0-B044A8ABAAB6}" dt="2023-11-05T16:00:47.652" v="6854" actId="20577"/>
          <ac:spMkLst>
            <pc:docMk/>
            <pc:sldMk cId="2247003027" sldId="464"/>
            <ac:spMk id="33" creationId="{FF8889B1-8979-19E4-6C19-9BF187E227C8}"/>
          </ac:spMkLst>
        </pc:spChg>
        <pc:spChg chg="mod">
          <ac:chgData name="kotaro uzawa" userId="3dd9582fdb51bf36" providerId="LiveId" clId="{0D8742FE-B157-4462-AEE0-B044A8ABAAB6}" dt="2023-11-05T16:00:47.923" v="6856" actId="20577"/>
          <ac:spMkLst>
            <pc:docMk/>
            <pc:sldMk cId="2247003027" sldId="464"/>
            <ac:spMk id="34" creationId="{80F2EACE-7D37-4DB8-7609-BEB8B1D6F0A5}"/>
          </ac:spMkLst>
        </pc:spChg>
        <pc:spChg chg="mod">
          <ac:chgData name="kotaro uzawa" userId="3dd9582fdb51bf36" providerId="LiveId" clId="{0D8742FE-B157-4462-AEE0-B044A8ABAAB6}" dt="2023-11-05T16:00:47.652" v="6854" actId="20577"/>
          <ac:spMkLst>
            <pc:docMk/>
            <pc:sldMk cId="2247003027" sldId="464"/>
            <ac:spMk id="35" creationId="{0A30E5A8-2360-1054-3107-B8A0A29CCBE3}"/>
          </ac:spMkLst>
        </pc:spChg>
        <pc:spChg chg="mod">
          <ac:chgData name="kotaro uzawa" userId="3dd9582fdb51bf36" providerId="LiveId" clId="{0D8742FE-B157-4462-AEE0-B044A8ABAAB6}" dt="2023-11-05T16:00:47.652" v="6854" actId="20577"/>
          <ac:spMkLst>
            <pc:docMk/>
            <pc:sldMk cId="2247003027" sldId="464"/>
            <ac:spMk id="36" creationId="{831366FF-ABAA-819C-B5F1-6D82FC19855B}"/>
          </ac:spMkLst>
        </pc:spChg>
        <pc:spChg chg="mod">
          <ac:chgData name="kotaro uzawa" userId="3dd9582fdb51bf36" providerId="LiveId" clId="{0D8742FE-B157-4462-AEE0-B044A8ABAAB6}" dt="2023-11-05T16:00:47.652" v="6854" actId="20577"/>
          <ac:spMkLst>
            <pc:docMk/>
            <pc:sldMk cId="2247003027" sldId="464"/>
            <ac:spMk id="39" creationId="{769067DA-4AB1-FA40-82CE-ADC614879724}"/>
          </ac:spMkLst>
        </pc:spChg>
        <pc:spChg chg="mod">
          <ac:chgData name="kotaro uzawa" userId="3dd9582fdb51bf36" providerId="LiveId" clId="{0D8742FE-B157-4462-AEE0-B044A8ABAAB6}" dt="2023-11-05T16:00:47.652" v="6854" actId="20577"/>
          <ac:spMkLst>
            <pc:docMk/>
            <pc:sldMk cId="2247003027" sldId="464"/>
            <ac:spMk id="40" creationId="{E21B8039-6FCA-97AE-B9AB-B95E3A991A4D}"/>
          </ac:spMkLst>
        </pc:spChg>
        <pc:spChg chg="mod">
          <ac:chgData name="kotaro uzawa" userId="3dd9582fdb51bf36" providerId="LiveId" clId="{0D8742FE-B157-4462-AEE0-B044A8ABAAB6}" dt="2023-11-05T16:00:47.652" v="6854" actId="20577"/>
          <ac:spMkLst>
            <pc:docMk/>
            <pc:sldMk cId="2247003027" sldId="464"/>
            <ac:spMk id="41" creationId="{C8BE8AAC-2FEE-8A81-20AD-75EA447B5B84}"/>
          </ac:spMkLst>
        </pc:spChg>
        <pc:spChg chg="mod">
          <ac:chgData name="kotaro uzawa" userId="3dd9582fdb51bf36" providerId="LiveId" clId="{0D8742FE-B157-4462-AEE0-B044A8ABAAB6}" dt="2023-11-05T16:00:47.652" v="6854" actId="20577"/>
          <ac:spMkLst>
            <pc:docMk/>
            <pc:sldMk cId="2247003027" sldId="464"/>
            <ac:spMk id="42" creationId="{5AA70E11-4B8D-5C96-76C9-D3722C8B0793}"/>
          </ac:spMkLst>
        </pc:spChg>
        <pc:spChg chg="del mod">
          <ac:chgData name="kotaro uzawa" userId="3dd9582fdb51bf36" providerId="LiveId" clId="{0D8742FE-B157-4462-AEE0-B044A8ABAAB6}" dt="2023-11-05T16:00:23.541" v="6842" actId="21"/>
          <ac:spMkLst>
            <pc:docMk/>
            <pc:sldMk cId="2247003027" sldId="464"/>
            <ac:spMk id="43" creationId="{D1D680EA-7279-6A66-E9AD-5DC474C64FD8}"/>
          </ac:spMkLst>
        </pc:spChg>
        <pc:spChg chg="del mod">
          <ac:chgData name="kotaro uzawa" userId="3dd9582fdb51bf36" providerId="LiveId" clId="{0D8742FE-B157-4462-AEE0-B044A8ABAAB6}" dt="2023-11-05T16:00:23.541" v="6842" actId="21"/>
          <ac:spMkLst>
            <pc:docMk/>
            <pc:sldMk cId="2247003027" sldId="464"/>
            <ac:spMk id="44" creationId="{56A3EBC9-4584-8C02-1B79-FE6DE6EF359B}"/>
          </ac:spMkLst>
        </pc:spChg>
        <pc:spChg chg="mod">
          <ac:chgData name="kotaro uzawa" userId="3dd9582fdb51bf36" providerId="LiveId" clId="{0D8742FE-B157-4462-AEE0-B044A8ABAAB6}" dt="2023-11-05T18:30:22.604" v="7916"/>
          <ac:spMkLst>
            <pc:docMk/>
            <pc:sldMk cId="2247003027" sldId="464"/>
            <ac:spMk id="45" creationId="{EE63B9F3-7174-F6AF-F841-D7778DD68093}"/>
          </ac:spMkLst>
        </pc:spChg>
        <pc:spChg chg="del mod">
          <ac:chgData name="kotaro uzawa" userId="3dd9582fdb51bf36" providerId="LiveId" clId="{0D8742FE-B157-4462-AEE0-B044A8ABAAB6}" dt="2023-11-05T16:00:23.541" v="6842" actId="21"/>
          <ac:spMkLst>
            <pc:docMk/>
            <pc:sldMk cId="2247003027" sldId="464"/>
            <ac:spMk id="45" creationId="{EEB43970-3F4A-98AD-D969-F78CA867FA84}"/>
          </ac:spMkLst>
        </pc:spChg>
        <pc:spChg chg="mod">
          <ac:chgData name="kotaro uzawa" userId="3dd9582fdb51bf36" providerId="LiveId" clId="{0D8742FE-B157-4462-AEE0-B044A8ABAAB6}" dt="2023-11-05T16:00:47.652" v="6854" actId="20577"/>
          <ac:spMkLst>
            <pc:docMk/>
            <pc:sldMk cId="2247003027" sldId="464"/>
            <ac:spMk id="46" creationId="{091FEE3D-2FAF-1E06-8F5F-00222F876704}"/>
          </ac:spMkLst>
        </pc:spChg>
        <pc:spChg chg="mod">
          <ac:chgData name="kotaro uzawa" userId="3dd9582fdb51bf36" providerId="LiveId" clId="{0D8742FE-B157-4462-AEE0-B044A8ABAAB6}" dt="2023-11-05T16:00:47.652" v="6854" actId="20577"/>
          <ac:spMkLst>
            <pc:docMk/>
            <pc:sldMk cId="2247003027" sldId="464"/>
            <ac:spMk id="48" creationId="{0FF763B5-9BC0-C7B4-C279-428136F25A6A}"/>
          </ac:spMkLst>
        </pc:spChg>
        <pc:spChg chg="mod">
          <ac:chgData name="kotaro uzawa" userId="3dd9582fdb51bf36" providerId="LiveId" clId="{0D8742FE-B157-4462-AEE0-B044A8ABAAB6}" dt="2023-11-05T10:12:34.513" v="2244" actId="164"/>
          <ac:spMkLst>
            <pc:docMk/>
            <pc:sldMk cId="2247003027" sldId="464"/>
            <ac:spMk id="49" creationId="{E8FF35C3-04DF-6613-3A6F-531E252EC933}"/>
          </ac:spMkLst>
        </pc:spChg>
        <pc:spChg chg="mod">
          <ac:chgData name="kotaro uzawa" userId="3dd9582fdb51bf36" providerId="LiveId" clId="{0D8742FE-B157-4462-AEE0-B044A8ABAAB6}" dt="2023-11-05T10:12:34.513" v="2244" actId="164"/>
          <ac:spMkLst>
            <pc:docMk/>
            <pc:sldMk cId="2247003027" sldId="464"/>
            <ac:spMk id="50" creationId="{28EACB5D-F007-E9D0-2AD5-20FE7159D90A}"/>
          </ac:spMkLst>
        </pc:spChg>
        <pc:spChg chg="mod">
          <ac:chgData name="kotaro uzawa" userId="3dd9582fdb51bf36" providerId="LiveId" clId="{0D8742FE-B157-4462-AEE0-B044A8ABAAB6}" dt="2023-11-05T10:12:34.513" v="2244" actId="164"/>
          <ac:spMkLst>
            <pc:docMk/>
            <pc:sldMk cId="2247003027" sldId="464"/>
            <ac:spMk id="60" creationId="{211B15A8-8538-C3AD-5463-3FEBD5AFEFA9}"/>
          </ac:spMkLst>
        </pc:spChg>
        <pc:spChg chg="mod">
          <ac:chgData name="kotaro uzawa" userId="3dd9582fdb51bf36" providerId="LiveId" clId="{0D8742FE-B157-4462-AEE0-B044A8ABAAB6}" dt="2023-11-05T16:00:47.652" v="6854" actId="20577"/>
          <ac:spMkLst>
            <pc:docMk/>
            <pc:sldMk cId="2247003027" sldId="464"/>
            <ac:spMk id="61" creationId="{D399D0B9-397F-3845-1E73-A3A25ED0B414}"/>
          </ac:spMkLst>
        </pc:spChg>
        <pc:spChg chg="mod">
          <ac:chgData name="kotaro uzawa" userId="3dd9582fdb51bf36" providerId="LiveId" clId="{0D8742FE-B157-4462-AEE0-B044A8ABAAB6}" dt="2023-11-05T16:00:47.652" v="6854" actId="20577"/>
          <ac:spMkLst>
            <pc:docMk/>
            <pc:sldMk cId="2247003027" sldId="464"/>
            <ac:spMk id="62" creationId="{9A7DFA58-F50A-7275-5E7B-45ECD441BF7D}"/>
          </ac:spMkLst>
        </pc:spChg>
        <pc:spChg chg="add mod">
          <ac:chgData name="kotaro uzawa" userId="3dd9582fdb51bf36" providerId="LiveId" clId="{0D8742FE-B157-4462-AEE0-B044A8ABAAB6}" dt="2023-11-05T16:00:17.646" v="6841"/>
          <ac:spMkLst>
            <pc:docMk/>
            <pc:sldMk cId="2247003027" sldId="464"/>
            <ac:spMk id="63" creationId="{1C8E71C3-52A6-6417-F05B-AA9E4499D7C8}"/>
          </ac:spMkLst>
        </pc:spChg>
        <pc:spChg chg="mod">
          <ac:chgData name="kotaro uzawa" userId="3dd9582fdb51bf36" providerId="LiveId" clId="{0D8742FE-B157-4462-AEE0-B044A8ABAAB6}" dt="2023-11-05T10:12:34.513" v="2244" actId="164"/>
          <ac:spMkLst>
            <pc:docMk/>
            <pc:sldMk cId="2247003027" sldId="464"/>
            <ac:spMk id="64" creationId="{7462D4C5-2E79-B1B5-2C11-CF66AAACD71E}"/>
          </ac:spMkLst>
        </pc:spChg>
        <pc:spChg chg="mod">
          <ac:chgData name="kotaro uzawa" userId="3dd9582fdb51bf36" providerId="LiveId" clId="{0D8742FE-B157-4462-AEE0-B044A8ABAAB6}" dt="2023-11-05T10:12:34.513" v="2244" actId="164"/>
          <ac:spMkLst>
            <pc:docMk/>
            <pc:sldMk cId="2247003027" sldId="464"/>
            <ac:spMk id="65" creationId="{E0EF6618-AA60-760A-477E-0EE0B408BECB}"/>
          </ac:spMkLst>
        </pc:spChg>
        <pc:spChg chg="add mod">
          <ac:chgData name="kotaro uzawa" userId="3dd9582fdb51bf36" providerId="LiveId" clId="{0D8742FE-B157-4462-AEE0-B044A8ABAAB6}" dt="2023-11-05T16:00:31.818" v="6844" actId="1076"/>
          <ac:spMkLst>
            <pc:docMk/>
            <pc:sldMk cId="2247003027" sldId="464"/>
            <ac:spMk id="66" creationId="{B6FD3C6F-6013-5C00-77AC-5060EF1875AB}"/>
          </ac:spMkLst>
        </pc:spChg>
        <pc:spChg chg="add mod">
          <ac:chgData name="kotaro uzawa" userId="3dd9582fdb51bf36" providerId="LiveId" clId="{0D8742FE-B157-4462-AEE0-B044A8ABAAB6}" dt="2023-11-05T16:00:31.818" v="6844" actId="1076"/>
          <ac:spMkLst>
            <pc:docMk/>
            <pc:sldMk cId="2247003027" sldId="464"/>
            <ac:spMk id="67" creationId="{D350BB64-9991-B4D8-0170-740CD73295D0}"/>
          </ac:spMkLst>
        </pc:spChg>
        <pc:grpChg chg="add mod">
          <ac:chgData name="kotaro uzawa" userId="3dd9582fdb51bf36" providerId="LiveId" clId="{0D8742FE-B157-4462-AEE0-B044A8ABAAB6}" dt="2023-11-05T16:00:47.652" v="6854" actId="20577"/>
          <ac:grpSpMkLst>
            <pc:docMk/>
            <pc:sldMk cId="2247003027" sldId="464"/>
            <ac:grpSpMk id="2" creationId="{441C5399-8C87-F98E-CE63-A9A53497B09E}"/>
          </ac:grpSpMkLst>
        </pc:grpChg>
        <pc:grpChg chg="mod">
          <ac:chgData name="kotaro uzawa" userId="3dd9582fdb51bf36" providerId="LiveId" clId="{0D8742FE-B157-4462-AEE0-B044A8ABAAB6}" dt="2023-11-05T16:00:47.652" v="6854" actId="20577"/>
          <ac:grpSpMkLst>
            <pc:docMk/>
            <pc:sldMk cId="2247003027" sldId="464"/>
            <ac:grpSpMk id="5" creationId="{A1EB37B4-BEDA-0110-6AFB-B87366622597}"/>
          </ac:grpSpMkLst>
        </pc:grpChg>
        <pc:grpChg chg="del">
          <ac:chgData name="kotaro uzawa" userId="3dd9582fdb51bf36" providerId="LiveId" clId="{0D8742FE-B157-4462-AEE0-B044A8ABAAB6}" dt="2023-11-05T18:29:54.900" v="7907" actId="21"/>
          <ac:grpSpMkLst>
            <pc:docMk/>
            <pc:sldMk cId="2247003027" sldId="464"/>
            <ac:grpSpMk id="10" creationId="{76AD8C22-0E56-F08D-688D-FF1B28C5CDA3}"/>
          </ac:grpSpMkLst>
        </pc:grpChg>
        <pc:grpChg chg="add del mod">
          <ac:chgData name="kotaro uzawa" userId="3dd9582fdb51bf36" providerId="LiveId" clId="{0D8742FE-B157-4462-AEE0-B044A8ABAAB6}" dt="2023-11-05T18:30:04.353" v="7909"/>
          <ac:grpSpMkLst>
            <pc:docMk/>
            <pc:sldMk cId="2247003027" sldId="464"/>
            <ac:grpSpMk id="11" creationId="{8CF6E316-5F24-460E-46D1-EA8E84D0A8AC}"/>
          </ac:grpSpMkLst>
        </pc:grpChg>
        <pc:grpChg chg="add mod">
          <ac:chgData name="kotaro uzawa" userId="3dd9582fdb51bf36" providerId="LiveId" clId="{0D8742FE-B157-4462-AEE0-B044A8ABAAB6}" dt="2023-11-05T10:12:34.513" v="2244" actId="164"/>
          <ac:grpSpMkLst>
            <pc:docMk/>
            <pc:sldMk cId="2247003027" sldId="464"/>
            <ac:grpSpMk id="12" creationId="{6ABD7A04-1200-636D-0E31-3F52847D147A}"/>
          </ac:grpSpMkLst>
        </pc:grpChg>
        <pc:grpChg chg="add del mod">
          <ac:chgData name="kotaro uzawa" userId="3dd9582fdb51bf36" providerId="LiveId" clId="{0D8742FE-B157-4462-AEE0-B044A8ABAAB6}" dt="2023-11-05T18:30:19.875" v="7914"/>
          <ac:grpSpMkLst>
            <pc:docMk/>
            <pc:sldMk cId="2247003027" sldId="464"/>
            <ac:grpSpMk id="15" creationId="{981B527C-BB57-0570-A73F-E912A13CF341}"/>
          </ac:grpSpMkLst>
        </pc:grpChg>
        <pc:grpChg chg="add mod">
          <ac:chgData name="kotaro uzawa" userId="3dd9582fdb51bf36" providerId="LiveId" clId="{0D8742FE-B157-4462-AEE0-B044A8ABAAB6}" dt="2023-11-05T10:12:02.578" v="2242" actId="1076"/>
          <ac:grpSpMkLst>
            <pc:docMk/>
            <pc:sldMk cId="2247003027" sldId="464"/>
            <ac:grpSpMk id="17" creationId="{0263DA64-3459-C185-5847-A00BF0AE957C}"/>
          </ac:grpSpMkLst>
        </pc:grpChg>
        <pc:grpChg chg="mod">
          <ac:chgData name="kotaro uzawa" userId="3dd9582fdb51bf36" providerId="LiveId" clId="{0D8742FE-B157-4462-AEE0-B044A8ABAAB6}" dt="2023-11-05T18:30:18.514" v="7913"/>
          <ac:grpSpMkLst>
            <pc:docMk/>
            <pc:sldMk cId="2247003027" sldId="464"/>
            <ac:grpSpMk id="21" creationId="{4472D813-9DE0-DD18-578A-1F934919DB7D}"/>
          </ac:grpSpMkLst>
        </pc:grpChg>
        <pc:grpChg chg="add del mod">
          <ac:chgData name="kotaro uzawa" userId="3dd9582fdb51bf36" providerId="LiveId" clId="{0D8742FE-B157-4462-AEE0-B044A8ABAAB6}" dt="2023-11-05T16:00:13.033" v="6840" actId="21"/>
          <ac:grpSpMkLst>
            <pc:docMk/>
            <pc:sldMk cId="2247003027" sldId="464"/>
            <ac:grpSpMk id="21" creationId="{71ACCE56-4194-31CB-0FBB-9D048A3E120C}"/>
          </ac:grpSpMkLst>
        </pc:grpChg>
        <pc:grpChg chg="add mod">
          <ac:chgData name="kotaro uzawa" userId="3dd9582fdb51bf36" providerId="LiveId" clId="{0D8742FE-B157-4462-AEE0-B044A8ABAAB6}" dt="2023-11-05T18:30:22.604" v="7916"/>
          <ac:grpSpMkLst>
            <pc:docMk/>
            <pc:sldMk cId="2247003027" sldId="464"/>
            <ac:grpSpMk id="25" creationId="{B15514D3-CB07-1525-6C32-E00713186B76}"/>
          </ac:grpSpMkLst>
        </pc:grpChg>
        <pc:grpChg chg="del mod">
          <ac:chgData name="kotaro uzawa" userId="3dd9582fdb51bf36" providerId="LiveId" clId="{0D8742FE-B157-4462-AEE0-B044A8ABAAB6}" dt="2023-11-05T16:00:23.541" v="6842" actId="21"/>
          <ac:grpSpMkLst>
            <pc:docMk/>
            <pc:sldMk cId="2247003027" sldId="464"/>
            <ac:grpSpMk id="29" creationId="{37947236-2AAE-3C87-C09D-0012DB0CE7CB}"/>
          </ac:grpSpMkLst>
        </pc:grpChg>
        <pc:grpChg chg="mod">
          <ac:chgData name="kotaro uzawa" userId="3dd9582fdb51bf36" providerId="LiveId" clId="{0D8742FE-B157-4462-AEE0-B044A8ABAAB6}" dt="2023-11-05T16:00:47.652" v="6854" actId="20577"/>
          <ac:grpSpMkLst>
            <pc:docMk/>
            <pc:sldMk cId="2247003027" sldId="464"/>
            <ac:grpSpMk id="32" creationId="{A9BD4F51-C6FD-25C4-719D-5091498F4698}"/>
          </ac:grpSpMkLst>
        </pc:grpChg>
        <pc:grpChg chg="mod">
          <ac:chgData name="kotaro uzawa" userId="3dd9582fdb51bf36" providerId="LiveId" clId="{0D8742FE-B157-4462-AEE0-B044A8ABAAB6}" dt="2023-11-05T16:00:47.652" v="6854" actId="20577"/>
          <ac:grpSpMkLst>
            <pc:docMk/>
            <pc:sldMk cId="2247003027" sldId="464"/>
            <ac:grpSpMk id="37" creationId="{6BEF0BE5-D096-53D4-D752-08A8DB5712E5}"/>
          </ac:grpSpMkLst>
        </pc:grpChg>
        <pc:grpChg chg="del">
          <ac:chgData name="kotaro uzawa" userId="3dd9582fdb51bf36" providerId="LiveId" clId="{0D8742FE-B157-4462-AEE0-B044A8ABAAB6}" dt="2023-11-05T10:06:17.505" v="2070" actId="21"/>
          <ac:grpSpMkLst>
            <pc:docMk/>
            <pc:sldMk cId="2247003027" sldId="464"/>
            <ac:grpSpMk id="38" creationId="{906F4AD3-06D6-F385-6887-8E5047B91C82}"/>
          </ac:grpSpMkLst>
        </pc:grpChg>
        <pc:grpChg chg="mod">
          <ac:chgData name="kotaro uzawa" userId="3dd9582fdb51bf36" providerId="LiveId" clId="{0D8742FE-B157-4462-AEE0-B044A8ABAAB6}" dt="2023-11-05T16:00:47.652" v="6854" actId="20577"/>
          <ac:grpSpMkLst>
            <pc:docMk/>
            <pc:sldMk cId="2247003027" sldId="464"/>
            <ac:grpSpMk id="38" creationId="{9D9CD100-05AC-BE17-87EA-36D74258BEC1}"/>
          </ac:grpSpMkLst>
        </pc:grpChg>
        <pc:grpChg chg="mod">
          <ac:chgData name="kotaro uzawa" userId="3dd9582fdb51bf36" providerId="LiveId" clId="{0D8742FE-B157-4462-AEE0-B044A8ABAAB6}" dt="2023-11-05T18:30:22.604" v="7916"/>
          <ac:grpSpMkLst>
            <pc:docMk/>
            <pc:sldMk cId="2247003027" sldId="464"/>
            <ac:grpSpMk id="43" creationId="{0C466A56-0622-66FA-FBDF-45F38D0407F3}"/>
          </ac:grpSpMkLst>
        </pc:grpChg>
        <pc:grpChg chg="mod">
          <ac:chgData name="kotaro uzawa" userId="3dd9582fdb51bf36" providerId="LiveId" clId="{0D8742FE-B157-4462-AEE0-B044A8ABAAB6}" dt="2023-11-05T16:00:47.652" v="6854" actId="20577"/>
          <ac:grpSpMkLst>
            <pc:docMk/>
            <pc:sldMk cId="2247003027" sldId="464"/>
            <ac:grpSpMk id="47" creationId="{82B4029D-7486-DFC6-96CF-84402A740DAA}"/>
          </ac:grpSpMkLst>
        </pc:grpChg>
        <pc:grpChg chg="mod">
          <ac:chgData name="kotaro uzawa" userId="3dd9582fdb51bf36" providerId="LiveId" clId="{0D8742FE-B157-4462-AEE0-B044A8ABAAB6}" dt="2023-11-05T10:12:34.513" v="2244" actId="164"/>
          <ac:grpSpMkLst>
            <pc:docMk/>
            <pc:sldMk cId="2247003027" sldId="464"/>
            <ac:grpSpMk id="58" creationId="{5B2D70D3-70DF-9DDA-6423-F709781BC3D2}"/>
          </ac:grpSpMkLst>
        </pc:grpChg>
        <pc:grpChg chg="mod">
          <ac:chgData name="kotaro uzawa" userId="3dd9582fdb51bf36" providerId="LiveId" clId="{0D8742FE-B157-4462-AEE0-B044A8ABAAB6}" dt="2023-11-05T10:12:34.513" v="2244" actId="164"/>
          <ac:grpSpMkLst>
            <pc:docMk/>
            <pc:sldMk cId="2247003027" sldId="464"/>
            <ac:grpSpMk id="59" creationId="{C29957C7-A88F-9E98-4EC5-32E11923DC1C}"/>
          </ac:grpSpMkLst>
        </pc:grpChg>
        <pc:picChg chg="del">
          <ac:chgData name="kotaro uzawa" userId="3dd9582fdb51bf36" providerId="LiveId" clId="{0D8742FE-B157-4462-AEE0-B044A8ABAAB6}" dt="2023-11-05T10:08:42.989" v="2084" actId="21"/>
          <ac:picMkLst>
            <pc:docMk/>
            <pc:sldMk cId="2247003027" sldId="464"/>
            <ac:picMk id="5" creationId="{BA2F1082-E5AE-FBCC-31C1-769DC82A75DE}"/>
          </ac:picMkLst>
        </pc:picChg>
        <pc:picChg chg="mod">
          <ac:chgData name="kotaro uzawa" userId="3dd9582fdb51bf36" providerId="LiveId" clId="{0D8742FE-B157-4462-AEE0-B044A8ABAAB6}" dt="2023-11-05T18:29:57.746" v="7908"/>
          <ac:picMkLst>
            <pc:docMk/>
            <pc:sldMk cId="2247003027" sldId="464"/>
            <ac:picMk id="12" creationId="{69720046-9FC6-89E4-3739-AB969E1BC6AE}"/>
          </ac:picMkLst>
        </pc:picChg>
        <pc:picChg chg="mod">
          <ac:chgData name="kotaro uzawa" userId="3dd9582fdb51bf36" providerId="LiveId" clId="{0D8742FE-B157-4462-AEE0-B044A8ABAAB6}" dt="2023-11-05T18:29:57.746" v="7908"/>
          <ac:picMkLst>
            <pc:docMk/>
            <pc:sldMk cId="2247003027" sldId="464"/>
            <ac:picMk id="14" creationId="{5E3F26AB-3809-DFA8-2156-B4BEEBB1C22B}"/>
          </ac:picMkLst>
        </pc:picChg>
        <pc:picChg chg="mod">
          <ac:chgData name="kotaro uzawa" userId="3dd9582fdb51bf36" providerId="LiveId" clId="{0D8742FE-B157-4462-AEE0-B044A8ABAAB6}" dt="2023-11-05T18:30:18.514" v="7913"/>
          <ac:picMkLst>
            <pc:docMk/>
            <pc:sldMk cId="2247003027" sldId="464"/>
            <ac:picMk id="22" creationId="{E6093353-CFEB-AD56-275B-6ED72CEF32E1}"/>
          </ac:picMkLst>
        </pc:picChg>
        <pc:picChg chg="mod">
          <ac:chgData name="kotaro uzawa" userId="3dd9582fdb51bf36" providerId="LiveId" clId="{0D8742FE-B157-4462-AEE0-B044A8ABAAB6}" dt="2023-11-05T18:30:18.514" v="7913"/>
          <ac:picMkLst>
            <pc:docMk/>
            <pc:sldMk cId="2247003027" sldId="464"/>
            <ac:picMk id="24" creationId="{EE62ECE1-78DF-3896-61F3-228A3A083086}"/>
          </ac:picMkLst>
        </pc:picChg>
        <pc:picChg chg="add mod">
          <ac:chgData name="kotaro uzawa" userId="3dd9582fdb51bf36" providerId="LiveId" clId="{0D8742FE-B157-4462-AEE0-B044A8ABAAB6}" dt="2023-11-07T13:58:31.634" v="11082" actId="1076"/>
          <ac:picMkLst>
            <pc:docMk/>
            <pc:sldMk cId="2247003027" sldId="464"/>
            <ac:picMk id="26" creationId="{A88FDBD2-CC1B-6F68-1CFA-C2AB6EE8F63D}"/>
          </ac:picMkLst>
        </pc:picChg>
        <pc:picChg chg="mod">
          <ac:chgData name="kotaro uzawa" userId="3dd9582fdb51bf36" providerId="LiveId" clId="{0D8742FE-B157-4462-AEE0-B044A8ABAAB6}" dt="2023-11-05T18:30:22.604" v="7916"/>
          <ac:picMkLst>
            <pc:docMk/>
            <pc:sldMk cId="2247003027" sldId="464"/>
            <ac:picMk id="44" creationId="{4EF32000-229A-1FE7-E3F1-410104F22492}"/>
          </ac:picMkLst>
        </pc:picChg>
        <pc:picChg chg="mod">
          <ac:chgData name="kotaro uzawa" userId="3dd9582fdb51bf36" providerId="LiveId" clId="{0D8742FE-B157-4462-AEE0-B044A8ABAAB6}" dt="2023-11-05T18:30:22.604" v="7916"/>
          <ac:picMkLst>
            <pc:docMk/>
            <pc:sldMk cId="2247003027" sldId="464"/>
            <ac:picMk id="49" creationId="{FAC299E4-149C-6408-4A4A-20BCD2B7DA3E}"/>
          </ac:picMkLst>
        </pc:picChg>
      </pc:sldChg>
      <pc:sldChg chg="addSp delSp modSp add mod ord">
        <pc:chgData name="kotaro uzawa" userId="3dd9582fdb51bf36" providerId="LiveId" clId="{0D8742FE-B157-4462-AEE0-B044A8ABAAB6}" dt="2023-11-07T14:38:35.253" v="12019" actId="113"/>
        <pc:sldMkLst>
          <pc:docMk/>
          <pc:sldMk cId="725313488" sldId="465"/>
        </pc:sldMkLst>
        <pc:spChg chg="mod">
          <ac:chgData name="kotaro uzawa" userId="3dd9582fdb51bf36" providerId="LiveId" clId="{0D8742FE-B157-4462-AEE0-B044A8ABAAB6}" dt="2023-11-05T16:30:11.073" v="7306" actId="404"/>
          <ac:spMkLst>
            <pc:docMk/>
            <pc:sldMk cId="725313488" sldId="465"/>
            <ac:spMk id="4" creationId="{77E8025A-44CB-A34F-BEF7-0072B2482D29}"/>
          </ac:spMkLst>
        </pc:spChg>
        <pc:spChg chg="del">
          <ac:chgData name="kotaro uzawa" userId="3dd9582fdb51bf36" providerId="LiveId" clId="{0D8742FE-B157-4462-AEE0-B044A8ABAAB6}" dt="2023-11-05T10:44:53.782" v="2873" actId="21"/>
          <ac:spMkLst>
            <pc:docMk/>
            <pc:sldMk cId="725313488" sldId="465"/>
            <ac:spMk id="5" creationId="{59191FF1-F4E6-C14F-3391-7ED2181AD719}"/>
          </ac:spMkLst>
        </pc:spChg>
        <pc:spChg chg="mod">
          <ac:chgData name="kotaro uzawa" userId="3dd9582fdb51bf36" providerId="LiveId" clId="{0D8742FE-B157-4462-AEE0-B044A8ABAAB6}" dt="2023-11-05T16:30:11.073" v="7306" actId="404"/>
          <ac:spMkLst>
            <pc:docMk/>
            <pc:sldMk cId="725313488" sldId="465"/>
            <ac:spMk id="6" creationId="{0EBF7BB2-93DC-CF13-663C-85259C83135A}"/>
          </ac:spMkLst>
        </pc:spChg>
        <pc:spChg chg="mod">
          <ac:chgData name="kotaro uzawa" userId="3dd9582fdb51bf36" providerId="LiveId" clId="{0D8742FE-B157-4462-AEE0-B044A8ABAAB6}" dt="2023-11-05T16:30:11.073" v="7306" actId="404"/>
          <ac:spMkLst>
            <pc:docMk/>
            <pc:sldMk cId="725313488" sldId="465"/>
            <ac:spMk id="7" creationId="{0F7DFE42-AFC7-9CD1-C6EC-824CC656F25C}"/>
          </ac:spMkLst>
        </pc:spChg>
        <pc:spChg chg="mod">
          <ac:chgData name="kotaro uzawa" userId="3dd9582fdb51bf36" providerId="LiveId" clId="{0D8742FE-B157-4462-AEE0-B044A8ABAAB6}" dt="2023-11-05T16:30:11.073" v="7306" actId="404"/>
          <ac:spMkLst>
            <pc:docMk/>
            <pc:sldMk cId="725313488" sldId="465"/>
            <ac:spMk id="9" creationId="{B44EB376-49F4-071A-D65E-D4E987AB88F7}"/>
          </ac:spMkLst>
        </pc:spChg>
        <pc:spChg chg="mod">
          <ac:chgData name="kotaro uzawa" userId="3dd9582fdb51bf36" providerId="LiveId" clId="{0D8742FE-B157-4462-AEE0-B044A8ABAAB6}" dt="2023-11-05T16:30:11.073" v="7306" actId="404"/>
          <ac:spMkLst>
            <pc:docMk/>
            <pc:sldMk cId="725313488" sldId="465"/>
            <ac:spMk id="10" creationId="{D4D8F386-191F-9424-B8E2-A9814A093E09}"/>
          </ac:spMkLst>
        </pc:spChg>
        <pc:spChg chg="mod">
          <ac:chgData name="kotaro uzawa" userId="3dd9582fdb51bf36" providerId="LiveId" clId="{0D8742FE-B157-4462-AEE0-B044A8ABAAB6}" dt="2023-11-07T14:38:35.253" v="12019" actId="113"/>
          <ac:spMkLst>
            <pc:docMk/>
            <pc:sldMk cId="725313488" sldId="465"/>
            <ac:spMk id="11" creationId="{94191497-9D7D-23F9-B17A-8DB4CAC77C33}"/>
          </ac:spMkLst>
        </pc:spChg>
        <pc:spChg chg="mod">
          <ac:chgData name="kotaro uzawa" userId="3dd9582fdb51bf36" providerId="LiveId" clId="{0D8742FE-B157-4462-AEE0-B044A8ABAAB6}" dt="2023-11-05T16:30:11.073" v="7306" actId="404"/>
          <ac:spMkLst>
            <pc:docMk/>
            <pc:sldMk cId="725313488" sldId="465"/>
            <ac:spMk id="13" creationId="{B67C73F2-7E31-C506-3B8A-2B2E127F05EC}"/>
          </ac:spMkLst>
        </pc:spChg>
        <pc:spChg chg="mod">
          <ac:chgData name="kotaro uzawa" userId="3dd9582fdb51bf36" providerId="LiveId" clId="{0D8742FE-B157-4462-AEE0-B044A8ABAAB6}" dt="2023-11-05T16:30:11.073" v="7306" actId="404"/>
          <ac:spMkLst>
            <pc:docMk/>
            <pc:sldMk cId="725313488" sldId="465"/>
            <ac:spMk id="14" creationId="{3CE1C9B2-D1EE-4DC3-5823-22AA5A608A33}"/>
          </ac:spMkLst>
        </pc:spChg>
        <pc:spChg chg="mod">
          <ac:chgData name="kotaro uzawa" userId="3dd9582fdb51bf36" providerId="LiveId" clId="{0D8742FE-B157-4462-AEE0-B044A8ABAAB6}" dt="2023-11-05T16:30:11.073" v="7306" actId="404"/>
          <ac:spMkLst>
            <pc:docMk/>
            <pc:sldMk cId="725313488" sldId="465"/>
            <ac:spMk id="15" creationId="{FC492A61-1D30-7A4E-C71F-8330311E6607}"/>
          </ac:spMkLst>
        </pc:spChg>
        <pc:spChg chg="del">
          <ac:chgData name="kotaro uzawa" userId="3dd9582fdb51bf36" providerId="LiveId" clId="{0D8742FE-B157-4462-AEE0-B044A8ABAAB6}" dt="2023-11-05T10:44:57.900" v="2875" actId="21"/>
          <ac:spMkLst>
            <pc:docMk/>
            <pc:sldMk cId="725313488" sldId="465"/>
            <ac:spMk id="16" creationId="{DCF13006-4A9C-C964-DE6B-F062B1C4F005}"/>
          </ac:spMkLst>
        </pc:spChg>
        <pc:spChg chg="mod">
          <ac:chgData name="kotaro uzawa" userId="3dd9582fdb51bf36" providerId="LiveId" clId="{0D8742FE-B157-4462-AEE0-B044A8ABAAB6}" dt="2023-11-05T14:36:23.987" v="4805" actId="21"/>
          <ac:spMkLst>
            <pc:docMk/>
            <pc:sldMk cId="725313488" sldId="465"/>
            <ac:spMk id="17" creationId="{581F80FB-5CBF-5EB0-44C2-3BCA52F4B483}"/>
          </ac:spMkLst>
        </pc:spChg>
        <pc:spChg chg="mod">
          <ac:chgData name="kotaro uzawa" userId="3dd9582fdb51bf36" providerId="LiveId" clId="{0D8742FE-B157-4462-AEE0-B044A8ABAAB6}" dt="2023-11-05T16:30:11.073" v="7306" actId="404"/>
          <ac:spMkLst>
            <pc:docMk/>
            <pc:sldMk cId="725313488" sldId="465"/>
            <ac:spMk id="18" creationId="{7208D7F0-62FC-E963-49C1-CA8D90A7DF18}"/>
          </ac:spMkLst>
        </pc:spChg>
        <pc:spChg chg="mod">
          <ac:chgData name="kotaro uzawa" userId="3dd9582fdb51bf36" providerId="LiveId" clId="{0D8742FE-B157-4462-AEE0-B044A8ABAAB6}" dt="2023-11-05T16:30:11.073" v="7306" actId="404"/>
          <ac:spMkLst>
            <pc:docMk/>
            <pc:sldMk cId="725313488" sldId="465"/>
            <ac:spMk id="20" creationId="{6844528E-C1DA-F18E-0098-5EC0C3E766F4}"/>
          </ac:spMkLst>
        </pc:spChg>
        <pc:spChg chg="mod">
          <ac:chgData name="kotaro uzawa" userId="3dd9582fdb51bf36" providerId="LiveId" clId="{0D8742FE-B157-4462-AEE0-B044A8ABAAB6}" dt="2023-11-05T16:30:11.073" v="7306" actId="404"/>
          <ac:spMkLst>
            <pc:docMk/>
            <pc:sldMk cId="725313488" sldId="465"/>
            <ac:spMk id="21" creationId="{CFCAF82A-874D-5BFD-2FFC-83477C9E27C1}"/>
          </ac:spMkLst>
        </pc:spChg>
        <pc:spChg chg="mod">
          <ac:chgData name="kotaro uzawa" userId="3dd9582fdb51bf36" providerId="LiveId" clId="{0D8742FE-B157-4462-AEE0-B044A8ABAAB6}" dt="2023-11-05T16:30:11.073" v="7306" actId="404"/>
          <ac:spMkLst>
            <pc:docMk/>
            <pc:sldMk cId="725313488" sldId="465"/>
            <ac:spMk id="22" creationId="{7EB2B80F-8F62-E34C-A6C2-FD4F6E297915}"/>
          </ac:spMkLst>
        </pc:spChg>
        <pc:spChg chg="mod">
          <ac:chgData name="kotaro uzawa" userId="3dd9582fdb51bf36" providerId="LiveId" clId="{0D8742FE-B157-4462-AEE0-B044A8ABAAB6}" dt="2023-11-05T16:30:11.073" v="7306" actId="404"/>
          <ac:spMkLst>
            <pc:docMk/>
            <pc:sldMk cId="725313488" sldId="465"/>
            <ac:spMk id="23" creationId="{71C45284-BB00-B1E0-14E1-2DEDEBC3D21C}"/>
          </ac:spMkLst>
        </pc:spChg>
        <pc:spChg chg="mod">
          <ac:chgData name="kotaro uzawa" userId="3dd9582fdb51bf36" providerId="LiveId" clId="{0D8742FE-B157-4462-AEE0-B044A8ABAAB6}" dt="2023-11-07T14:38:31.269" v="12018" actId="207"/>
          <ac:spMkLst>
            <pc:docMk/>
            <pc:sldMk cId="725313488" sldId="465"/>
            <ac:spMk id="24" creationId="{94AA2AB1-6186-F9AD-896D-7977EC760429}"/>
          </ac:spMkLst>
        </pc:spChg>
        <pc:spChg chg="mod">
          <ac:chgData name="kotaro uzawa" userId="3dd9582fdb51bf36" providerId="LiveId" clId="{0D8742FE-B157-4462-AEE0-B044A8ABAAB6}" dt="2023-11-05T16:30:11.073" v="7306" actId="404"/>
          <ac:spMkLst>
            <pc:docMk/>
            <pc:sldMk cId="725313488" sldId="465"/>
            <ac:spMk id="25" creationId="{94C24636-1007-FF56-F861-0B5C1CA61A75}"/>
          </ac:spMkLst>
        </pc:spChg>
        <pc:spChg chg="mod">
          <ac:chgData name="kotaro uzawa" userId="3dd9582fdb51bf36" providerId="LiveId" clId="{0D8742FE-B157-4462-AEE0-B044A8ABAAB6}" dt="2023-11-05T16:30:11.073" v="7306" actId="404"/>
          <ac:spMkLst>
            <pc:docMk/>
            <pc:sldMk cId="725313488" sldId="465"/>
            <ac:spMk id="26" creationId="{AB0D1D05-4F39-AB53-7C96-62523C1E530B}"/>
          </ac:spMkLst>
        </pc:spChg>
        <pc:spChg chg="mod">
          <ac:chgData name="kotaro uzawa" userId="3dd9582fdb51bf36" providerId="LiveId" clId="{0D8742FE-B157-4462-AEE0-B044A8ABAAB6}" dt="2023-11-05T10:48:47.942" v="3005"/>
          <ac:spMkLst>
            <pc:docMk/>
            <pc:sldMk cId="725313488" sldId="465"/>
            <ac:spMk id="29" creationId="{836E478D-FFBC-DDEE-9B1D-C571A9F6290E}"/>
          </ac:spMkLst>
        </pc:spChg>
        <pc:spChg chg="mod">
          <ac:chgData name="kotaro uzawa" userId="3dd9582fdb51bf36" providerId="LiveId" clId="{0D8742FE-B157-4462-AEE0-B044A8ABAAB6}" dt="2023-11-05T10:48:47.942" v="3005"/>
          <ac:spMkLst>
            <pc:docMk/>
            <pc:sldMk cId="725313488" sldId="465"/>
            <ac:spMk id="30" creationId="{09DCFECD-23B2-73C9-600B-B92CC5D4083E}"/>
          </ac:spMkLst>
        </pc:spChg>
        <pc:spChg chg="mod">
          <ac:chgData name="kotaro uzawa" userId="3dd9582fdb51bf36" providerId="LiveId" clId="{0D8742FE-B157-4462-AEE0-B044A8ABAAB6}" dt="2023-11-05T10:48:47.942" v="3005"/>
          <ac:spMkLst>
            <pc:docMk/>
            <pc:sldMk cId="725313488" sldId="465"/>
            <ac:spMk id="31" creationId="{5B922135-2DBC-22E8-3D6D-E896C21A8C7E}"/>
          </ac:spMkLst>
        </pc:spChg>
        <pc:spChg chg="mod">
          <ac:chgData name="kotaro uzawa" userId="3dd9582fdb51bf36" providerId="LiveId" clId="{0D8742FE-B157-4462-AEE0-B044A8ABAAB6}" dt="2023-11-05T10:48:47.942" v="3005"/>
          <ac:spMkLst>
            <pc:docMk/>
            <pc:sldMk cId="725313488" sldId="465"/>
            <ac:spMk id="33" creationId="{D8AC05EC-0ADF-6A2C-302A-76BFD61DE72B}"/>
          </ac:spMkLst>
        </pc:spChg>
        <pc:spChg chg="mod">
          <ac:chgData name="kotaro uzawa" userId="3dd9582fdb51bf36" providerId="LiveId" clId="{0D8742FE-B157-4462-AEE0-B044A8ABAAB6}" dt="2023-11-05T10:48:47.942" v="3005"/>
          <ac:spMkLst>
            <pc:docMk/>
            <pc:sldMk cId="725313488" sldId="465"/>
            <ac:spMk id="34" creationId="{3991515A-988C-ECB2-62B5-CA76A146877A}"/>
          </ac:spMkLst>
        </pc:spChg>
        <pc:spChg chg="mod">
          <ac:chgData name="kotaro uzawa" userId="3dd9582fdb51bf36" providerId="LiveId" clId="{0D8742FE-B157-4462-AEE0-B044A8ABAAB6}" dt="2023-11-05T10:48:47.942" v="3005"/>
          <ac:spMkLst>
            <pc:docMk/>
            <pc:sldMk cId="725313488" sldId="465"/>
            <ac:spMk id="35" creationId="{FD4CC699-A6D1-D8EC-C03D-79BFC22DD78A}"/>
          </ac:spMkLst>
        </pc:spChg>
        <pc:spChg chg="mod">
          <ac:chgData name="kotaro uzawa" userId="3dd9582fdb51bf36" providerId="LiveId" clId="{0D8742FE-B157-4462-AEE0-B044A8ABAAB6}" dt="2023-11-05T10:48:47.942" v="3005"/>
          <ac:spMkLst>
            <pc:docMk/>
            <pc:sldMk cId="725313488" sldId="465"/>
            <ac:spMk id="37" creationId="{A452BFF4-B1CA-D61B-4631-0309EEA78BA4}"/>
          </ac:spMkLst>
        </pc:spChg>
        <pc:spChg chg="mod">
          <ac:chgData name="kotaro uzawa" userId="3dd9582fdb51bf36" providerId="LiveId" clId="{0D8742FE-B157-4462-AEE0-B044A8ABAAB6}" dt="2023-11-05T10:48:47.942" v="3005"/>
          <ac:spMkLst>
            <pc:docMk/>
            <pc:sldMk cId="725313488" sldId="465"/>
            <ac:spMk id="38" creationId="{93E79916-B3B2-0E6E-6E16-04BD24C23516}"/>
          </ac:spMkLst>
        </pc:spChg>
        <pc:spChg chg="mod">
          <ac:chgData name="kotaro uzawa" userId="3dd9582fdb51bf36" providerId="LiveId" clId="{0D8742FE-B157-4462-AEE0-B044A8ABAAB6}" dt="2023-11-05T10:48:47.942" v="3005"/>
          <ac:spMkLst>
            <pc:docMk/>
            <pc:sldMk cId="725313488" sldId="465"/>
            <ac:spMk id="39" creationId="{CB916981-F0B4-9A04-75E1-612354FAD1BC}"/>
          </ac:spMkLst>
        </pc:spChg>
        <pc:spChg chg="mod">
          <ac:chgData name="kotaro uzawa" userId="3dd9582fdb51bf36" providerId="LiveId" clId="{0D8742FE-B157-4462-AEE0-B044A8ABAAB6}" dt="2023-11-05T10:48:47.942" v="3005"/>
          <ac:spMkLst>
            <pc:docMk/>
            <pc:sldMk cId="725313488" sldId="465"/>
            <ac:spMk id="40" creationId="{365F458E-81D3-E69F-5971-559C4D1D765C}"/>
          </ac:spMkLst>
        </pc:spChg>
        <pc:spChg chg="mod">
          <ac:chgData name="kotaro uzawa" userId="3dd9582fdb51bf36" providerId="LiveId" clId="{0D8742FE-B157-4462-AEE0-B044A8ABAAB6}" dt="2023-11-05T10:48:47.942" v="3005"/>
          <ac:spMkLst>
            <pc:docMk/>
            <pc:sldMk cId="725313488" sldId="465"/>
            <ac:spMk id="41" creationId="{093067E3-BE77-9F04-E928-3180076ED8E3}"/>
          </ac:spMkLst>
        </pc:spChg>
        <pc:spChg chg="mod">
          <ac:chgData name="kotaro uzawa" userId="3dd9582fdb51bf36" providerId="LiveId" clId="{0D8742FE-B157-4462-AEE0-B044A8ABAAB6}" dt="2023-11-05T10:48:47.942" v="3005"/>
          <ac:spMkLst>
            <pc:docMk/>
            <pc:sldMk cId="725313488" sldId="465"/>
            <ac:spMk id="42" creationId="{B5A70213-5518-C7BB-7F92-B5AF182BD1CB}"/>
          </ac:spMkLst>
        </pc:spChg>
        <pc:spChg chg="mod">
          <ac:chgData name="kotaro uzawa" userId="3dd9582fdb51bf36" providerId="LiveId" clId="{0D8742FE-B157-4462-AEE0-B044A8ABAAB6}" dt="2023-11-05T10:48:47.942" v="3005"/>
          <ac:spMkLst>
            <pc:docMk/>
            <pc:sldMk cId="725313488" sldId="465"/>
            <ac:spMk id="43" creationId="{8E9A0AAA-BEA5-FE82-9A77-B7D6A458B6AF}"/>
          </ac:spMkLst>
        </pc:spChg>
        <pc:spChg chg="mod">
          <ac:chgData name="kotaro uzawa" userId="3dd9582fdb51bf36" providerId="LiveId" clId="{0D8742FE-B157-4462-AEE0-B044A8ABAAB6}" dt="2023-11-05T10:48:47.942" v="3005"/>
          <ac:spMkLst>
            <pc:docMk/>
            <pc:sldMk cId="725313488" sldId="465"/>
            <ac:spMk id="44" creationId="{BEC4EC27-4190-A13C-5350-BDC35FD36B04}"/>
          </ac:spMkLst>
        </pc:spChg>
        <pc:spChg chg="mod">
          <ac:chgData name="kotaro uzawa" userId="3dd9582fdb51bf36" providerId="LiveId" clId="{0D8742FE-B157-4462-AEE0-B044A8ABAAB6}" dt="2023-11-05T10:48:47.942" v="3005"/>
          <ac:spMkLst>
            <pc:docMk/>
            <pc:sldMk cId="725313488" sldId="465"/>
            <ac:spMk id="45" creationId="{F06265BF-E9CD-1441-2398-95E0D0C462F5}"/>
          </ac:spMkLst>
        </pc:spChg>
        <pc:spChg chg="mod">
          <ac:chgData name="kotaro uzawa" userId="3dd9582fdb51bf36" providerId="LiveId" clId="{0D8742FE-B157-4462-AEE0-B044A8ABAAB6}" dt="2023-11-05T10:48:47.942" v="3005"/>
          <ac:spMkLst>
            <pc:docMk/>
            <pc:sldMk cId="725313488" sldId="465"/>
            <ac:spMk id="46" creationId="{EF61D6F2-C125-571E-0666-12135D9C9B0F}"/>
          </ac:spMkLst>
        </pc:spChg>
        <pc:spChg chg="mod">
          <ac:chgData name="kotaro uzawa" userId="3dd9582fdb51bf36" providerId="LiveId" clId="{0D8742FE-B157-4462-AEE0-B044A8ABAAB6}" dt="2023-11-05T10:48:47.942" v="3005"/>
          <ac:spMkLst>
            <pc:docMk/>
            <pc:sldMk cId="725313488" sldId="465"/>
            <ac:spMk id="47" creationId="{F9029BDE-B35B-3658-7D5F-6562EBAC689F}"/>
          </ac:spMkLst>
        </pc:spChg>
        <pc:spChg chg="add mod">
          <ac:chgData name="kotaro uzawa" userId="3dd9582fdb51bf36" providerId="LiveId" clId="{0D8742FE-B157-4462-AEE0-B044A8ABAAB6}" dt="2023-11-05T16:30:11.073" v="7306" actId="404"/>
          <ac:spMkLst>
            <pc:docMk/>
            <pc:sldMk cId="725313488" sldId="465"/>
            <ac:spMk id="48" creationId="{E9AF22FC-CF90-CEC0-CDA0-10AC11461A65}"/>
          </ac:spMkLst>
        </pc:spChg>
        <pc:spChg chg="add del">
          <ac:chgData name="kotaro uzawa" userId="3dd9582fdb51bf36" providerId="LiveId" clId="{0D8742FE-B157-4462-AEE0-B044A8ABAAB6}" dt="2023-11-05T10:50:28.738" v="3032" actId="22"/>
          <ac:spMkLst>
            <pc:docMk/>
            <pc:sldMk cId="725313488" sldId="465"/>
            <ac:spMk id="50" creationId="{DDDD292E-C5B4-58C2-ABAE-4B9B7DBA8703}"/>
          </ac:spMkLst>
        </pc:spChg>
        <pc:spChg chg="add mod">
          <ac:chgData name="kotaro uzawa" userId="3dd9582fdb51bf36" providerId="LiveId" clId="{0D8742FE-B157-4462-AEE0-B044A8ABAAB6}" dt="2023-11-05T16:30:11.073" v="7306" actId="404"/>
          <ac:spMkLst>
            <pc:docMk/>
            <pc:sldMk cId="725313488" sldId="465"/>
            <ac:spMk id="51" creationId="{CFF7F719-50E0-FAF5-C6B9-5F9BDBFA35CE}"/>
          </ac:spMkLst>
        </pc:spChg>
        <pc:spChg chg="add mod">
          <ac:chgData name="kotaro uzawa" userId="3dd9582fdb51bf36" providerId="LiveId" clId="{0D8742FE-B157-4462-AEE0-B044A8ABAAB6}" dt="2023-11-05T16:30:11.073" v="7306" actId="404"/>
          <ac:spMkLst>
            <pc:docMk/>
            <pc:sldMk cId="725313488" sldId="465"/>
            <ac:spMk id="52" creationId="{0D15375E-4912-415A-D342-BC39F098B702}"/>
          </ac:spMkLst>
        </pc:spChg>
        <pc:spChg chg="add mod">
          <ac:chgData name="kotaro uzawa" userId="3dd9582fdb51bf36" providerId="LiveId" clId="{0D8742FE-B157-4462-AEE0-B044A8ABAAB6}" dt="2023-11-05T16:30:11.073" v="7306" actId="404"/>
          <ac:spMkLst>
            <pc:docMk/>
            <pc:sldMk cId="725313488" sldId="465"/>
            <ac:spMk id="53" creationId="{F5D4FFA3-D0A1-5BCC-AE82-AD8886E6D980}"/>
          </ac:spMkLst>
        </pc:spChg>
        <pc:spChg chg="add mod">
          <ac:chgData name="kotaro uzawa" userId="3dd9582fdb51bf36" providerId="LiveId" clId="{0D8742FE-B157-4462-AEE0-B044A8ABAAB6}" dt="2023-11-06T07:17:23.807" v="8587" actId="20577"/>
          <ac:spMkLst>
            <pc:docMk/>
            <pc:sldMk cId="725313488" sldId="465"/>
            <ac:spMk id="54" creationId="{06188879-B9A9-7C2B-3E7B-361EF3C1E8EF}"/>
          </ac:spMkLst>
        </pc:spChg>
        <pc:spChg chg="add del mod">
          <ac:chgData name="kotaro uzawa" userId="3dd9582fdb51bf36" providerId="LiveId" clId="{0D8742FE-B157-4462-AEE0-B044A8ABAAB6}" dt="2023-11-05T14:39:31.860" v="4897" actId="21"/>
          <ac:spMkLst>
            <pc:docMk/>
            <pc:sldMk cId="725313488" sldId="465"/>
            <ac:spMk id="55" creationId="{F1CEA23C-78E5-02A2-5D4E-BE408DC0650E}"/>
          </ac:spMkLst>
        </pc:spChg>
        <pc:spChg chg="add mod">
          <ac:chgData name="kotaro uzawa" userId="3dd9582fdb51bf36" providerId="LiveId" clId="{0D8742FE-B157-4462-AEE0-B044A8ABAAB6}" dt="2023-11-05T18:48:13.455" v="8233" actId="164"/>
          <ac:spMkLst>
            <pc:docMk/>
            <pc:sldMk cId="725313488" sldId="465"/>
            <ac:spMk id="56" creationId="{D5D61F45-257F-394C-A6D5-A60727F7BED3}"/>
          </ac:spMkLst>
        </pc:spChg>
        <pc:spChg chg="add mod ord">
          <ac:chgData name="kotaro uzawa" userId="3dd9582fdb51bf36" providerId="LiveId" clId="{0D8742FE-B157-4462-AEE0-B044A8ABAAB6}" dt="2023-11-07T13:45:12.491" v="11079" actId="14100"/>
          <ac:spMkLst>
            <pc:docMk/>
            <pc:sldMk cId="725313488" sldId="465"/>
            <ac:spMk id="57" creationId="{00CD370C-CBC9-1F89-0717-A8A925390B52}"/>
          </ac:spMkLst>
        </pc:spChg>
        <pc:spChg chg="add mod">
          <ac:chgData name="kotaro uzawa" userId="3dd9582fdb51bf36" providerId="LiveId" clId="{0D8742FE-B157-4462-AEE0-B044A8ABAAB6}" dt="2023-11-05T14:42:30.588" v="4971" actId="14100"/>
          <ac:spMkLst>
            <pc:docMk/>
            <pc:sldMk cId="725313488" sldId="465"/>
            <ac:spMk id="59" creationId="{78BB7D11-157B-86D6-5914-0E4D61BDAF93}"/>
          </ac:spMkLst>
        </pc:spChg>
        <pc:grpChg chg="add mod">
          <ac:chgData name="kotaro uzawa" userId="3dd9582fdb51bf36" providerId="LiveId" clId="{0D8742FE-B157-4462-AEE0-B044A8ABAAB6}" dt="2023-11-05T16:30:11.073" v="7306" actId="404"/>
          <ac:grpSpMkLst>
            <pc:docMk/>
            <pc:sldMk cId="725313488" sldId="465"/>
            <ac:grpSpMk id="2" creationId="{6C758509-6680-B90C-6EDF-EFA737969BA3}"/>
          </ac:grpSpMkLst>
        </pc:grpChg>
        <pc:grpChg chg="mod">
          <ac:chgData name="kotaro uzawa" userId="3dd9582fdb51bf36" providerId="LiveId" clId="{0D8742FE-B157-4462-AEE0-B044A8ABAAB6}" dt="2023-11-05T16:30:11.073" v="7306" actId="404"/>
          <ac:grpSpMkLst>
            <pc:docMk/>
            <pc:sldMk cId="725313488" sldId="465"/>
            <ac:grpSpMk id="3" creationId="{C837B364-7380-89D7-A9E6-6A1B922430A6}"/>
          </ac:grpSpMkLst>
        </pc:grpChg>
        <pc:grpChg chg="add mod">
          <ac:chgData name="kotaro uzawa" userId="3dd9582fdb51bf36" providerId="LiveId" clId="{0D8742FE-B157-4462-AEE0-B044A8ABAAB6}" dt="2023-11-05T18:48:13.455" v="8233" actId="164"/>
          <ac:grpSpMkLst>
            <pc:docMk/>
            <pc:sldMk cId="725313488" sldId="465"/>
            <ac:grpSpMk id="5" creationId="{563C651E-7FFB-9BFB-7B86-94ACC69A41DB}"/>
          </ac:grpSpMkLst>
        </pc:grpChg>
        <pc:grpChg chg="mod">
          <ac:chgData name="kotaro uzawa" userId="3dd9582fdb51bf36" providerId="LiveId" clId="{0D8742FE-B157-4462-AEE0-B044A8ABAAB6}" dt="2023-11-05T16:30:11.073" v="7306" actId="404"/>
          <ac:grpSpMkLst>
            <pc:docMk/>
            <pc:sldMk cId="725313488" sldId="465"/>
            <ac:grpSpMk id="8" creationId="{E97C5C20-EDF3-AD42-3216-E38A71ED1F2D}"/>
          </ac:grpSpMkLst>
        </pc:grpChg>
        <pc:grpChg chg="mod">
          <ac:chgData name="kotaro uzawa" userId="3dd9582fdb51bf36" providerId="LiveId" clId="{0D8742FE-B157-4462-AEE0-B044A8ABAAB6}" dt="2023-11-05T16:30:11.073" v="7306" actId="404"/>
          <ac:grpSpMkLst>
            <pc:docMk/>
            <pc:sldMk cId="725313488" sldId="465"/>
            <ac:grpSpMk id="12" creationId="{904CC0B3-3E76-F762-91F2-9ACD52098497}"/>
          </ac:grpSpMkLst>
        </pc:grpChg>
        <pc:grpChg chg="add del mod">
          <ac:chgData name="kotaro uzawa" userId="3dd9582fdb51bf36" providerId="LiveId" clId="{0D8742FE-B157-4462-AEE0-B044A8ABAAB6}" dt="2023-11-05T10:48:48.888" v="3006"/>
          <ac:grpSpMkLst>
            <pc:docMk/>
            <pc:sldMk cId="725313488" sldId="465"/>
            <ac:grpSpMk id="27" creationId="{052D11FB-8EAF-2E49-A847-313CEE2B36D9}"/>
          </ac:grpSpMkLst>
        </pc:grpChg>
        <pc:grpChg chg="mod">
          <ac:chgData name="kotaro uzawa" userId="3dd9582fdb51bf36" providerId="LiveId" clId="{0D8742FE-B157-4462-AEE0-B044A8ABAAB6}" dt="2023-11-05T10:48:47.942" v="3005"/>
          <ac:grpSpMkLst>
            <pc:docMk/>
            <pc:sldMk cId="725313488" sldId="465"/>
            <ac:grpSpMk id="28" creationId="{028F0A37-35F8-77E1-3E6B-172704040F9A}"/>
          </ac:grpSpMkLst>
        </pc:grpChg>
        <pc:grpChg chg="mod">
          <ac:chgData name="kotaro uzawa" userId="3dd9582fdb51bf36" providerId="LiveId" clId="{0D8742FE-B157-4462-AEE0-B044A8ABAAB6}" dt="2023-11-05T10:48:47.942" v="3005"/>
          <ac:grpSpMkLst>
            <pc:docMk/>
            <pc:sldMk cId="725313488" sldId="465"/>
            <ac:grpSpMk id="32" creationId="{8A4A4587-1ECF-2AC7-48E5-C4FE0FF941F5}"/>
          </ac:grpSpMkLst>
        </pc:grpChg>
        <pc:grpChg chg="mod">
          <ac:chgData name="kotaro uzawa" userId="3dd9582fdb51bf36" providerId="LiveId" clId="{0D8742FE-B157-4462-AEE0-B044A8ABAAB6}" dt="2023-11-05T10:48:47.942" v="3005"/>
          <ac:grpSpMkLst>
            <pc:docMk/>
            <pc:sldMk cId="725313488" sldId="465"/>
            <ac:grpSpMk id="36" creationId="{EA523372-37AB-5B97-0CEC-B54C5E4D07AA}"/>
          </ac:grpSpMkLst>
        </pc:grpChg>
        <pc:grpChg chg="add mod">
          <ac:chgData name="kotaro uzawa" userId="3dd9582fdb51bf36" providerId="LiveId" clId="{0D8742FE-B157-4462-AEE0-B044A8ABAAB6}" dt="2023-11-05T16:30:11.073" v="7306" actId="404"/>
          <ac:grpSpMkLst>
            <pc:docMk/>
            <pc:sldMk cId="725313488" sldId="465"/>
            <ac:grpSpMk id="58" creationId="{B5A1A295-E7C6-B2DC-9514-856BD1F1E5DD}"/>
          </ac:grpSpMkLst>
        </pc:grpChg>
        <pc:picChg chg="del">
          <ac:chgData name="kotaro uzawa" userId="3dd9582fdb51bf36" providerId="LiveId" clId="{0D8742FE-B157-4462-AEE0-B044A8ABAAB6}" dt="2023-11-05T10:44:56.026" v="2874" actId="21"/>
          <ac:picMkLst>
            <pc:docMk/>
            <pc:sldMk cId="725313488" sldId="465"/>
            <ac:picMk id="19" creationId="{C09B05C8-B6FF-72CD-D24B-4DBAA9F0F097}"/>
          </ac:picMkLst>
        </pc:picChg>
      </pc:sldChg>
      <pc:sldChg chg="addSp delSp modSp add mod modNotesTx">
        <pc:chgData name="kotaro uzawa" userId="3dd9582fdb51bf36" providerId="LiveId" clId="{0D8742FE-B157-4462-AEE0-B044A8ABAAB6}" dt="2023-11-07T14:42:11.805" v="12053" actId="403"/>
        <pc:sldMkLst>
          <pc:docMk/>
          <pc:sldMk cId="1084673912" sldId="466"/>
        </pc:sldMkLst>
        <pc:spChg chg="mod">
          <ac:chgData name="kotaro uzawa" userId="3dd9582fdb51bf36" providerId="LiveId" clId="{0D8742FE-B157-4462-AEE0-B044A8ABAAB6}" dt="2023-11-06T06:31:03.473" v="8494"/>
          <ac:spMkLst>
            <pc:docMk/>
            <pc:sldMk cId="1084673912" sldId="466"/>
            <ac:spMk id="4" creationId="{C505F79F-E9AF-2418-A605-2D68336658D9}"/>
          </ac:spMkLst>
        </pc:spChg>
        <pc:spChg chg="mod">
          <ac:chgData name="kotaro uzawa" userId="3dd9582fdb51bf36" providerId="LiveId" clId="{0D8742FE-B157-4462-AEE0-B044A8ABAAB6}" dt="2023-11-07T14:42:11.805" v="12053" actId="403"/>
          <ac:spMkLst>
            <pc:docMk/>
            <pc:sldMk cId="1084673912" sldId="466"/>
            <ac:spMk id="5" creationId="{A871AB7F-E626-0F26-B4EB-1F534D9DC45F}"/>
          </ac:spMkLst>
        </pc:spChg>
        <pc:spChg chg="mod">
          <ac:chgData name="kotaro uzawa" userId="3dd9582fdb51bf36" providerId="LiveId" clId="{0D8742FE-B157-4462-AEE0-B044A8ABAAB6}" dt="2023-11-06T06:31:03.473" v="8494"/>
          <ac:spMkLst>
            <pc:docMk/>
            <pc:sldMk cId="1084673912" sldId="466"/>
            <ac:spMk id="7" creationId="{C4FADE7D-FBDE-6D3E-AE15-B4205AA417BD}"/>
          </ac:spMkLst>
        </pc:spChg>
        <pc:spChg chg="add del mod">
          <ac:chgData name="kotaro uzawa" userId="3dd9582fdb51bf36" providerId="LiveId" clId="{0D8742FE-B157-4462-AEE0-B044A8ABAAB6}" dt="2023-11-05T14:55:11.431" v="5207"/>
          <ac:spMkLst>
            <pc:docMk/>
            <pc:sldMk cId="1084673912" sldId="466"/>
            <ac:spMk id="8" creationId="{C0F6ADE0-9FB2-7FF7-18D7-BFF0A0FF8D1C}"/>
          </ac:spMkLst>
        </pc:spChg>
        <pc:spChg chg="mod">
          <ac:chgData name="kotaro uzawa" userId="3dd9582fdb51bf36" providerId="LiveId" clId="{0D8742FE-B157-4462-AEE0-B044A8ABAAB6}" dt="2023-11-05T11:01:33.361" v="3361" actId="1076"/>
          <ac:spMkLst>
            <pc:docMk/>
            <pc:sldMk cId="1084673912" sldId="466"/>
            <ac:spMk id="9" creationId="{6AB7A21F-4838-7276-FCFD-E40F92CD9EF6}"/>
          </ac:spMkLst>
        </pc:spChg>
        <pc:spChg chg="add del mod">
          <ac:chgData name="kotaro uzawa" userId="3dd9582fdb51bf36" providerId="LiveId" clId="{0D8742FE-B157-4462-AEE0-B044A8ABAAB6}" dt="2023-11-05T14:53:15.640" v="5115"/>
          <ac:spMkLst>
            <pc:docMk/>
            <pc:sldMk cId="1084673912" sldId="466"/>
            <ac:spMk id="11" creationId="{ECE7923A-C9B4-BE8C-B00C-9A872ACF88B5}"/>
          </ac:spMkLst>
        </pc:spChg>
        <pc:spChg chg="add mod">
          <ac:chgData name="kotaro uzawa" userId="3dd9582fdb51bf36" providerId="LiveId" clId="{0D8742FE-B157-4462-AEE0-B044A8ABAAB6}" dt="2023-11-05T14:59:24.119" v="5370" actId="1076"/>
          <ac:spMkLst>
            <pc:docMk/>
            <pc:sldMk cId="1084673912" sldId="466"/>
            <ac:spMk id="13" creationId="{687B3396-7E44-19C1-61B0-A0460E2EA349}"/>
          </ac:spMkLst>
        </pc:spChg>
        <pc:spChg chg="add del mod">
          <ac:chgData name="kotaro uzawa" userId="3dd9582fdb51bf36" providerId="LiveId" clId="{0D8742FE-B157-4462-AEE0-B044A8ABAAB6}" dt="2023-11-05T14:59:11.306" v="5365" actId="21"/>
          <ac:spMkLst>
            <pc:docMk/>
            <pc:sldMk cId="1084673912" sldId="466"/>
            <ac:spMk id="14" creationId="{FC805F67-3D9C-9ED8-4C8A-EDE235BFF121}"/>
          </ac:spMkLst>
        </pc:spChg>
        <pc:spChg chg="mod">
          <ac:chgData name="kotaro uzawa" userId="3dd9582fdb51bf36" providerId="LiveId" clId="{0D8742FE-B157-4462-AEE0-B044A8ABAAB6}" dt="2023-11-06T06:29:19.197" v="8493" actId="114"/>
          <ac:spMkLst>
            <pc:docMk/>
            <pc:sldMk cId="1084673912" sldId="466"/>
            <ac:spMk id="17" creationId="{581F80FB-5CBF-5EB0-44C2-3BCA52F4B483}"/>
          </ac:spMkLst>
        </pc:spChg>
        <pc:grpChg chg="add del mod">
          <ac:chgData name="kotaro uzawa" userId="3dd9582fdb51bf36" providerId="LiveId" clId="{0D8742FE-B157-4462-AEE0-B044A8ABAAB6}" dt="2023-11-06T06:31:21.340" v="8495" actId="21"/>
          <ac:grpSpMkLst>
            <pc:docMk/>
            <pc:sldMk cId="1084673912" sldId="466"/>
            <ac:grpSpMk id="2" creationId="{5D9981AE-F09C-B6AB-8AEB-87E916F43608}"/>
          </ac:grpSpMkLst>
        </pc:grpChg>
        <pc:grpChg chg="del">
          <ac:chgData name="kotaro uzawa" userId="3dd9582fdb51bf36" providerId="LiveId" clId="{0D8742FE-B157-4462-AEE0-B044A8ABAAB6}" dt="2023-11-05T11:04:05.332" v="3536" actId="21"/>
          <ac:grpSpMkLst>
            <pc:docMk/>
            <pc:sldMk cId="1084673912" sldId="466"/>
            <ac:grpSpMk id="12" creationId="{5EC413CF-FADE-40B2-2D74-D6F3D227EA55}"/>
          </ac:grpSpMkLst>
        </pc:grpChg>
        <pc:picChg chg="add mod ord">
          <ac:chgData name="kotaro uzawa" userId="3dd9582fdb51bf36" providerId="LiveId" clId="{0D8742FE-B157-4462-AEE0-B044A8ABAAB6}" dt="2023-11-07T14:42:03.280" v="12049" actId="1076"/>
          <ac:picMkLst>
            <pc:docMk/>
            <pc:sldMk cId="1084673912" sldId="466"/>
            <ac:picMk id="3" creationId="{A07DD21C-6D9F-1E79-7628-BE6C24CCA581}"/>
          </ac:picMkLst>
        </pc:picChg>
        <pc:picChg chg="mod">
          <ac:chgData name="kotaro uzawa" userId="3dd9582fdb51bf36" providerId="LiveId" clId="{0D8742FE-B157-4462-AEE0-B044A8ABAAB6}" dt="2023-11-06T06:31:03.473" v="8494"/>
          <ac:picMkLst>
            <pc:docMk/>
            <pc:sldMk cId="1084673912" sldId="466"/>
            <ac:picMk id="3" creationId="{ED8288A3-B5ED-E51A-0751-AAAE2C932103}"/>
          </ac:picMkLst>
        </pc:picChg>
        <pc:picChg chg="del">
          <ac:chgData name="kotaro uzawa" userId="3dd9582fdb51bf36" providerId="LiveId" clId="{0D8742FE-B157-4462-AEE0-B044A8ABAAB6}" dt="2023-11-05T11:00:17.492" v="3321" actId="21"/>
          <ac:picMkLst>
            <pc:docMk/>
            <pc:sldMk cId="1084673912" sldId="466"/>
            <ac:picMk id="4" creationId="{CCA72C23-F597-0C48-4551-2EC77B2929ED}"/>
          </ac:picMkLst>
        </pc:picChg>
        <pc:picChg chg="add del mod ord">
          <ac:chgData name="kotaro uzawa" userId="3dd9582fdb51bf36" providerId="LiveId" clId="{0D8742FE-B157-4462-AEE0-B044A8ABAAB6}" dt="2023-11-07T14:41:48.850" v="12043" actId="21"/>
          <ac:picMkLst>
            <pc:docMk/>
            <pc:sldMk cId="1084673912" sldId="466"/>
            <ac:picMk id="6" creationId="{70ED0123-3429-71C0-C10B-1F803376F333}"/>
          </ac:picMkLst>
        </pc:picChg>
      </pc:sldChg>
      <pc:sldChg chg="addSp delSp modSp add mod">
        <pc:chgData name="kotaro uzawa" userId="3dd9582fdb51bf36" providerId="LiveId" clId="{0D8742FE-B157-4462-AEE0-B044A8ABAAB6}" dt="2023-11-10T00:05:48.605" v="12252" actId="20577"/>
        <pc:sldMkLst>
          <pc:docMk/>
          <pc:sldMk cId="4228492858" sldId="467"/>
        </pc:sldMkLst>
        <pc:spChg chg="add mod ord">
          <ac:chgData name="kotaro uzawa" userId="3dd9582fdb51bf36" providerId="LiveId" clId="{0D8742FE-B157-4462-AEE0-B044A8ABAAB6}" dt="2023-11-10T00:05:48.605" v="12252" actId="20577"/>
          <ac:spMkLst>
            <pc:docMk/>
            <pc:sldMk cId="4228492858" sldId="467"/>
            <ac:spMk id="2" creationId="{917CFE12-387A-4F14-447A-D38AD7BBECA4}"/>
          </ac:spMkLst>
        </pc:spChg>
        <pc:spChg chg="add del mod">
          <ac:chgData name="kotaro uzawa" userId="3dd9582fdb51bf36" providerId="LiveId" clId="{0D8742FE-B157-4462-AEE0-B044A8ABAAB6}" dt="2023-11-05T11:08:10.009" v="3883"/>
          <ac:spMkLst>
            <pc:docMk/>
            <pc:sldMk cId="4228492858" sldId="467"/>
            <ac:spMk id="4" creationId="{BD9A65E9-91C3-E550-7D00-3E4C2B5AF382}"/>
          </ac:spMkLst>
        </pc:spChg>
        <pc:spChg chg="del mod">
          <ac:chgData name="kotaro uzawa" userId="3dd9582fdb51bf36" providerId="LiveId" clId="{0D8742FE-B157-4462-AEE0-B044A8ABAAB6}" dt="2023-11-05T11:06:50.689" v="3807" actId="21"/>
          <ac:spMkLst>
            <pc:docMk/>
            <pc:sldMk cId="4228492858" sldId="467"/>
            <ac:spMk id="5" creationId="{A871AB7F-E626-0F26-B4EB-1F534D9DC45F}"/>
          </ac:spMkLst>
        </pc:spChg>
        <pc:spChg chg="add mod">
          <ac:chgData name="kotaro uzawa" userId="3dd9582fdb51bf36" providerId="LiveId" clId="{0D8742FE-B157-4462-AEE0-B044A8ABAAB6}" dt="2023-11-05T16:43:24.296" v="7602" actId="21"/>
          <ac:spMkLst>
            <pc:docMk/>
            <pc:sldMk cId="4228492858" sldId="467"/>
            <ac:spMk id="7" creationId="{A8FF4AF5-F8E0-99FB-AF47-AEC1C32D01A6}"/>
          </ac:spMkLst>
        </pc:spChg>
        <pc:spChg chg="del mod">
          <ac:chgData name="kotaro uzawa" userId="3dd9582fdb51bf36" providerId="LiveId" clId="{0D8742FE-B157-4462-AEE0-B044A8ABAAB6}" dt="2023-11-05T11:06:54.951" v="3809" actId="21"/>
          <ac:spMkLst>
            <pc:docMk/>
            <pc:sldMk cId="4228492858" sldId="467"/>
            <ac:spMk id="8" creationId="{C0F6ADE0-9FB2-7FF7-18D7-BFF0A0FF8D1C}"/>
          </ac:spMkLst>
        </pc:spChg>
        <pc:spChg chg="add del mod">
          <ac:chgData name="kotaro uzawa" userId="3dd9582fdb51bf36" providerId="LiveId" clId="{0D8742FE-B157-4462-AEE0-B044A8ABAAB6}" dt="2023-11-05T18:50:33.996" v="8238" actId="115"/>
          <ac:spMkLst>
            <pc:docMk/>
            <pc:sldMk cId="4228492858" sldId="467"/>
            <ac:spMk id="9" creationId="{6AB7A21F-4838-7276-FCFD-E40F92CD9EF6}"/>
          </ac:spMkLst>
        </pc:spChg>
        <pc:spChg chg="add del mod">
          <ac:chgData name="kotaro uzawa" userId="3dd9582fdb51bf36" providerId="LiveId" clId="{0D8742FE-B157-4462-AEE0-B044A8ABAAB6}" dt="2023-11-05T16:44:16.171" v="7629"/>
          <ac:spMkLst>
            <pc:docMk/>
            <pc:sldMk cId="4228492858" sldId="467"/>
            <ac:spMk id="10" creationId="{5D642A13-2111-C836-D6EC-AACBF73E50D9}"/>
          </ac:spMkLst>
        </pc:spChg>
        <pc:spChg chg="add mod">
          <ac:chgData name="kotaro uzawa" userId="3dd9582fdb51bf36" providerId="LiveId" clId="{0D8742FE-B157-4462-AEE0-B044A8ABAAB6}" dt="2023-11-05T16:43:46.693" v="7610" actId="21"/>
          <ac:spMkLst>
            <pc:docMk/>
            <pc:sldMk cId="4228492858" sldId="467"/>
            <ac:spMk id="11" creationId="{60FC998B-27D2-2F60-B5A3-8606C6F49030}"/>
          </ac:spMkLst>
        </pc:spChg>
        <pc:spChg chg="add del mod">
          <ac:chgData name="kotaro uzawa" userId="3dd9582fdb51bf36" providerId="LiveId" clId="{0D8742FE-B157-4462-AEE0-B044A8ABAAB6}" dt="2023-11-05T16:45:23.774" v="7695" actId="21"/>
          <ac:spMkLst>
            <pc:docMk/>
            <pc:sldMk cId="4228492858" sldId="467"/>
            <ac:spMk id="12" creationId="{9F01867D-A388-445A-5EB3-945915EBF38F}"/>
          </ac:spMkLst>
        </pc:spChg>
        <pc:spChg chg="add mod">
          <ac:chgData name="kotaro uzawa" userId="3dd9582fdb51bf36" providerId="LiveId" clId="{0D8742FE-B157-4462-AEE0-B044A8ABAAB6}" dt="2023-11-05T16:47:01.835" v="7744" actId="20577"/>
          <ac:spMkLst>
            <pc:docMk/>
            <pc:sldMk cId="4228492858" sldId="467"/>
            <ac:spMk id="13" creationId="{AC3D7B64-4250-DE10-BBAC-21A64960DF12}"/>
          </ac:spMkLst>
        </pc:spChg>
        <pc:spChg chg="add mod">
          <ac:chgData name="kotaro uzawa" userId="3dd9582fdb51bf36" providerId="LiveId" clId="{0D8742FE-B157-4462-AEE0-B044A8ABAAB6}" dt="2023-11-05T16:47:32.951" v="7746" actId="114"/>
          <ac:spMkLst>
            <pc:docMk/>
            <pc:sldMk cId="4228492858" sldId="467"/>
            <ac:spMk id="14" creationId="{94F5D3DD-1CA4-AD8B-8A9A-F99ED928FD3A}"/>
          </ac:spMkLst>
        </pc:spChg>
        <pc:spChg chg="del">
          <ac:chgData name="kotaro uzawa" userId="3dd9582fdb51bf36" providerId="LiveId" clId="{0D8742FE-B157-4462-AEE0-B044A8ABAAB6}" dt="2023-11-05T11:07:35.149" v="3874" actId="21"/>
          <ac:spMkLst>
            <pc:docMk/>
            <pc:sldMk cId="4228492858" sldId="467"/>
            <ac:spMk id="17" creationId="{581F80FB-5CBF-5EB0-44C2-3BCA52F4B483}"/>
          </ac:spMkLst>
        </pc:spChg>
        <pc:picChg chg="add del mod">
          <ac:chgData name="kotaro uzawa" userId="3dd9582fdb51bf36" providerId="LiveId" clId="{0D8742FE-B157-4462-AEE0-B044A8ABAAB6}" dt="2023-11-05T15:10:01.928" v="5705" actId="21"/>
          <ac:picMkLst>
            <pc:docMk/>
            <pc:sldMk cId="4228492858" sldId="467"/>
            <ac:picMk id="3" creationId="{11A51B65-4015-0475-8443-D43414BB8D00}"/>
          </ac:picMkLst>
        </pc:picChg>
        <pc:picChg chg="del">
          <ac:chgData name="kotaro uzawa" userId="3dd9582fdb51bf36" providerId="LiveId" clId="{0D8742FE-B157-4462-AEE0-B044A8ABAAB6}" dt="2023-11-05T11:06:52.051" v="3808" actId="21"/>
          <ac:picMkLst>
            <pc:docMk/>
            <pc:sldMk cId="4228492858" sldId="467"/>
            <ac:picMk id="6" creationId="{70ED0123-3429-71C0-C10B-1F803376F333}"/>
          </ac:picMkLst>
        </pc:picChg>
        <pc:cxnChg chg="add mod">
          <ac:chgData name="kotaro uzawa" userId="3dd9582fdb51bf36" providerId="LiveId" clId="{0D8742FE-B157-4462-AEE0-B044A8ABAAB6}" dt="2023-11-06T06:33:48.251" v="8499" actId="14100"/>
          <ac:cxnSpMkLst>
            <pc:docMk/>
            <pc:sldMk cId="4228492858" sldId="467"/>
            <ac:cxnSpMk id="4" creationId="{CC091B8E-B1BB-AD07-F309-F2BD437C613D}"/>
          </ac:cxnSpMkLst>
        </pc:cxnChg>
      </pc:sldChg>
      <pc:sldChg chg="addSp delSp modSp add mod ord">
        <pc:chgData name="kotaro uzawa" userId="3dd9582fdb51bf36" providerId="LiveId" clId="{0D8742FE-B157-4462-AEE0-B044A8ABAAB6}" dt="2023-11-06T16:02:05.022" v="9378" actId="20577"/>
        <pc:sldMkLst>
          <pc:docMk/>
          <pc:sldMk cId="2091508377" sldId="468"/>
        </pc:sldMkLst>
        <pc:spChg chg="add mod">
          <ac:chgData name="kotaro uzawa" userId="3dd9582fdb51bf36" providerId="LiveId" clId="{0D8742FE-B157-4462-AEE0-B044A8ABAAB6}" dt="2023-11-06T16:02:05.022" v="9378" actId="20577"/>
          <ac:spMkLst>
            <pc:docMk/>
            <pc:sldMk cId="2091508377" sldId="468"/>
            <ac:spMk id="2" creationId="{D455A9EE-A723-D465-03C2-DDE914D25675}"/>
          </ac:spMkLst>
        </pc:spChg>
        <pc:spChg chg="add mod">
          <ac:chgData name="kotaro uzawa" userId="3dd9582fdb51bf36" providerId="LiveId" clId="{0D8742FE-B157-4462-AEE0-B044A8ABAAB6}" dt="2023-11-06T06:27:39.206" v="8489" actId="20577"/>
          <ac:spMkLst>
            <pc:docMk/>
            <pc:sldMk cId="2091508377" sldId="468"/>
            <ac:spMk id="3" creationId="{16AD393E-0BAB-9E9B-7F0D-101D6EB8058A}"/>
          </ac:spMkLst>
        </pc:spChg>
        <pc:spChg chg="add del mod">
          <ac:chgData name="kotaro uzawa" userId="3dd9582fdb51bf36" providerId="LiveId" clId="{0D8742FE-B157-4462-AEE0-B044A8ABAAB6}" dt="2023-11-05T15:03:26.320" v="5453"/>
          <ac:spMkLst>
            <pc:docMk/>
            <pc:sldMk cId="2091508377" sldId="468"/>
            <ac:spMk id="3" creationId="{AC55ED71-659C-A31D-134C-02A0FF78C11A}"/>
          </ac:spMkLst>
        </pc:spChg>
        <pc:spChg chg="add del">
          <ac:chgData name="kotaro uzawa" userId="3dd9582fdb51bf36" providerId="LiveId" clId="{0D8742FE-B157-4462-AEE0-B044A8ABAAB6}" dt="2023-11-05T18:51:15.468" v="8241"/>
          <ac:spMkLst>
            <pc:docMk/>
            <pc:sldMk cId="2091508377" sldId="468"/>
            <ac:spMk id="4" creationId="{6DE308B2-666E-3EBA-8076-9321A0E1D9F5}"/>
          </ac:spMkLst>
        </pc:spChg>
        <pc:spChg chg="mod">
          <ac:chgData name="kotaro uzawa" userId="3dd9582fdb51bf36" providerId="LiveId" clId="{0D8742FE-B157-4462-AEE0-B044A8ABAAB6}" dt="2023-11-05T18:51:48.237" v="8263" actId="115"/>
          <ac:spMkLst>
            <pc:docMk/>
            <pc:sldMk cId="2091508377" sldId="468"/>
            <ac:spMk id="5" creationId="{A871AB7F-E626-0F26-B4EB-1F534D9DC45F}"/>
          </ac:spMkLst>
        </pc:spChg>
        <pc:spChg chg="add mod">
          <ac:chgData name="kotaro uzawa" userId="3dd9582fdb51bf36" providerId="LiveId" clId="{0D8742FE-B157-4462-AEE0-B044A8ABAAB6}" dt="2023-11-06T07:21:58.016" v="8615" actId="1076"/>
          <ac:spMkLst>
            <pc:docMk/>
            <pc:sldMk cId="2091508377" sldId="468"/>
            <ac:spMk id="8" creationId="{B7E7267E-C208-CEBE-321D-BE5F5A0A2932}"/>
          </ac:spMkLst>
        </pc:spChg>
        <pc:spChg chg="del">
          <ac:chgData name="kotaro uzawa" userId="3dd9582fdb51bf36" providerId="LiveId" clId="{0D8742FE-B157-4462-AEE0-B044A8ABAAB6}" dt="2023-11-05T14:56:04.460" v="5211" actId="21"/>
          <ac:spMkLst>
            <pc:docMk/>
            <pc:sldMk cId="2091508377" sldId="468"/>
            <ac:spMk id="9" creationId="{6AB7A21F-4838-7276-FCFD-E40F92CD9EF6}"/>
          </ac:spMkLst>
        </pc:spChg>
        <pc:spChg chg="del mod">
          <ac:chgData name="kotaro uzawa" userId="3dd9582fdb51bf36" providerId="LiveId" clId="{0D8742FE-B157-4462-AEE0-B044A8ABAAB6}" dt="2023-11-05T14:59:07.589" v="5364" actId="21"/>
          <ac:spMkLst>
            <pc:docMk/>
            <pc:sldMk cId="2091508377" sldId="468"/>
            <ac:spMk id="13" creationId="{687B3396-7E44-19C1-61B0-A0460E2EA349}"/>
          </ac:spMkLst>
        </pc:spChg>
        <pc:spChg chg="mod">
          <ac:chgData name="kotaro uzawa" userId="3dd9582fdb51bf36" providerId="LiveId" clId="{0D8742FE-B157-4462-AEE0-B044A8ABAAB6}" dt="2023-11-05T16:36:57.758" v="7369" actId="21"/>
          <ac:spMkLst>
            <pc:docMk/>
            <pc:sldMk cId="2091508377" sldId="468"/>
            <ac:spMk id="14" creationId="{FC805F67-3D9C-9ED8-4C8A-EDE235BFF121}"/>
          </ac:spMkLst>
        </pc:spChg>
        <pc:spChg chg="del mod">
          <ac:chgData name="kotaro uzawa" userId="3dd9582fdb51bf36" providerId="LiveId" clId="{0D8742FE-B157-4462-AEE0-B044A8ABAAB6}" dt="2023-11-05T15:05:25.770" v="5569" actId="21"/>
          <ac:spMkLst>
            <pc:docMk/>
            <pc:sldMk cId="2091508377" sldId="468"/>
            <ac:spMk id="17" creationId="{581F80FB-5CBF-5EB0-44C2-3BCA52F4B483}"/>
          </ac:spMkLst>
        </pc:spChg>
        <pc:graphicFrameChg chg="add del mod">
          <ac:chgData name="kotaro uzawa" userId="3dd9582fdb51bf36" providerId="LiveId" clId="{0D8742FE-B157-4462-AEE0-B044A8ABAAB6}" dt="2023-11-05T15:03:26.320" v="5453"/>
          <ac:graphicFrameMkLst>
            <pc:docMk/>
            <pc:sldMk cId="2091508377" sldId="468"/>
            <ac:graphicFrameMk id="2" creationId="{E0C6ECD7-2167-3E98-4B25-9480685A3ACF}"/>
          </ac:graphicFrameMkLst>
        </pc:graphicFrameChg>
        <pc:picChg chg="del">
          <ac:chgData name="kotaro uzawa" userId="3dd9582fdb51bf36" providerId="LiveId" clId="{0D8742FE-B157-4462-AEE0-B044A8ABAAB6}" dt="2023-11-05T14:56:02.121" v="5210" actId="21"/>
          <ac:picMkLst>
            <pc:docMk/>
            <pc:sldMk cId="2091508377" sldId="468"/>
            <ac:picMk id="6" creationId="{70ED0123-3429-71C0-C10B-1F803376F333}"/>
          </ac:picMkLst>
        </pc:picChg>
        <pc:picChg chg="add mod">
          <ac:chgData name="kotaro uzawa" userId="3dd9582fdb51bf36" providerId="LiveId" clId="{0D8742FE-B157-4462-AEE0-B044A8ABAAB6}" dt="2023-11-06T07:20:24.737" v="8595" actId="1076"/>
          <ac:picMkLst>
            <pc:docMk/>
            <pc:sldMk cId="2091508377" sldId="468"/>
            <ac:picMk id="6" creationId="{8DE04706-C1F8-3C68-6050-82D7B8BCB27E}"/>
          </ac:picMkLst>
        </pc:picChg>
        <pc:cxnChg chg="add mod">
          <ac:chgData name="kotaro uzawa" userId="3dd9582fdb51bf36" providerId="LiveId" clId="{0D8742FE-B157-4462-AEE0-B044A8ABAAB6}" dt="2023-11-05T18:52:39.920" v="8267" actId="1076"/>
          <ac:cxnSpMkLst>
            <pc:docMk/>
            <pc:sldMk cId="2091508377" sldId="468"/>
            <ac:cxnSpMk id="7" creationId="{0868CBA2-F65D-85FC-B6F6-215A6BA7C94E}"/>
          </ac:cxnSpMkLst>
        </pc:cxnChg>
      </pc:sldChg>
      <pc:sldChg chg="addSp delSp modSp add mod">
        <pc:chgData name="kotaro uzawa" userId="3dd9582fdb51bf36" providerId="LiveId" clId="{0D8742FE-B157-4462-AEE0-B044A8ABAAB6}" dt="2023-11-08T14:07:34.227" v="12250" actId="20577"/>
        <pc:sldMkLst>
          <pc:docMk/>
          <pc:sldMk cId="217337987" sldId="469"/>
        </pc:sldMkLst>
        <pc:spChg chg="add del mod">
          <ac:chgData name="kotaro uzawa" userId="3dd9582fdb51bf36" providerId="LiveId" clId="{0D8742FE-B157-4462-AEE0-B044A8ABAAB6}" dt="2023-11-05T18:58:23.638" v="8315"/>
          <ac:spMkLst>
            <pc:docMk/>
            <pc:sldMk cId="217337987" sldId="469"/>
            <ac:spMk id="2" creationId="{6E8384F7-50AA-281D-1263-432F1DEFF933}"/>
          </ac:spMkLst>
        </pc:spChg>
        <pc:spChg chg="mod">
          <ac:chgData name="kotaro uzawa" userId="3dd9582fdb51bf36" providerId="LiveId" clId="{0D8742FE-B157-4462-AEE0-B044A8ABAAB6}" dt="2023-11-05T16:49:02.669" v="7763"/>
          <ac:spMkLst>
            <pc:docMk/>
            <pc:sldMk cId="217337987" sldId="469"/>
            <ac:spMk id="5" creationId="{528DBD65-7753-733D-CFF0-2E5E678E348F}"/>
          </ac:spMkLst>
        </pc:spChg>
        <pc:spChg chg="mod">
          <ac:chgData name="kotaro uzawa" userId="3dd9582fdb51bf36" providerId="LiveId" clId="{0D8742FE-B157-4462-AEE0-B044A8ABAAB6}" dt="2023-11-05T16:49:02.669" v="7763"/>
          <ac:spMkLst>
            <pc:docMk/>
            <pc:sldMk cId="217337987" sldId="469"/>
            <ac:spMk id="6" creationId="{865345A1-22D6-78F6-D2D2-A9C1F7018C51}"/>
          </ac:spMkLst>
        </pc:spChg>
        <pc:spChg chg="mod">
          <ac:chgData name="kotaro uzawa" userId="3dd9582fdb51bf36" providerId="LiveId" clId="{0D8742FE-B157-4462-AEE0-B044A8ABAAB6}" dt="2023-11-08T14:07:34.227" v="12250" actId="20577"/>
          <ac:spMkLst>
            <pc:docMk/>
            <pc:sldMk cId="217337987" sldId="469"/>
            <ac:spMk id="7" creationId="{A8FF4AF5-F8E0-99FB-AF47-AEC1C32D01A6}"/>
          </ac:spMkLst>
        </pc:spChg>
        <pc:spChg chg="mod">
          <ac:chgData name="kotaro uzawa" userId="3dd9582fdb51bf36" providerId="LiveId" clId="{0D8742FE-B157-4462-AEE0-B044A8ABAAB6}" dt="2023-11-05T16:52:16.575" v="7850" actId="1076"/>
          <ac:spMkLst>
            <pc:docMk/>
            <pc:sldMk cId="217337987" sldId="469"/>
            <ac:spMk id="8" creationId="{444AF2C9-DD7B-732C-BAD6-939F44826B1B}"/>
          </ac:spMkLst>
        </pc:spChg>
        <pc:spChg chg="mod">
          <ac:chgData name="kotaro uzawa" userId="3dd9582fdb51bf36" providerId="LiveId" clId="{0D8742FE-B157-4462-AEE0-B044A8ABAAB6}" dt="2023-11-05T16:50:51.296" v="7833" actId="21"/>
          <ac:spMkLst>
            <pc:docMk/>
            <pc:sldMk cId="217337987" sldId="469"/>
            <ac:spMk id="9" creationId="{6AB7A21F-4838-7276-FCFD-E40F92CD9EF6}"/>
          </ac:spMkLst>
        </pc:spChg>
        <pc:spChg chg="del">
          <ac:chgData name="kotaro uzawa" userId="3dd9582fdb51bf36" providerId="LiveId" clId="{0D8742FE-B157-4462-AEE0-B044A8ABAAB6}" dt="2023-11-05T15:21:57.944" v="6070" actId="21"/>
          <ac:spMkLst>
            <pc:docMk/>
            <pc:sldMk cId="217337987" sldId="469"/>
            <ac:spMk id="10" creationId="{5D642A13-2111-C836-D6EC-AACBF73E50D9}"/>
          </ac:spMkLst>
        </pc:spChg>
        <pc:spChg chg="mod">
          <ac:chgData name="kotaro uzawa" userId="3dd9582fdb51bf36" providerId="LiveId" clId="{0D8742FE-B157-4462-AEE0-B044A8ABAAB6}" dt="2023-11-05T16:52:23.902" v="7852" actId="1076"/>
          <ac:spMkLst>
            <pc:docMk/>
            <pc:sldMk cId="217337987" sldId="469"/>
            <ac:spMk id="10" creationId="{7D5842D5-2561-F18E-E7BD-E95C7015C24A}"/>
          </ac:spMkLst>
        </pc:spChg>
        <pc:spChg chg="mod">
          <ac:chgData name="kotaro uzawa" userId="3dd9582fdb51bf36" providerId="LiveId" clId="{0D8742FE-B157-4462-AEE0-B044A8ABAAB6}" dt="2023-11-05T15:24:55.595" v="6156" actId="12"/>
          <ac:spMkLst>
            <pc:docMk/>
            <pc:sldMk cId="217337987" sldId="469"/>
            <ac:spMk id="11" creationId="{60FC998B-27D2-2F60-B5A3-8606C6F49030}"/>
          </ac:spMkLst>
        </pc:spChg>
        <pc:spChg chg="del mod">
          <ac:chgData name="kotaro uzawa" userId="3dd9582fdb51bf36" providerId="LiveId" clId="{0D8742FE-B157-4462-AEE0-B044A8ABAAB6}" dt="2023-11-05T15:24:45.586" v="6154" actId="21"/>
          <ac:spMkLst>
            <pc:docMk/>
            <pc:sldMk cId="217337987" sldId="469"/>
            <ac:spMk id="12" creationId="{9F01867D-A388-445A-5EB3-945915EBF38F}"/>
          </ac:spMkLst>
        </pc:spChg>
        <pc:spChg chg="mod">
          <ac:chgData name="kotaro uzawa" userId="3dd9582fdb51bf36" providerId="LiveId" clId="{0D8742FE-B157-4462-AEE0-B044A8ABAAB6}" dt="2023-11-05T16:49:02.669" v="7763"/>
          <ac:spMkLst>
            <pc:docMk/>
            <pc:sldMk cId="217337987" sldId="469"/>
            <ac:spMk id="13" creationId="{5B9D17AC-F1C5-3541-FEB9-57595A837FB3}"/>
          </ac:spMkLst>
        </pc:spChg>
        <pc:spChg chg="del">
          <ac:chgData name="kotaro uzawa" userId="3dd9582fdb51bf36" providerId="LiveId" clId="{0D8742FE-B157-4462-AEE0-B044A8ABAAB6}" dt="2023-11-05T15:24:43.860" v="6153" actId="21"/>
          <ac:spMkLst>
            <pc:docMk/>
            <pc:sldMk cId="217337987" sldId="469"/>
            <ac:spMk id="13" creationId="{AC3D7B64-4250-DE10-BBAC-21A64960DF12}"/>
          </ac:spMkLst>
        </pc:spChg>
        <pc:spChg chg="mod">
          <ac:chgData name="kotaro uzawa" userId="3dd9582fdb51bf36" providerId="LiveId" clId="{0D8742FE-B157-4462-AEE0-B044A8ABAAB6}" dt="2023-11-05T16:49:02.669" v="7763"/>
          <ac:spMkLst>
            <pc:docMk/>
            <pc:sldMk cId="217337987" sldId="469"/>
            <ac:spMk id="14" creationId="{387F81FF-4F0F-340F-E820-977B38A0F68C}"/>
          </ac:spMkLst>
        </pc:spChg>
        <pc:spChg chg="del">
          <ac:chgData name="kotaro uzawa" userId="3dd9582fdb51bf36" providerId="LiveId" clId="{0D8742FE-B157-4462-AEE0-B044A8ABAAB6}" dt="2023-11-05T15:24:40.606" v="6152" actId="21"/>
          <ac:spMkLst>
            <pc:docMk/>
            <pc:sldMk cId="217337987" sldId="469"/>
            <ac:spMk id="14" creationId="{94F5D3DD-1CA4-AD8B-8A9A-F99ED928FD3A}"/>
          </ac:spMkLst>
        </pc:spChg>
        <pc:spChg chg="mod">
          <ac:chgData name="kotaro uzawa" userId="3dd9582fdb51bf36" providerId="LiveId" clId="{0D8742FE-B157-4462-AEE0-B044A8ABAAB6}" dt="2023-11-05T16:49:02.669" v="7763"/>
          <ac:spMkLst>
            <pc:docMk/>
            <pc:sldMk cId="217337987" sldId="469"/>
            <ac:spMk id="15" creationId="{F7CD8310-92BB-4BB0-4ABA-4E66060240C2}"/>
          </ac:spMkLst>
        </pc:spChg>
        <pc:spChg chg="mod">
          <ac:chgData name="kotaro uzawa" userId="3dd9582fdb51bf36" providerId="LiveId" clId="{0D8742FE-B157-4462-AEE0-B044A8ABAAB6}" dt="2023-11-05T16:49:02.669" v="7763"/>
          <ac:spMkLst>
            <pc:docMk/>
            <pc:sldMk cId="217337987" sldId="469"/>
            <ac:spMk id="17" creationId="{5311EDAE-3DA6-9848-A659-63DC6041F171}"/>
          </ac:spMkLst>
        </pc:spChg>
        <pc:spChg chg="mod">
          <ac:chgData name="kotaro uzawa" userId="3dd9582fdb51bf36" providerId="LiveId" clId="{0D8742FE-B157-4462-AEE0-B044A8ABAAB6}" dt="2023-11-05T16:49:02.669" v="7763"/>
          <ac:spMkLst>
            <pc:docMk/>
            <pc:sldMk cId="217337987" sldId="469"/>
            <ac:spMk id="18" creationId="{1731D5DF-923E-ED51-4851-8C9572156B05}"/>
          </ac:spMkLst>
        </pc:spChg>
        <pc:spChg chg="mod">
          <ac:chgData name="kotaro uzawa" userId="3dd9582fdb51bf36" providerId="LiveId" clId="{0D8742FE-B157-4462-AEE0-B044A8ABAAB6}" dt="2023-11-05T16:49:02.669" v="7763"/>
          <ac:spMkLst>
            <pc:docMk/>
            <pc:sldMk cId="217337987" sldId="469"/>
            <ac:spMk id="19" creationId="{9383E5D7-0CF0-8209-2826-3F033853D7BB}"/>
          </ac:spMkLst>
        </pc:spChg>
        <pc:spChg chg="mod">
          <ac:chgData name="kotaro uzawa" userId="3dd9582fdb51bf36" providerId="LiveId" clId="{0D8742FE-B157-4462-AEE0-B044A8ABAAB6}" dt="2023-11-05T16:49:02.669" v="7763"/>
          <ac:spMkLst>
            <pc:docMk/>
            <pc:sldMk cId="217337987" sldId="469"/>
            <ac:spMk id="21" creationId="{F88DB1FB-B349-0B49-8BC9-D85051376B1E}"/>
          </ac:spMkLst>
        </pc:spChg>
        <pc:spChg chg="mod">
          <ac:chgData name="kotaro uzawa" userId="3dd9582fdb51bf36" providerId="LiveId" clId="{0D8742FE-B157-4462-AEE0-B044A8ABAAB6}" dt="2023-11-05T16:49:02.669" v="7763"/>
          <ac:spMkLst>
            <pc:docMk/>
            <pc:sldMk cId="217337987" sldId="469"/>
            <ac:spMk id="22" creationId="{3A7A5B18-64DF-8272-5DD1-C371EB288A8B}"/>
          </ac:spMkLst>
        </pc:spChg>
        <pc:spChg chg="mod">
          <ac:chgData name="kotaro uzawa" userId="3dd9582fdb51bf36" providerId="LiveId" clId="{0D8742FE-B157-4462-AEE0-B044A8ABAAB6}" dt="2023-11-05T16:49:02.669" v="7763"/>
          <ac:spMkLst>
            <pc:docMk/>
            <pc:sldMk cId="217337987" sldId="469"/>
            <ac:spMk id="23" creationId="{5DDDAE3E-537A-E010-D6F1-86D9573E3D28}"/>
          </ac:spMkLst>
        </pc:spChg>
        <pc:spChg chg="mod">
          <ac:chgData name="kotaro uzawa" userId="3dd9582fdb51bf36" providerId="LiveId" clId="{0D8742FE-B157-4462-AEE0-B044A8ABAAB6}" dt="2023-11-05T16:49:02.669" v="7763"/>
          <ac:spMkLst>
            <pc:docMk/>
            <pc:sldMk cId="217337987" sldId="469"/>
            <ac:spMk id="24" creationId="{558CACB5-314B-DFC0-65CB-9FF2F567E7C7}"/>
          </ac:spMkLst>
        </pc:spChg>
        <pc:spChg chg="mod">
          <ac:chgData name="kotaro uzawa" userId="3dd9582fdb51bf36" providerId="LiveId" clId="{0D8742FE-B157-4462-AEE0-B044A8ABAAB6}" dt="2023-11-08T14:07:22.151" v="12244" actId="20577"/>
          <ac:spMkLst>
            <pc:docMk/>
            <pc:sldMk cId="217337987" sldId="469"/>
            <ac:spMk id="25" creationId="{3E92A8CF-1A1C-FB1A-F946-F64D6E514BB6}"/>
          </ac:spMkLst>
        </pc:spChg>
        <pc:spChg chg="mod">
          <ac:chgData name="kotaro uzawa" userId="3dd9582fdb51bf36" providerId="LiveId" clId="{0D8742FE-B157-4462-AEE0-B044A8ABAAB6}" dt="2023-11-05T16:49:08.056" v="7767" actId="20577"/>
          <ac:spMkLst>
            <pc:docMk/>
            <pc:sldMk cId="217337987" sldId="469"/>
            <ac:spMk id="26" creationId="{C0B70279-11D7-032A-1F63-753BB5528F5E}"/>
          </ac:spMkLst>
        </pc:spChg>
        <pc:spChg chg="mod">
          <ac:chgData name="kotaro uzawa" userId="3dd9582fdb51bf36" providerId="LiveId" clId="{0D8742FE-B157-4462-AEE0-B044A8ABAAB6}" dt="2023-11-05T16:49:15.243" v="7773" actId="20577"/>
          <ac:spMkLst>
            <pc:docMk/>
            <pc:sldMk cId="217337987" sldId="469"/>
            <ac:spMk id="27" creationId="{C91DEE25-DF45-4E3B-3DF7-682558DBCD5F}"/>
          </ac:spMkLst>
        </pc:spChg>
        <pc:spChg chg="mod">
          <ac:chgData name="kotaro uzawa" userId="3dd9582fdb51bf36" providerId="LiveId" clId="{0D8742FE-B157-4462-AEE0-B044A8ABAAB6}" dt="2023-11-05T16:49:33.234" v="7806" actId="20577"/>
          <ac:spMkLst>
            <pc:docMk/>
            <pc:sldMk cId="217337987" sldId="469"/>
            <ac:spMk id="28" creationId="{3557DA0C-0DFF-3A9C-9CD0-287A48A44D78}"/>
          </ac:spMkLst>
        </pc:spChg>
        <pc:spChg chg="mod">
          <ac:chgData name="kotaro uzawa" userId="3dd9582fdb51bf36" providerId="LiveId" clId="{0D8742FE-B157-4462-AEE0-B044A8ABAAB6}" dt="2023-11-05T16:49:02.669" v="7763"/>
          <ac:spMkLst>
            <pc:docMk/>
            <pc:sldMk cId="217337987" sldId="469"/>
            <ac:spMk id="29" creationId="{689D57AE-27D2-A917-D92D-49561DABBD68}"/>
          </ac:spMkLst>
        </pc:spChg>
        <pc:spChg chg="mod">
          <ac:chgData name="kotaro uzawa" userId="3dd9582fdb51bf36" providerId="LiveId" clId="{0D8742FE-B157-4462-AEE0-B044A8ABAAB6}" dt="2023-11-05T16:49:02.669" v="7763"/>
          <ac:spMkLst>
            <pc:docMk/>
            <pc:sldMk cId="217337987" sldId="469"/>
            <ac:spMk id="30" creationId="{E86B9840-AEB9-70D0-CBE3-B1DD7C1F4FC5}"/>
          </ac:spMkLst>
        </pc:spChg>
        <pc:spChg chg="mod">
          <ac:chgData name="kotaro uzawa" userId="3dd9582fdb51bf36" providerId="LiveId" clId="{0D8742FE-B157-4462-AEE0-B044A8ABAAB6}" dt="2023-11-05T16:49:02.669" v="7763"/>
          <ac:spMkLst>
            <pc:docMk/>
            <pc:sldMk cId="217337987" sldId="469"/>
            <ac:spMk id="31" creationId="{C7813E44-0FE7-462B-D386-91AE3D00ED4E}"/>
          </ac:spMkLst>
        </pc:spChg>
        <pc:spChg chg="add mod">
          <ac:chgData name="kotaro uzawa" userId="3dd9582fdb51bf36" providerId="LiveId" clId="{0D8742FE-B157-4462-AEE0-B044A8ABAAB6}" dt="2023-11-08T14:07:30.693" v="12248" actId="20577"/>
          <ac:spMkLst>
            <pc:docMk/>
            <pc:sldMk cId="217337987" sldId="469"/>
            <ac:spMk id="32" creationId="{A48A1D1F-E7FA-4E72-91A7-FE112086FF2F}"/>
          </ac:spMkLst>
        </pc:spChg>
        <pc:grpChg chg="add mod">
          <ac:chgData name="kotaro uzawa" userId="3dd9582fdb51bf36" providerId="LiveId" clId="{0D8742FE-B157-4462-AEE0-B044A8ABAAB6}" dt="2023-11-05T19:00:51.021" v="8351" actId="1076"/>
          <ac:grpSpMkLst>
            <pc:docMk/>
            <pc:sldMk cId="217337987" sldId="469"/>
            <ac:grpSpMk id="3" creationId="{014642D2-6E84-F3BB-94B1-1B41F9182618}"/>
          </ac:grpSpMkLst>
        </pc:grpChg>
        <pc:grpChg chg="mod">
          <ac:chgData name="kotaro uzawa" userId="3dd9582fdb51bf36" providerId="LiveId" clId="{0D8742FE-B157-4462-AEE0-B044A8ABAAB6}" dt="2023-11-05T16:49:02.669" v="7763"/>
          <ac:grpSpMkLst>
            <pc:docMk/>
            <pc:sldMk cId="217337987" sldId="469"/>
            <ac:grpSpMk id="4" creationId="{4AA483AA-F160-053F-64D4-5FC70CC5B173}"/>
          </ac:grpSpMkLst>
        </pc:grpChg>
        <pc:grpChg chg="mod">
          <ac:chgData name="kotaro uzawa" userId="3dd9582fdb51bf36" providerId="LiveId" clId="{0D8742FE-B157-4462-AEE0-B044A8ABAAB6}" dt="2023-11-05T16:49:02.669" v="7763"/>
          <ac:grpSpMkLst>
            <pc:docMk/>
            <pc:sldMk cId="217337987" sldId="469"/>
            <ac:grpSpMk id="12" creationId="{A25C2F48-DCA4-1E94-E7B8-1F96DA9D2C5B}"/>
          </ac:grpSpMkLst>
        </pc:grpChg>
        <pc:grpChg chg="mod">
          <ac:chgData name="kotaro uzawa" userId="3dd9582fdb51bf36" providerId="LiveId" clId="{0D8742FE-B157-4462-AEE0-B044A8ABAAB6}" dt="2023-11-05T16:49:02.669" v="7763"/>
          <ac:grpSpMkLst>
            <pc:docMk/>
            <pc:sldMk cId="217337987" sldId="469"/>
            <ac:grpSpMk id="16" creationId="{AF5C55BD-6541-7BE6-81E8-2DBDBAA24CF8}"/>
          </ac:grpSpMkLst>
        </pc:grpChg>
        <pc:grpChg chg="mod">
          <ac:chgData name="kotaro uzawa" userId="3dd9582fdb51bf36" providerId="LiveId" clId="{0D8742FE-B157-4462-AEE0-B044A8ABAAB6}" dt="2023-11-05T16:49:02.669" v="7763"/>
          <ac:grpSpMkLst>
            <pc:docMk/>
            <pc:sldMk cId="217337987" sldId="469"/>
            <ac:grpSpMk id="20" creationId="{93AE74C3-D295-E92A-78F6-D1FD17D62A20}"/>
          </ac:grpSpMkLst>
        </pc:grpChg>
      </pc:sldChg>
      <pc:sldChg chg="addSp delSp modSp add mod">
        <pc:chgData name="kotaro uzawa" userId="3dd9582fdb51bf36" providerId="LiveId" clId="{0D8742FE-B157-4462-AEE0-B044A8ABAAB6}" dt="2023-11-08T14:07:16.329" v="12242" actId="20577"/>
        <pc:sldMkLst>
          <pc:docMk/>
          <pc:sldMk cId="612084631" sldId="470"/>
        </pc:sldMkLst>
        <pc:spChg chg="del">
          <ac:chgData name="kotaro uzawa" userId="3dd9582fdb51bf36" providerId="LiveId" clId="{0D8742FE-B157-4462-AEE0-B044A8ABAAB6}" dt="2023-11-05T15:30:24.462" v="6422" actId="21"/>
          <ac:spMkLst>
            <pc:docMk/>
            <pc:sldMk cId="612084631" sldId="470"/>
            <ac:spMk id="2" creationId="{6E8384F7-50AA-281D-1263-432F1DEFF933}"/>
          </ac:spMkLst>
        </pc:spChg>
        <pc:spChg chg="mod">
          <ac:chgData name="kotaro uzawa" userId="3dd9582fdb51bf36" providerId="LiveId" clId="{0D8742FE-B157-4462-AEE0-B044A8ABAAB6}" dt="2023-11-05T15:30:33.421" v="6424" actId="1076"/>
          <ac:spMkLst>
            <pc:docMk/>
            <pc:sldMk cId="612084631" sldId="470"/>
            <ac:spMk id="7" creationId="{A8FF4AF5-F8E0-99FB-AF47-AEC1C32D01A6}"/>
          </ac:spMkLst>
        </pc:spChg>
        <pc:spChg chg="add mod">
          <ac:chgData name="kotaro uzawa" userId="3dd9582fdb51bf36" providerId="LiveId" clId="{0D8742FE-B157-4462-AEE0-B044A8ABAAB6}" dt="2023-11-05T15:31:58.524" v="6449" actId="21"/>
          <ac:spMkLst>
            <pc:docMk/>
            <pc:sldMk cId="612084631" sldId="470"/>
            <ac:spMk id="8" creationId="{F82C20E0-73B9-4686-3D98-229F756003B6}"/>
          </ac:spMkLst>
        </pc:spChg>
        <pc:spChg chg="mod">
          <ac:chgData name="kotaro uzawa" userId="3dd9582fdb51bf36" providerId="LiveId" clId="{0D8742FE-B157-4462-AEE0-B044A8ABAAB6}" dt="2023-11-08T14:07:16.329" v="12242" actId="20577"/>
          <ac:spMkLst>
            <pc:docMk/>
            <pc:sldMk cId="612084631" sldId="470"/>
            <ac:spMk id="9" creationId="{6AB7A21F-4838-7276-FCFD-E40F92CD9EF6}"/>
          </ac:spMkLst>
        </pc:spChg>
        <pc:spChg chg="add mod">
          <ac:chgData name="kotaro uzawa" userId="3dd9582fdb51bf36" providerId="LiveId" clId="{0D8742FE-B157-4462-AEE0-B044A8ABAAB6}" dt="2023-11-05T15:32:30.423" v="6454" actId="1076"/>
          <ac:spMkLst>
            <pc:docMk/>
            <pc:sldMk cId="612084631" sldId="470"/>
            <ac:spMk id="10" creationId="{0BCA9F52-E4E7-AB29-EE2A-49C30AF87A81}"/>
          </ac:spMkLst>
        </pc:spChg>
        <pc:spChg chg="add mod">
          <ac:chgData name="kotaro uzawa" userId="3dd9582fdb51bf36" providerId="LiveId" clId="{0D8742FE-B157-4462-AEE0-B044A8ABAAB6}" dt="2023-11-07T14:42:49.393" v="12058" actId="962"/>
          <ac:spMkLst>
            <pc:docMk/>
            <pc:sldMk cId="612084631" sldId="470"/>
            <ac:spMk id="12" creationId="{7847988F-0513-19DC-A5FE-6C108E3C16F1}"/>
          </ac:spMkLst>
        </pc:spChg>
        <pc:spChg chg="add mod ord">
          <ac:chgData name="kotaro uzawa" userId="3dd9582fdb51bf36" providerId="LiveId" clId="{0D8742FE-B157-4462-AEE0-B044A8ABAAB6}" dt="2023-11-08T14:07:12.995" v="12240" actId="167"/>
          <ac:spMkLst>
            <pc:docMk/>
            <pc:sldMk cId="612084631" sldId="470"/>
            <ac:spMk id="15" creationId="{BB669C85-270A-E22D-6F83-52EF6AFF6DA8}"/>
          </ac:spMkLst>
        </pc:spChg>
        <pc:spChg chg="add mod">
          <ac:chgData name="kotaro uzawa" userId="3dd9582fdb51bf36" providerId="LiveId" clId="{0D8742FE-B157-4462-AEE0-B044A8ABAAB6}" dt="2023-11-08T14:05:05.385" v="12230" actId="207"/>
          <ac:spMkLst>
            <pc:docMk/>
            <pc:sldMk cId="612084631" sldId="470"/>
            <ac:spMk id="16" creationId="{8C011772-8BB9-1790-A1AF-FD62521B4D5D}"/>
          </ac:spMkLst>
        </pc:spChg>
        <pc:picChg chg="add del mod">
          <ac:chgData name="kotaro uzawa" userId="3dd9582fdb51bf36" providerId="LiveId" clId="{0D8742FE-B157-4462-AEE0-B044A8ABAAB6}" dt="2023-11-08T13:59:30.260" v="12187" actId="21"/>
          <ac:picMkLst>
            <pc:docMk/>
            <pc:sldMk cId="612084631" sldId="470"/>
            <ac:picMk id="3" creationId="{625FB42B-4566-D6D9-EF37-D153F3E7FE51}"/>
          </ac:picMkLst>
        </pc:picChg>
        <pc:picChg chg="add del mod">
          <ac:chgData name="kotaro uzawa" userId="3dd9582fdb51bf36" providerId="LiveId" clId="{0D8742FE-B157-4462-AEE0-B044A8ABAAB6}" dt="2023-11-07T14:42:52.668" v="12059" actId="21"/>
          <ac:picMkLst>
            <pc:docMk/>
            <pc:sldMk cId="612084631" sldId="470"/>
            <ac:picMk id="4" creationId="{EBFEC967-C3BC-CEA2-5609-8851C9726D9F}"/>
          </ac:picMkLst>
        </pc:picChg>
        <pc:picChg chg="add del mod modCrop">
          <ac:chgData name="kotaro uzawa" userId="3dd9582fdb51bf36" providerId="LiveId" clId="{0D8742FE-B157-4462-AEE0-B044A8ABAAB6}" dt="2023-11-08T14:06:18.213" v="12234" actId="21"/>
          <ac:picMkLst>
            <pc:docMk/>
            <pc:sldMk cId="612084631" sldId="470"/>
            <ac:picMk id="4" creationId="{F8EE32DC-501A-96E6-C823-528833BD5F26}"/>
          </ac:picMkLst>
        </pc:picChg>
        <pc:picChg chg="add del mod">
          <ac:chgData name="kotaro uzawa" userId="3dd9582fdb51bf36" providerId="LiveId" clId="{0D8742FE-B157-4462-AEE0-B044A8ABAAB6}" dt="2023-11-07T14:42:52.668" v="12059" actId="21"/>
          <ac:picMkLst>
            <pc:docMk/>
            <pc:sldMk cId="612084631" sldId="470"/>
            <ac:picMk id="6" creationId="{8A9EB05C-BA75-72C9-6523-2AAF2C19D97C}"/>
          </ac:picMkLst>
        </pc:picChg>
        <pc:picChg chg="add del mod">
          <ac:chgData name="kotaro uzawa" userId="3dd9582fdb51bf36" providerId="LiveId" clId="{0D8742FE-B157-4462-AEE0-B044A8ABAAB6}" dt="2023-11-08T14:03:41.700" v="12219" actId="21"/>
          <ac:picMkLst>
            <pc:docMk/>
            <pc:sldMk cId="612084631" sldId="470"/>
            <ac:picMk id="6" creationId="{8F88BEBE-35DF-988C-40B7-1C1F63BA05F2}"/>
          </ac:picMkLst>
        </pc:picChg>
        <pc:picChg chg="add del mod">
          <ac:chgData name="kotaro uzawa" userId="3dd9582fdb51bf36" providerId="LiveId" clId="{0D8742FE-B157-4462-AEE0-B044A8ABAAB6}" dt="2023-11-08T13:59:47.415" v="12195" actId="21"/>
          <ac:picMkLst>
            <pc:docMk/>
            <pc:sldMk cId="612084631" sldId="470"/>
            <ac:picMk id="13" creationId="{61F7B64F-B76C-4E80-3076-BF227651AA64}"/>
          </ac:picMkLst>
        </pc:picChg>
        <pc:picChg chg="add del mod">
          <ac:chgData name="kotaro uzawa" userId="3dd9582fdb51bf36" providerId="LiveId" clId="{0D8742FE-B157-4462-AEE0-B044A8ABAAB6}" dt="2023-11-08T14:03:21.414" v="12215" actId="21"/>
          <ac:picMkLst>
            <pc:docMk/>
            <pc:sldMk cId="612084631" sldId="470"/>
            <ac:picMk id="18" creationId="{D63B6B50-61D9-F341-C0C5-939C646D5DA1}"/>
          </ac:picMkLst>
        </pc:picChg>
        <pc:picChg chg="add mod">
          <ac:chgData name="kotaro uzawa" userId="3dd9582fdb51bf36" providerId="LiveId" clId="{0D8742FE-B157-4462-AEE0-B044A8ABAAB6}" dt="2023-11-08T14:04:14.081" v="12226" actId="14100"/>
          <ac:picMkLst>
            <pc:docMk/>
            <pc:sldMk cId="612084631" sldId="470"/>
            <ac:picMk id="20" creationId="{62A86455-8DDC-2115-31D3-183331A7CBD2}"/>
          </ac:picMkLst>
        </pc:picChg>
        <pc:picChg chg="add mod">
          <ac:chgData name="kotaro uzawa" userId="3dd9582fdb51bf36" providerId="LiveId" clId="{0D8742FE-B157-4462-AEE0-B044A8ABAAB6}" dt="2023-11-08T14:06:35.128" v="12238" actId="1076"/>
          <ac:picMkLst>
            <pc:docMk/>
            <pc:sldMk cId="612084631" sldId="470"/>
            <ac:picMk id="22" creationId="{01D3C4AE-4AD8-4B4A-3D19-C8DF31FB80F8}"/>
          </ac:picMkLst>
        </pc:picChg>
        <pc:cxnChg chg="add mod">
          <ac:chgData name="kotaro uzawa" userId="3dd9582fdb51bf36" providerId="LiveId" clId="{0D8742FE-B157-4462-AEE0-B044A8ABAAB6}" dt="2023-11-07T14:47:11.948" v="12102" actId="1076"/>
          <ac:cxnSpMkLst>
            <pc:docMk/>
            <pc:sldMk cId="612084631" sldId="470"/>
            <ac:cxnSpMk id="14" creationId="{4919C450-713F-35B0-E2DE-7C42A1E50DD7}"/>
          </ac:cxnSpMkLst>
        </pc:cxnChg>
      </pc:sldChg>
      <pc:sldChg chg="delSp modSp add del mod">
        <pc:chgData name="kotaro uzawa" userId="3dd9582fdb51bf36" providerId="LiveId" clId="{0D8742FE-B157-4462-AEE0-B044A8ABAAB6}" dt="2023-11-05T16:47:40.854" v="7747" actId="2696"/>
        <pc:sldMkLst>
          <pc:docMk/>
          <pc:sldMk cId="716942132" sldId="471"/>
        </pc:sldMkLst>
        <pc:spChg chg="del mod">
          <ac:chgData name="kotaro uzawa" userId="3dd9582fdb51bf36" providerId="LiveId" clId="{0D8742FE-B157-4462-AEE0-B044A8ABAAB6}" dt="2023-11-05T16:43:17.880" v="7600" actId="21"/>
          <ac:spMkLst>
            <pc:docMk/>
            <pc:sldMk cId="716942132" sldId="471"/>
            <ac:spMk id="2" creationId="{917CFE12-387A-4F14-447A-D38AD7BBECA4}"/>
          </ac:spMkLst>
        </pc:spChg>
      </pc:sldChg>
      <pc:sldChg chg="addSp delSp modSp add mod">
        <pc:chgData name="kotaro uzawa" userId="3dd9582fdb51bf36" providerId="LiveId" clId="{0D8742FE-B157-4462-AEE0-B044A8ABAAB6}" dt="2023-11-07T13:25:26.518" v="11031" actId="20577"/>
        <pc:sldMkLst>
          <pc:docMk/>
          <pc:sldMk cId="3742958112" sldId="471"/>
        </pc:sldMkLst>
        <pc:spChg chg="del">
          <ac:chgData name="kotaro uzawa" userId="3dd9582fdb51bf36" providerId="LiveId" clId="{0D8742FE-B157-4462-AEE0-B044A8ABAAB6}" dt="2023-11-05T18:40:37.391" v="8059" actId="21"/>
          <ac:spMkLst>
            <pc:docMk/>
            <pc:sldMk cId="3742958112" sldId="471"/>
            <ac:spMk id="2" creationId="{729C7BBB-F6F6-251B-6F83-F12D88CFAAC3}"/>
          </ac:spMkLst>
        </pc:spChg>
        <pc:spChg chg="del">
          <ac:chgData name="kotaro uzawa" userId="3dd9582fdb51bf36" providerId="LiveId" clId="{0D8742FE-B157-4462-AEE0-B044A8ABAAB6}" dt="2023-11-05T18:40:33.509" v="8058" actId="478"/>
          <ac:spMkLst>
            <pc:docMk/>
            <pc:sldMk cId="3742958112" sldId="471"/>
            <ac:spMk id="3" creationId="{10222FF2-6FAD-4992-B60A-518BE76856F0}"/>
          </ac:spMkLst>
        </pc:spChg>
        <pc:spChg chg="del">
          <ac:chgData name="kotaro uzawa" userId="3dd9582fdb51bf36" providerId="LiveId" clId="{0D8742FE-B157-4462-AEE0-B044A8ABAAB6}" dt="2023-11-05T18:40:33.509" v="8058" actId="478"/>
          <ac:spMkLst>
            <pc:docMk/>
            <pc:sldMk cId="3742958112" sldId="471"/>
            <ac:spMk id="6" creationId="{2F323C5E-19B9-AC68-D1BA-7C08109CBBCA}"/>
          </ac:spMkLst>
        </pc:spChg>
        <pc:spChg chg="add mod">
          <ac:chgData name="kotaro uzawa" userId="3dd9582fdb51bf36" providerId="LiveId" clId="{0D8742FE-B157-4462-AEE0-B044A8ABAAB6}" dt="2023-11-05T18:40:52.564" v="8064" actId="14100"/>
          <ac:spMkLst>
            <pc:docMk/>
            <pc:sldMk cId="3742958112" sldId="471"/>
            <ac:spMk id="7" creationId="{80D17966-97CB-535A-3BED-BDF2628460DA}"/>
          </ac:spMkLst>
        </pc:spChg>
        <pc:spChg chg="del">
          <ac:chgData name="kotaro uzawa" userId="3dd9582fdb51bf36" providerId="LiveId" clId="{0D8742FE-B157-4462-AEE0-B044A8ABAAB6}" dt="2023-11-05T18:40:33.509" v="8058" actId="478"/>
          <ac:spMkLst>
            <pc:docMk/>
            <pc:sldMk cId="3742958112" sldId="471"/>
            <ac:spMk id="8" creationId="{A8D2E994-49B7-402B-BAB6-5314862D4713}"/>
          </ac:spMkLst>
        </pc:spChg>
        <pc:spChg chg="del">
          <ac:chgData name="kotaro uzawa" userId="3dd9582fdb51bf36" providerId="LiveId" clId="{0D8742FE-B157-4462-AEE0-B044A8ABAAB6}" dt="2023-11-05T18:40:33.509" v="8058" actId="478"/>
          <ac:spMkLst>
            <pc:docMk/>
            <pc:sldMk cId="3742958112" sldId="471"/>
            <ac:spMk id="12" creationId="{D725C48D-13D7-027C-6D57-223F6194ECC4}"/>
          </ac:spMkLst>
        </pc:spChg>
        <pc:spChg chg="add mod">
          <ac:chgData name="kotaro uzawa" userId="3dd9582fdb51bf36" providerId="LiveId" clId="{0D8742FE-B157-4462-AEE0-B044A8ABAAB6}" dt="2023-11-07T13:25:26.518" v="11031" actId="20577"/>
          <ac:spMkLst>
            <pc:docMk/>
            <pc:sldMk cId="3742958112" sldId="471"/>
            <ac:spMk id="18" creationId="{1476702B-C858-F006-D0A0-6C442726E61E}"/>
          </ac:spMkLst>
        </pc:spChg>
        <pc:spChg chg="del mod">
          <ac:chgData name="kotaro uzawa" userId="3dd9582fdb51bf36" providerId="LiveId" clId="{0D8742FE-B157-4462-AEE0-B044A8ABAAB6}" dt="2023-11-05T18:37:38.738" v="7936" actId="21"/>
          <ac:spMkLst>
            <pc:docMk/>
            <pc:sldMk cId="3742958112" sldId="471"/>
            <ac:spMk id="24" creationId="{759212E6-94B1-BBF5-EA2E-AEECF7D63D25}"/>
          </ac:spMkLst>
        </pc:spChg>
        <pc:spChg chg="del">
          <ac:chgData name="kotaro uzawa" userId="3dd9582fdb51bf36" providerId="LiveId" clId="{0D8742FE-B157-4462-AEE0-B044A8ABAAB6}" dt="2023-11-05T18:40:33.509" v="8058" actId="478"/>
          <ac:spMkLst>
            <pc:docMk/>
            <pc:sldMk cId="3742958112" sldId="471"/>
            <ac:spMk id="25" creationId="{8AD4CD82-23EC-6336-41C1-2768E024C091}"/>
          </ac:spMkLst>
        </pc:spChg>
        <pc:spChg chg="del">
          <ac:chgData name="kotaro uzawa" userId="3dd9582fdb51bf36" providerId="LiveId" clId="{0D8742FE-B157-4462-AEE0-B044A8ABAAB6}" dt="2023-11-05T18:40:33.509" v="8058" actId="478"/>
          <ac:spMkLst>
            <pc:docMk/>
            <pc:sldMk cId="3742958112" sldId="471"/>
            <ac:spMk id="26" creationId="{8EC99E36-6893-2E1F-62BE-C34C5A7E20A5}"/>
          </ac:spMkLst>
        </pc:spChg>
        <pc:grpChg chg="del mod">
          <ac:chgData name="kotaro uzawa" userId="3dd9582fdb51bf36" providerId="LiveId" clId="{0D8742FE-B157-4462-AEE0-B044A8ABAAB6}" dt="2023-11-05T18:40:33.509" v="8058" actId="478"/>
          <ac:grpSpMkLst>
            <pc:docMk/>
            <pc:sldMk cId="3742958112" sldId="471"/>
            <ac:grpSpMk id="4" creationId="{9C30AC99-6448-26A6-3748-A62270218FA1}"/>
          </ac:grpSpMkLst>
        </pc:grpChg>
        <pc:grpChg chg="del">
          <ac:chgData name="kotaro uzawa" userId="3dd9582fdb51bf36" providerId="LiveId" clId="{0D8742FE-B157-4462-AEE0-B044A8ABAAB6}" dt="2023-11-05T18:40:33.509" v="8058" actId="478"/>
          <ac:grpSpMkLst>
            <pc:docMk/>
            <pc:sldMk cId="3742958112" sldId="471"/>
            <ac:grpSpMk id="20" creationId="{C8FA35BD-B2FD-E606-7949-FF33BD522DD4}"/>
          </ac:grpSpMkLst>
        </pc:grpChg>
        <pc:picChg chg="mod modCrop">
          <ac:chgData name="kotaro uzawa" userId="3dd9582fdb51bf36" providerId="LiveId" clId="{0D8742FE-B157-4462-AEE0-B044A8ABAAB6}" dt="2023-11-05T18:40:39.956" v="8060" actId="1076"/>
          <ac:picMkLst>
            <pc:docMk/>
            <pc:sldMk cId="3742958112" sldId="471"/>
            <ac:picMk id="14" creationId="{6E38FCA7-C646-471C-C7E3-BB2C7006FEA1}"/>
          </ac:picMkLst>
        </pc:picChg>
      </pc:sldChg>
      <pc:sldChg chg="add del">
        <pc:chgData name="kotaro uzawa" userId="3dd9582fdb51bf36" providerId="LiveId" clId="{0D8742FE-B157-4462-AEE0-B044A8ABAAB6}" dt="2023-11-05T16:02:45.932" v="6880" actId="2696"/>
        <pc:sldMkLst>
          <pc:docMk/>
          <pc:sldMk cId="3900339560" sldId="471"/>
        </pc:sldMkLst>
      </pc:sldChg>
      <pc:sldChg chg="addSp delSp modSp add mod">
        <pc:chgData name="kotaro uzawa" userId="3dd9582fdb51bf36" providerId="LiveId" clId="{0D8742FE-B157-4462-AEE0-B044A8ABAAB6}" dt="2023-11-07T14:48:25.957" v="12154" actId="20577"/>
        <pc:sldMkLst>
          <pc:docMk/>
          <pc:sldMk cId="3630185009" sldId="472"/>
        </pc:sldMkLst>
        <pc:spChg chg="add mod">
          <ac:chgData name="kotaro uzawa" userId="3dd9582fdb51bf36" providerId="LiveId" clId="{0D8742FE-B157-4462-AEE0-B044A8ABAAB6}" dt="2023-11-06T09:13:41.080" v="9112" actId="1076"/>
          <ac:spMkLst>
            <pc:docMk/>
            <pc:sldMk cId="3630185009" sldId="472"/>
            <ac:spMk id="2" creationId="{D7144069-A1EF-31BC-C9C8-DE25104751B0}"/>
          </ac:spMkLst>
        </pc:spChg>
        <pc:spChg chg="mod">
          <ac:chgData name="kotaro uzawa" userId="3dd9582fdb51bf36" providerId="LiveId" clId="{0D8742FE-B157-4462-AEE0-B044A8ABAAB6}" dt="2023-11-07T14:48:02.210" v="12112" actId="20577"/>
          <ac:spMkLst>
            <pc:docMk/>
            <pc:sldMk cId="3630185009" sldId="472"/>
            <ac:spMk id="3" creationId="{AE535050-16EA-B457-AA87-E6CBC463AAA5}"/>
          </ac:spMkLst>
        </pc:spChg>
        <pc:spChg chg="mod">
          <ac:chgData name="kotaro uzawa" userId="3dd9582fdb51bf36" providerId="LiveId" clId="{0D8742FE-B157-4462-AEE0-B044A8ABAAB6}" dt="2023-11-06T09:07:36.710" v="8852" actId="207"/>
          <ac:spMkLst>
            <pc:docMk/>
            <pc:sldMk cId="3630185009" sldId="472"/>
            <ac:spMk id="4" creationId="{B36168E8-320F-D848-754E-7410DDE0C0E4}"/>
          </ac:spMkLst>
        </pc:spChg>
        <pc:spChg chg="add mod">
          <ac:chgData name="kotaro uzawa" userId="3dd9582fdb51bf36" providerId="LiveId" clId="{0D8742FE-B157-4462-AEE0-B044A8ABAAB6}" dt="2023-11-07T14:48:25.957" v="12154" actId="20577"/>
          <ac:spMkLst>
            <pc:docMk/>
            <pc:sldMk cId="3630185009" sldId="472"/>
            <ac:spMk id="5" creationId="{12DA71DB-E48C-5363-FCE1-D55809393F31}"/>
          </ac:spMkLst>
        </pc:spChg>
        <pc:spChg chg="del mod">
          <ac:chgData name="kotaro uzawa" userId="3dd9582fdb51bf36" providerId="LiveId" clId="{0D8742FE-B157-4462-AEE0-B044A8ABAAB6}" dt="2023-11-06T09:13:46.572" v="9115" actId="21"/>
          <ac:spMkLst>
            <pc:docMk/>
            <pc:sldMk cId="3630185009" sldId="472"/>
            <ac:spMk id="9" creationId="{184907D3-B864-A1CD-4155-5BF591C13727}"/>
          </ac:spMkLst>
        </pc:spChg>
      </pc:sldChg>
      <pc:sldChg chg="addSp delSp modSp add mod">
        <pc:chgData name="kotaro uzawa" userId="3dd9582fdb51bf36" providerId="LiveId" clId="{0D8742FE-B157-4462-AEE0-B044A8ABAAB6}" dt="2023-11-09T09:14:48.672" v="12251" actId="1076"/>
        <pc:sldMkLst>
          <pc:docMk/>
          <pc:sldMk cId="1666273725" sldId="473"/>
        </pc:sldMkLst>
        <pc:spChg chg="mod topLvl">
          <ac:chgData name="kotaro uzawa" userId="3dd9582fdb51bf36" providerId="LiveId" clId="{0D8742FE-B157-4462-AEE0-B044A8ABAAB6}" dt="2023-11-07T14:34:50.397" v="11991" actId="164"/>
          <ac:spMkLst>
            <pc:docMk/>
            <pc:sldMk cId="1666273725" sldId="473"/>
            <ac:spMk id="2" creationId="{3172416B-4C38-E03E-30D6-80381C860761}"/>
          </ac:spMkLst>
        </pc:spChg>
        <pc:spChg chg="mod">
          <ac:chgData name="kotaro uzawa" userId="3dd9582fdb51bf36" providerId="LiveId" clId="{0D8742FE-B157-4462-AEE0-B044A8ABAAB6}" dt="2023-11-09T09:14:48.672" v="12251" actId="1076"/>
          <ac:spMkLst>
            <pc:docMk/>
            <pc:sldMk cId="1666273725" sldId="473"/>
            <ac:spMk id="7" creationId="{8003E619-D8DB-8892-8FF3-BBF35CEE8CFD}"/>
          </ac:spMkLst>
        </pc:spChg>
        <pc:spChg chg="mod topLvl">
          <ac:chgData name="kotaro uzawa" userId="3dd9582fdb51bf36" providerId="LiveId" clId="{0D8742FE-B157-4462-AEE0-B044A8ABAAB6}" dt="2023-11-07T14:34:50.397" v="11991" actId="164"/>
          <ac:spMkLst>
            <pc:docMk/>
            <pc:sldMk cId="1666273725" sldId="473"/>
            <ac:spMk id="16" creationId="{A8B4359A-7B33-E6E4-F3CA-0336139D6EBA}"/>
          </ac:spMkLst>
        </pc:spChg>
        <pc:spChg chg="mod topLvl">
          <ac:chgData name="kotaro uzawa" userId="3dd9582fdb51bf36" providerId="LiveId" clId="{0D8742FE-B157-4462-AEE0-B044A8ABAAB6}" dt="2023-11-07T14:34:50.397" v="11991" actId="164"/>
          <ac:spMkLst>
            <pc:docMk/>
            <pc:sldMk cId="1666273725" sldId="473"/>
            <ac:spMk id="18" creationId="{91CAFA0F-200A-6392-BAF1-5D1FF175AC06}"/>
          </ac:spMkLst>
        </pc:spChg>
        <pc:spChg chg="mod topLvl">
          <ac:chgData name="kotaro uzawa" userId="3dd9582fdb51bf36" providerId="LiveId" clId="{0D8742FE-B157-4462-AEE0-B044A8ABAAB6}" dt="2023-11-07T14:34:50.397" v="11991" actId="164"/>
          <ac:spMkLst>
            <pc:docMk/>
            <pc:sldMk cId="1666273725" sldId="473"/>
            <ac:spMk id="19" creationId="{80F2FD5A-A6D0-25B7-2498-607DBB42094B}"/>
          </ac:spMkLst>
        </pc:spChg>
        <pc:spChg chg="mod topLvl">
          <ac:chgData name="kotaro uzawa" userId="3dd9582fdb51bf36" providerId="LiveId" clId="{0D8742FE-B157-4462-AEE0-B044A8ABAAB6}" dt="2023-11-07T14:34:50.397" v="11991" actId="164"/>
          <ac:spMkLst>
            <pc:docMk/>
            <pc:sldMk cId="1666273725" sldId="473"/>
            <ac:spMk id="20" creationId="{241CF1E6-7B85-BDFE-E35A-2D931D4DA084}"/>
          </ac:spMkLst>
        </pc:spChg>
        <pc:spChg chg="mod topLvl">
          <ac:chgData name="kotaro uzawa" userId="3dd9582fdb51bf36" providerId="LiveId" clId="{0D8742FE-B157-4462-AEE0-B044A8ABAAB6}" dt="2023-11-07T14:34:50.397" v="11991" actId="164"/>
          <ac:spMkLst>
            <pc:docMk/>
            <pc:sldMk cId="1666273725" sldId="473"/>
            <ac:spMk id="22" creationId="{885D89F8-2E73-B2A5-7A7D-89EBB918FA09}"/>
          </ac:spMkLst>
        </pc:spChg>
        <pc:spChg chg="mod topLvl">
          <ac:chgData name="kotaro uzawa" userId="3dd9582fdb51bf36" providerId="LiveId" clId="{0D8742FE-B157-4462-AEE0-B044A8ABAAB6}" dt="2023-11-07T14:34:50.397" v="11991" actId="164"/>
          <ac:spMkLst>
            <pc:docMk/>
            <pc:sldMk cId="1666273725" sldId="473"/>
            <ac:spMk id="23" creationId="{F3FE89E4-FF0B-9419-9E5A-885AD7979CF4}"/>
          </ac:spMkLst>
        </pc:spChg>
        <pc:spChg chg="mod topLvl">
          <ac:chgData name="kotaro uzawa" userId="3dd9582fdb51bf36" providerId="LiveId" clId="{0D8742FE-B157-4462-AEE0-B044A8ABAAB6}" dt="2023-11-07T14:34:50.397" v="11991" actId="164"/>
          <ac:spMkLst>
            <pc:docMk/>
            <pc:sldMk cId="1666273725" sldId="473"/>
            <ac:spMk id="24" creationId="{5CD23572-E76D-144D-32EF-587F49A2120F}"/>
          </ac:spMkLst>
        </pc:spChg>
        <pc:spChg chg="mod topLvl">
          <ac:chgData name="kotaro uzawa" userId="3dd9582fdb51bf36" providerId="LiveId" clId="{0D8742FE-B157-4462-AEE0-B044A8ABAAB6}" dt="2023-11-07T14:34:50.397" v="11991" actId="164"/>
          <ac:spMkLst>
            <pc:docMk/>
            <pc:sldMk cId="1666273725" sldId="473"/>
            <ac:spMk id="25" creationId="{73E4C2B9-3E71-692F-E8F6-3414F4EE382C}"/>
          </ac:spMkLst>
        </pc:spChg>
        <pc:spChg chg="mod topLvl">
          <ac:chgData name="kotaro uzawa" userId="3dd9582fdb51bf36" providerId="LiveId" clId="{0D8742FE-B157-4462-AEE0-B044A8ABAAB6}" dt="2023-11-07T14:34:50.397" v="11991" actId="164"/>
          <ac:spMkLst>
            <pc:docMk/>
            <pc:sldMk cId="1666273725" sldId="473"/>
            <ac:spMk id="26" creationId="{FDDA30B0-2EDB-5D3A-9DFD-8BE22F4D75BE}"/>
          </ac:spMkLst>
        </pc:spChg>
        <pc:spChg chg="mod topLvl">
          <ac:chgData name="kotaro uzawa" userId="3dd9582fdb51bf36" providerId="LiveId" clId="{0D8742FE-B157-4462-AEE0-B044A8ABAAB6}" dt="2023-11-07T14:34:50.397" v="11991" actId="164"/>
          <ac:spMkLst>
            <pc:docMk/>
            <pc:sldMk cId="1666273725" sldId="473"/>
            <ac:spMk id="27" creationId="{0F97B366-6D52-BCAB-7330-3EDA8E80A2E5}"/>
          </ac:spMkLst>
        </pc:spChg>
        <pc:spChg chg="mod topLvl">
          <ac:chgData name="kotaro uzawa" userId="3dd9582fdb51bf36" providerId="LiveId" clId="{0D8742FE-B157-4462-AEE0-B044A8ABAAB6}" dt="2023-11-07T14:34:50.397" v="11991" actId="164"/>
          <ac:spMkLst>
            <pc:docMk/>
            <pc:sldMk cId="1666273725" sldId="473"/>
            <ac:spMk id="28" creationId="{3FE2A9F1-D38A-BE0A-A702-C3A93284CD51}"/>
          </ac:spMkLst>
        </pc:spChg>
        <pc:spChg chg="mod topLvl">
          <ac:chgData name="kotaro uzawa" userId="3dd9582fdb51bf36" providerId="LiveId" clId="{0D8742FE-B157-4462-AEE0-B044A8ABAAB6}" dt="2023-11-07T14:34:50.397" v="11991" actId="164"/>
          <ac:spMkLst>
            <pc:docMk/>
            <pc:sldMk cId="1666273725" sldId="473"/>
            <ac:spMk id="29" creationId="{74CA3624-CFC2-C7FB-462A-D78645465F3C}"/>
          </ac:spMkLst>
        </pc:spChg>
        <pc:spChg chg="mod topLvl">
          <ac:chgData name="kotaro uzawa" userId="3dd9582fdb51bf36" providerId="LiveId" clId="{0D8742FE-B157-4462-AEE0-B044A8ABAAB6}" dt="2023-11-07T14:34:50.397" v="11991" actId="164"/>
          <ac:spMkLst>
            <pc:docMk/>
            <pc:sldMk cId="1666273725" sldId="473"/>
            <ac:spMk id="30" creationId="{E1EB48D9-9571-9319-0710-61C3C4DF1CE3}"/>
          </ac:spMkLst>
        </pc:spChg>
        <pc:spChg chg="mod topLvl">
          <ac:chgData name="kotaro uzawa" userId="3dd9582fdb51bf36" providerId="LiveId" clId="{0D8742FE-B157-4462-AEE0-B044A8ABAAB6}" dt="2023-11-07T14:34:50.397" v="11991" actId="164"/>
          <ac:spMkLst>
            <pc:docMk/>
            <pc:sldMk cId="1666273725" sldId="473"/>
            <ac:spMk id="31" creationId="{160C1D2F-01C5-5625-39C8-8BE9CAED23E6}"/>
          </ac:spMkLst>
        </pc:spChg>
        <pc:spChg chg="mod topLvl">
          <ac:chgData name="kotaro uzawa" userId="3dd9582fdb51bf36" providerId="LiveId" clId="{0D8742FE-B157-4462-AEE0-B044A8ABAAB6}" dt="2023-11-07T14:34:50.397" v="11991" actId="164"/>
          <ac:spMkLst>
            <pc:docMk/>
            <pc:sldMk cId="1666273725" sldId="473"/>
            <ac:spMk id="32" creationId="{0174AD85-6B8C-79D1-296A-1D3FCF7E3170}"/>
          </ac:spMkLst>
        </pc:spChg>
        <pc:spChg chg="mod topLvl">
          <ac:chgData name="kotaro uzawa" userId="3dd9582fdb51bf36" providerId="LiveId" clId="{0D8742FE-B157-4462-AEE0-B044A8ABAAB6}" dt="2023-11-07T14:34:50.397" v="11991" actId="164"/>
          <ac:spMkLst>
            <pc:docMk/>
            <pc:sldMk cId="1666273725" sldId="473"/>
            <ac:spMk id="35" creationId="{3127FA29-E782-66CA-676C-0596743B8254}"/>
          </ac:spMkLst>
        </pc:spChg>
        <pc:grpChg chg="del">
          <ac:chgData name="kotaro uzawa" userId="3dd9582fdb51bf36" providerId="LiveId" clId="{0D8742FE-B157-4462-AEE0-B044A8ABAAB6}" dt="2023-11-07T14:32:16.364" v="11970" actId="165"/>
          <ac:grpSpMkLst>
            <pc:docMk/>
            <pc:sldMk cId="1666273725" sldId="473"/>
            <ac:grpSpMk id="3" creationId="{ADA07689-E38E-FA74-EA3E-39A22E3011F8}"/>
          </ac:grpSpMkLst>
        </pc:grpChg>
        <pc:grpChg chg="add mod">
          <ac:chgData name="kotaro uzawa" userId="3dd9582fdb51bf36" providerId="LiveId" clId="{0D8742FE-B157-4462-AEE0-B044A8ABAAB6}" dt="2023-11-07T14:34:54.362" v="11993" actId="1076"/>
          <ac:grpSpMkLst>
            <pc:docMk/>
            <pc:sldMk cId="1666273725" sldId="473"/>
            <ac:grpSpMk id="6" creationId="{824B4275-BCBF-2359-2D9E-DE64A12FBE08}"/>
          </ac:grpSpMkLst>
        </pc:grpChg>
        <pc:grpChg chg="del mod topLvl">
          <ac:chgData name="kotaro uzawa" userId="3dd9582fdb51bf36" providerId="LiveId" clId="{0D8742FE-B157-4462-AEE0-B044A8ABAAB6}" dt="2023-11-07T14:32:18.697" v="11971" actId="165"/>
          <ac:grpSpMkLst>
            <pc:docMk/>
            <pc:sldMk cId="1666273725" sldId="473"/>
            <ac:grpSpMk id="15" creationId="{55B902C4-7427-6244-20D4-3C655AB2A51A}"/>
          </ac:grpSpMkLst>
        </pc:grpChg>
        <pc:grpChg chg="del mod topLvl">
          <ac:chgData name="kotaro uzawa" userId="3dd9582fdb51bf36" providerId="LiveId" clId="{0D8742FE-B157-4462-AEE0-B044A8ABAAB6}" dt="2023-11-07T14:32:20.603" v="11972" actId="165"/>
          <ac:grpSpMkLst>
            <pc:docMk/>
            <pc:sldMk cId="1666273725" sldId="473"/>
            <ac:grpSpMk id="17" creationId="{33CA6A4B-973F-669C-90F3-BC6260F0C591}"/>
          </ac:grpSpMkLst>
        </pc:grpChg>
        <pc:grpChg chg="del mod topLvl">
          <ac:chgData name="kotaro uzawa" userId="3dd9582fdb51bf36" providerId="LiveId" clId="{0D8742FE-B157-4462-AEE0-B044A8ABAAB6}" dt="2023-11-07T14:32:22.529" v="11973" actId="165"/>
          <ac:grpSpMkLst>
            <pc:docMk/>
            <pc:sldMk cId="1666273725" sldId="473"/>
            <ac:grpSpMk id="21" creationId="{4D07AF73-2258-20A1-D212-19C6E767114A}"/>
          </ac:grpSpMkLst>
        </pc:grpChg>
      </pc:sldChg>
      <pc:sldChg chg="addSp delSp modSp add mod">
        <pc:chgData name="kotaro uzawa" userId="3dd9582fdb51bf36" providerId="LiveId" clId="{0D8742FE-B157-4462-AEE0-B044A8ABAAB6}" dt="2023-11-07T14:49:32.859" v="12173" actId="1076"/>
        <pc:sldMkLst>
          <pc:docMk/>
          <pc:sldMk cId="1125691688" sldId="474"/>
        </pc:sldMkLst>
        <pc:picChg chg="add mod">
          <ac:chgData name="kotaro uzawa" userId="3dd9582fdb51bf36" providerId="LiveId" clId="{0D8742FE-B157-4462-AEE0-B044A8ABAAB6}" dt="2023-11-07T14:49:32.859" v="12173" actId="1076"/>
          <ac:picMkLst>
            <pc:docMk/>
            <pc:sldMk cId="1125691688" sldId="474"/>
            <ac:picMk id="3" creationId="{35965AF0-6F2C-48A7-11CE-9271F904BC5E}"/>
          </ac:picMkLst>
        </pc:picChg>
        <pc:picChg chg="del mod">
          <ac:chgData name="kotaro uzawa" userId="3dd9582fdb51bf36" providerId="LiveId" clId="{0D8742FE-B157-4462-AEE0-B044A8ABAAB6}" dt="2023-11-07T14:49:29.048" v="12170" actId="21"/>
          <ac:picMkLst>
            <pc:docMk/>
            <pc:sldMk cId="1125691688" sldId="474"/>
            <ac:picMk id="5" creationId="{395D49C7-EB42-D52D-AE12-21ADD26612F6}"/>
          </ac:picMkLst>
        </pc:picChg>
      </pc:sldChg>
      <pc:sldChg chg="addSp delSp modSp add mod">
        <pc:chgData name="kotaro uzawa" userId="3dd9582fdb51bf36" providerId="LiveId" clId="{0D8742FE-B157-4462-AEE0-B044A8ABAAB6}" dt="2023-11-07T14:50:52.490" v="12183" actId="14100"/>
        <pc:sldMkLst>
          <pc:docMk/>
          <pc:sldMk cId="1583061043" sldId="475"/>
        </pc:sldMkLst>
        <pc:spChg chg="add mod">
          <ac:chgData name="kotaro uzawa" userId="3dd9582fdb51bf36" providerId="LiveId" clId="{0D8742FE-B157-4462-AEE0-B044A8ABAAB6}" dt="2023-11-07T14:50:52.490" v="12183" actId="14100"/>
          <ac:spMkLst>
            <pc:docMk/>
            <pc:sldMk cId="1583061043" sldId="475"/>
            <ac:spMk id="2" creationId="{5C80C21C-229B-B676-3E86-0A88F1CC4452}"/>
          </ac:spMkLst>
        </pc:spChg>
        <pc:picChg chg="del">
          <ac:chgData name="kotaro uzawa" userId="3dd9582fdb51bf36" providerId="LiveId" clId="{0D8742FE-B157-4462-AEE0-B044A8ABAAB6}" dt="2023-11-07T14:50:31.627" v="12175" actId="21"/>
          <ac:picMkLst>
            <pc:docMk/>
            <pc:sldMk cId="1583061043" sldId="475"/>
            <ac:picMk id="3" creationId="{35965AF0-6F2C-48A7-11CE-9271F904BC5E}"/>
          </ac:picMkLst>
        </pc:picChg>
        <pc:picChg chg="add del mod">
          <ac:chgData name="kotaro uzawa" userId="3dd9582fdb51bf36" providerId="LiveId" clId="{0D8742FE-B157-4462-AEE0-B044A8ABAAB6}" dt="2023-11-07T14:50:37.277" v="12178"/>
          <ac:picMkLst>
            <pc:docMk/>
            <pc:sldMk cId="1583061043" sldId="475"/>
            <ac:picMk id="4" creationId="{5254C196-2913-10E5-59BB-992103B9341F}"/>
          </ac:picMkLst>
        </pc:picChg>
      </pc:sldChg>
      <pc:sldChg chg="addSp delSp modSp add mod">
        <pc:chgData name="kotaro uzawa" userId="3dd9582fdb51bf36" providerId="LiveId" clId="{0D8742FE-B157-4462-AEE0-B044A8ABAAB6}" dt="2023-11-13T04:49:50.524" v="12497" actId="1076"/>
        <pc:sldMkLst>
          <pc:docMk/>
          <pc:sldMk cId="3898089486" sldId="476"/>
        </pc:sldMkLst>
        <pc:spChg chg="add del mod">
          <ac:chgData name="kotaro uzawa" userId="3dd9582fdb51bf36" providerId="LiveId" clId="{0D8742FE-B157-4462-AEE0-B044A8ABAAB6}" dt="2023-11-13T04:35:41.687" v="12277"/>
          <ac:spMkLst>
            <pc:docMk/>
            <pc:sldMk cId="3898089486" sldId="476"/>
            <ac:spMk id="2" creationId="{031C8D09-87A9-B4CF-1938-D40C4147D8AA}"/>
          </ac:spMkLst>
        </pc:spChg>
        <pc:spChg chg="add del mod">
          <ac:chgData name="kotaro uzawa" userId="3dd9582fdb51bf36" providerId="LiveId" clId="{0D8742FE-B157-4462-AEE0-B044A8ABAAB6}" dt="2023-11-13T04:37:09.560" v="12407" actId="21"/>
          <ac:spMkLst>
            <pc:docMk/>
            <pc:sldMk cId="3898089486" sldId="476"/>
            <ac:spMk id="3" creationId="{74CC9858-396A-5E65-E52B-6312D9A1D793}"/>
          </ac:spMkLst>
        </pc:spChg>
        <pc:spChg chg="add mod">
          <ac:chgData name="kotaro uzawa" userId="3dd9582fdb51bf36" providerId="LiveId" clId="{0D8742FE-B157-4462-AEE0-B044A8ABAAB6}" dt="2023-11-13T04:37:20.721" v="12413" actId="1076"/>
          <ac:spMkLst>
            <pc:docMk/>
            <pc:sldMk cId="3898089486" sldId="476"/>
            <ac:spMk id="4" creationId="{5DF29CD2-7B72-614B-91C5-51221B0220A7}"/>
          </ac:spMkLst>
        </pc:spChg>
        <pc:spChg chg="add mod">
          <ac:chgData name="kotaro uzawa" userId="3dd9582fdb51bf36" providerId="LiveId" clId="{0D8742FE-B157-4462-AEE0-B044A8ABAAB6}" dt="2023-11-13T04:49:50.524" v="12497" actId="1076"/>
          <ac:spMkLst>
            <pc:docMk/>
            <pc:sldMk cId="3898089486" sldId="476"/>
            <ac:spMk id="5" creationId="{DC3DBA4C-D513-AD4A-0904-CAE52FCAA776}"/>
          </ac:spMkLst>
        </pc:spChg>
        <pc:spChg chg="add mod">
          <ac:chgData name="kotaro uzawa" userId="3dd9582fdb51bf36" providerId="LiveId" clId="{0D8742FE-B157-4462-AEE0-B044A8ABAAB6}" dt="2023-11-13T04:38:02.496" v="12421" actId="1076"/>
          <ac:spMkLst>
            <pc:docMk/>
            <pc:sldMk cId="3898089486" sldId="476"/>
            <ac:spMk id="6" creationId="{DF98C36F-2884-2D00-DAF1-62314CA44FDE}"/>
          </ac:spMkLst>
        </pc:spChg>
        <pc:spChg chg="del">
          <ac:chgData name="kotaro uzawa" userId="3dd9582fdb51bf36" providerId="LiveId" clId="{0D8742FE-B157-4462-AEE0-B044A8ABAAB6}" dt="2023-11-13T04:35:19.060" v="12272" actId="21"/>
          <ac:spMkLst>
            <pc:docMk/>
            <pc:sldMk cId="3898089486" sldId="476"/>
            <ac:spMk id="8" creationId="{F82C20E0-73B9-4686-3D98-229F756003B6}"/>
          </ac:spMkLst>
        </pc:spChg>
        <pc:spChg chg="del mod">
          <ac:chgData name="kotaro uzawa" userId="3dd9582fdb51bf36" providerId="LiveId" clId="{0D8742FE-B157-4462-AEE0-B044A8ABAAB6}" dt="2023-11-13T04:35:25.472" v="12274" actId="21"/>
          <ac:spMkLst>
            <pc:docMk/>
            <pc:sldMk cId="3898089486" sldId="476"/>
            <ac:spMk id="9" creationId="{6AB7A21F-4838-7276-FCFD-E40F92CD9EF6}"/>
          </ac:spMkLst>
        </pc:spChg>
        <pc:spChg chg="del">
          <ac:chgData name="kotaro uzawa" userId="3dd9582fdb51bf36" providerId="LiveId" clId="{0D8742FE-B157-4462-AEE0-B044A8ABAAB6}" dt="2023-11-13T04:35:27.050" v="12275" actId="21"/>
          <ac:spMkLst>
            <pc:docMk/>
            <pc:sldMk cId="3898089486" sldId="476"/>
            <ac:spMk id="15" creationId="{BB669C85-270A-E22D-6F83-52EF6AFF6DA8}"/>
          </ac:spMkLst>
        </pc:spChg>
        <pc:spChg chg="del">
          <ac:chgData name="kotaro uzawa" userId="3dd9582fdb51bf36" providerId="LiveId" clId="{0D8742FE-B157-4462-AEE0-B044A8ABAAB6}" dt="2023-11-13T04:35:15.759" v="12271" actId="21"/>
          <ac:spMkLst>
            <pc:docMk/>
            <pc:sldMk cId="3898089486" sldId="476"/>
            <ac:spMk id="16" creationId="{8C011772-8BB9-1790-A1AF-FD62521B4D5D}"/>
          </ac:spMkLst>
        </pc:spChg>
        <pc:spChg chg="mod">
          <ac:chgData name="kotaro uzawa" userId="3dd9582fdb51bf36" providerId="LiveId" clId="{0D8742FE-B157-4462-AEE0-B044A8ABAAB6}" dt="2023-11-13T04:39:33.126" v="12425"/>
          <ac:spMkLst>
            <pc:docMk/>
            <pc:sldMk cId="3898089486" sldId="476"/>
            <ac:spMk id="25" creationId="{7590700D-5922-7358-A143-92A45BDD2A51}"/>
          </ac:spMkLst>
        </pc:spChg>
        <pc:spChg chg="mod">
          <ac:chgData name="kotaro uzawa" userId="3dd9582fdb51bf36" providerId="LiveId" clId="{0D8742FE-B157-4462-AEE0-B044A8ABAAB6}" dt="2023-11-13T04:39:33.126" v="12425"/>
          <ac:spMkLst>
            <pc:docMk/>
            <pc:sldMk cId="3898089486" sldId="476"/>
            <ac:spMk id="26" creationId="{49074F4E-AF1C-7AA4-BB49-A242FB6F0EBB}"/>
          </ac:spMkLst>
        </pc:spChg>
        <pc:spChg chg="mod">
          <ac:chgData name="kotaro uzawa" userId="3dd9582fdb51bf36" providerId="LiveId" clId="{0D8742FE-B157-4462-AEE0-B044A8ABAAB6}" dt="2023-11-13T04:39:33.126" v="12425"/>
          <ac:spMkLst>
            <pc:docMk/>
            <pc:sldMk cId="3898089486" sldId="476"/>
            <ac:spMk id="27" creationId="{C51DDB51-24B3-D883-D99A-B99E27C5129D}"/>
          </ac:spMkLst>
        </pc:spChg>
        <pc:spChg chg="add del mod">
          <ac:chgData name="kotaro uzawa" userId="3dd9582fdb51bf36" providerId="LiveId" clId="{0D8742FE-B157-4462-AEE0-B044A8ABAAB6}" dt="2023-11-13T04:39:53.942" v="12432"/>
          <ac:spMkLst>
            <pc:docMk/>
            <pc:sldMk cId="3898089486" sldId="476"/>
            <ac:spMk id="29" creationId="{7F7E5463-0527-D260-E63B-E4AE129CAF5A}"/>
          </ac:spMkLst>
        </pc:spChg>
        <pc:spChg chg="add mod">
          <ac:chgData name="kotaro uzawa" userId="3dd9582fdb51bf36" providerId="LiveId" clId="{0D8742FE-B157-4462-AEE0-B044A8ABAAB6}" dt="2023-11-13T04:41:12.128" v="12457" actId="1076"/>
          <ac:spMkLst>
            <pc:docMk/>
            <pc:sldMk cId="3898089486" sldId="476"/>
            <ac:spMk id="35" creationId="{8F092D27-7D3A-8D4A-6184-B1208FD0FB46}"/>
          </ac:spMkLst>
        </pc:spChg>
        <pc:spChg chg="add mod">
          <ac:chgData name="kotaro uzawa" userId="3dd9582fdb51bf36" providerId="LiveId" clId="{0D8742FE-B157-4462-AEE0-B044A8ABAAB6}" dt="2023-11-13T04:48:53.423" v="12463" actId="207"/>
          <ac:spMkLst>
            <pc:docMk/>
            <pc:sldMk cId="3898089486" sldId="476"/>
            <ac:spMk id="36" creationId="{3A60C351-15B8-7C45-61C4-F47C53F46DC6}"/>
          </ac:spMkLst>
        </pc:spChg>
        <pc:spChg chg="add mod">
          <ac:chgData name="kotaro uzawa" userId="3dd9582fdb51bf36" providerId="LiveId" clId="{0D8742FE-B157-4462-AEE0-B044A8ABAAB6}" dt="2023-11-13T04:49:10.723" v="12486" actId="1076"/>
          <ac:spMkLst>
            <pc:docMk/>
            <pc:sldMk cId="3898089486" sldId="476"/>
            <ac:spMk id="37" creationId="{9F3527FB-3E9F-43A4-4589-0455DB76529C}"/>
          </ac:spMkLst>
        </pc:spChg>
        <pc:spChg chg="add mod">
          <ac:chgData name="kotaro uzawa" userId="3dd9582fdb51bf36" providerId="LiveId" clId="{0D8742FE-B157-4462-AEE0-B044A8ABAAB6}" dt="2023-11-13T04:49:25.507" v="12496" actId="1076"/>
          <ac:spMkLst>
            <pc:docMk/>
            <pc:sldMk cId="3898089486" sldId="476"/>
            <ac:spMk id="38" creationId="{5FDD0B13-9391-C7D5-5C3C-F9DB0268DF50}"/>
          </ac:spMkLst>
        </pc:spChg>
        <pc:grpChg chg="add del mod">
          <ac:chgData name="kotaro uzawa" userId="3dd9582fdb51bf36" providerId="LiveId" clId="{0D8742FE-B157-4462-AEE0-B044A8ABAAB6}" dt="2023-11-13T04:39:53.942" v="12432"/>
          <ac:grpSpMkLst>
            <pc:docMk/>
            <pc:sldMk cId="3898089486" sldId="476"/>
            <ac:grpSpMk id="13" creationId="{741C63C3-5792-62C1-F2D6-A7676557B9A1}"/>
          </ac:grpSpMkLst>
        </pc:grpChg>
        <pc:picChg chg="mod">
          <ac:chgData name="kotaro uzawa" userId="3dd9582fdb51bf36" providerId="LiveId" clId="{0D8742FE-B157-4462-AEE0-B044A8ABAAB6}" dt="2023-11-13T04:39:33.126" v="12425"/>
          <ac:picMkLst>
            <pc:docMk/>
            <pc:sldMk cId="3898089486" sldId="476"/>
            <ac:picMk id="17" creationId="{CB127AAD-0F0E-3E29-8E5A-9B6A65280259}"/>
          </ac:picMkLst>
        </pc:picChg>
        <pc:picChg chg="del">
          <ac:chgData name="kotaro uzawa" userId="3dd9582fdb51bf36" providerId="LiveId" clId="{0D8742FE-B157-4462-AEE0-B044A8ABAAB6}" dt="2023-11-13T04:35:10.886" v="12270" actId="21"/>
          <ac:picMkLst>
            <pc:docMk/>
            <pc:sldMk cId="3898089486" sldId="476"/>
            <ac:picMk id="22" creationId="{01D3C4AE-4AD8-4B4A-3D19-C8DF31FB80F8}"/>
          </ac:picMkLst>
        </pc:picChg>
        <pc:cxnChg chg="del">
          <ac:chgData name="kotaro uzawa" userId="3dd9582fdb51bf36" providerId="LiveId" clId="{0D8742FE-B157-4462-AEE0-B044A8ABAAB6}" dt="2023-11-13T04:35:10.886" v="12270" actId="21"/>
          <ac:cxnSpMkLst>
            <pc:docMk/>
            <pc:sldMk cId="3898089486" sldId="476"/>
            <ac:cxnSpMk id="14" creationId="{4919C450-713F-35B0-E2DE-7C42A1E50DD7}"/>
          </ac:cxnSpMkLst>
        </pc:cxnChg>
        <pc:cxnChg chg="mod">
          <ac:chgData name="kotaro uzawa" userId="3dd9582fdb51bf36" providerId="LiveId" clId="{0D8742FE-B157-4462-AEE0-B044A8ABAAB6}" dt="2023-11-13T04:39:33.126" v="12425"/>
          <ac:cxnSpMkLst>
            <pc:docMk/>
            <pc:sldMk cId="3898089486" sldId="476"/>
            <ac:cxnSpMk id="18" creationId="{59C1A581-1C69-DC7C-AB16-26327E18C4EE}"/>
          </ac:cxnSpMkLst>
        </pc:cxnChg>
        <pc:cxnChg chg="mod">
          <ac:chgData name="kotaro uzawa" userId="3dd9582fdb51bf36" providerId="LiveId" clId="{0D8742FE-B157-4462-AEE0-B044A8ABAAB6}" dt="2023-11-13T04:39:33.126" v="12425"/>
          <ac:cxnSpMkLst>
            <pc:docMk/>
            <pc:sldMk cId="3898089486" sldId="476"/>
            <ac:cxnSpMk id="19" creationId="{C265B5DA-1DC5-6C0E-3BE8-1728CF327FF9}"/>
          </ac:cxnSpMkLst>
        </pc:cxnChg>
        <pc:cxnChg chg="mod">
          <ac:chgData name="kotaro uzawa" userId="3dd9582fdb51bf36" providerId="LiveId" clId="{0D8742FE-B157-4462-AEE0-B044A8ABAAB6}" dt="2023-11-13T04:39:33.126" v="12425"/>
          <ac:cxnSpMkLst>
            <pc:docMk/>
            <pc:sldMk cId="3898089486" sldId="476"/>
            <ac:cxnSpMk id="21" creationId="{9A42121F-B036-2724-4A65-7A866661DFED}"/>
          </ac:cxnSpMkLst>
        </pc:cxnChg>
        <pc:cxnChg chg="mod">
          <ac:chgData name="kotaro uzawa" userId="3dd9582fdb51bf36" providerId="LiveId" clId="{0D8742FE-B157-4462-AEE0-B044A8ABAAB6}" dt="2023-11-13T04:39:33.126" v="12425"/>
          <ac:cxnSpMkLst>
            <pc:docMk/>
            <pc:sldMk cId="3898089486" sldId="476"/>
            <ac:cxnSpMk id="23" creationId="{BCBE6F11-B2AB-CB43-F086-066AEE2D3322}"/>
          </ac:cxnSpMkLst>
        </pc:cxnChg>
        <pc:cxnChg chg="mod">
          <ac:chgData name="kotaro uzawa" userId="3dd9582fdb51bf36" providerId="LiveId" clId="{0D8742FE-B157-4462-AEE0-B044A8ABAAB6}" dt="2023-11-13T04:39:33.126" v="12425"/>
          <ac:cxnSpMkLst>
            <pc:docMk/>
            <pc:sldMk cId="3898089486" sldId="476"/>
            <ac:cxnSpMk id="24" creationId="{DC1D7453-6BEF-4B8D-086C-A8D55A0E094F}"/>
          </ac:cxnSpMkLst>
        </pc:cxnChg>
        <pc:cxnChg chg="mod">
          <ac:chgData name="kotaro uzawa" userId="3dd9582fdb51bf36" providerId="LiveId" clId="{0D8742FE-B157-4462-AEE0-B044A8ABAAB6}" dt="2023-11-13T04:39:33.126" v="12425"/>
          <ac:cxnSpMkLst>
            <pc:docMk/>
            <pc:sldMk cId="3898089486" sldId="476"/>
            <ac:cxnSpMk id="28" creationId="{1DE7F804-26CE-8A1D-CA43-30848F53EF3F}"/>
          </ac:cxnSpMkLst>
        </pc:cxnChg>
        <pc:cxnChg chg="add del">
          <ac:chgData name="kotaro uzawa" userId="3dd9582fdb51bf36" providerId="LiveId" clId="{0D8742FE-B157-4462-AEE0-B044A8ABAAB6}" dt="2023-11-13T04:40:25.058" v="12434" actId="11529"/>
          <ac:cxnSpMkLst>
            <pc:docMk/>
            <pc:sldMk cId="3898089486" sldId="476"/>
            <ac:cxnSpMk id="31" creationId="{57BE55A2-E691-1E0B-A2EE-0B36DEFA3A24}"/>
          </ac:cxnSpMkLst>
        </pc:cxnChg>
        <pc:cxnChg chg="add mod">
          <ac:chgData name="kotaro uzawa" userId="3dd9582fdb51bf36" providerId="LiveId" clId="{0D8742FE-B157-4462-AEE0-B044A8ABAAB6}" dt="2023-11-13T04:40:49.001" v="12439" actId="14100"/>
          <ac:cxnSpMkLst>
            <pc:docMk/>
            <pc:sldMk cId="3898089486" sldId="476"/>
            <ac:cxnSpMk id="33" creationId="{56598BC3-A6E6-1BFB-8E37-F85DE497AD9F}"/>
          </ac:cxnSpMkLst>
        </pc:cxnChg>
      </pc:sldChg>
    </pc:docChg>
  </pc:docChgLst>
  <pc:docChgLst>
    <pc:chgData name="kotaro uzawa" userId="3dd9582fdb51bf36" providerId="LiveId" clId="{DC9CFB05-6594-4E51-8D7E-C782CD1BCED6}"/>
    <pc:docChg chg="modSld">
      <pc:chgData name="kotaro uzawa" userId="3dd9582fdb51bf36" providerId="LiveId" clId="{DC9CFB05-6594-4E51-8D7E-C782CD1BCED6}" dt="2023-07-21T11:42:48.358" v="84" actId="20577"/>
      <pc:docMkLst>
        <pc:docMk/>
      </pc:docMkLst>
      <pc:sldChg chg="addSp modSp mod">
        <pc:chgData name="kotaro uzawa" userId="3dd9582fdb51bf36" providerId="LiveId" clId="{DC9CFB05-6594-4E51-8D7E-C782CD1BCED6}" dt="2023-07-21T11:42:48.358" v="84" actId="20577"/>
        <pc:sldMkLst>
          <pc:docMk/>
          <pc:sldMk cId="3260518282" sldId="397"/>
        </pc:sldMkLst>
        <pc:spChg chg="add mod">
          <ac:chgData name="kotaro uzawa" userId="3dd9582fdb51bf36" providerId="LiveId" clId="{DC9CFB05-6594-4E51-8D7E-C782CD1BCED6}" dt="2023-07-21T11:42:13.806" v="28" actId="20577"/>
          <ac:spMkLst>
            <pc:docMk/>
            <pc:sldMk cId="3260518282" sldId="397"/>
            <ac:spMk id="5" creationId="{65DAAFE3-F9BA-1E73-FB8A-5D0A2E3C2D65}"/>
          </ac:spMkLst>
        </pc:spChg>
        <pc:spChg chg="add mod">
          <ac:chgData name="kotaro uzawa" userId="3dd9582fdb51bf36" providerId="LiveId" clId="{DC9CFB05-6594-4E51-8D7E-C782CD1BCED6}" dt="2023-07-21T11:42:48.358" v="84" actId="20577"/>
          <ac:spMkLst>
            <pc:docMk/>
            <pc:sldMk cId="3260518282" sldId="397"/>
            <ac:spMk id="6" creationId="{A1CDEF98-0286-C9C7-0CFA-95E5841D59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ACC00-F1D9-46D2-BE09-3B6AAE2ADCDC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F92DC-7FAF-4C49-A566-7B6DDC085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01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="0" i="0" u="sng" dirty="0">
              <a:solidFill>
                <a:srgbClr val="4169E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287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 will show the setup of our model.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By</a:t>
            </a:r>
            <a:r>
              <a:rPr kumimoji="1" lang="en-US" altLang="ja-JP" baseline="0" dirty="0"/>
              <a:t> absorbing neutron, compound nucleus is formed and we represent is by GOE random matrix.</a:t>
            </a:r>
          </a:p>
          <a:p>
            <a:r>
              <a:rPr kumimoji="1" lang="en-US" altLang="ja-JP" baseline="0" dirty="0"/>
              <a:t>Compound nuclei has probability of emitting neutron and gamma decay.</a:t>
            </a:r>
          </a:p>
          <a:p>
            <a:r>
              <a:rPr kumimoji="1" lang="en-US" altLang="ja-JP" baseline="0" dirty="0"/>
              <a:t>It is represented by the neutron width and capture width.</a:t>
            </a:r>
          </a:p>
          <a:p>
            <a:r>
              <a:rPr kumimoji="1" lang="en-US" altLang="ja-JP" baseline="0" dirty="0"/>
              <a:t>As for the fission, compound nuclei start to be deformed and cross fission barrier. </a:t>
            </a:r>
          </a:p>
          <a:p>
            <a:r>
              <a:rPr kumimoji="1" lang="en-US" altLang="ja-JP" baseline="0" dirty="0"/>
              <a:t>To describe this process we set DFT configurations explained before. And after the fission barrier we prepare scission configuration having fission width.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359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Hamiltonian matrix has the structure like this.</a:t>
            </a:r>
          </a:p>
          <a:p>
            <a:r>
              <a:rPr kumimoji="1" lang="en-US" altLang="ja-JP" dirty="0"/>
              <a:t>We set GOE at</a:t>
            </a:r>
            <a:r>
              <a:rPr kumimoji="1" lang="en-US" altLang="ja-JP" baseline="0" dirty="0"/>
              <a:t> the left end and add imaginary part </a:t>
            </a:r>
            <a:r>
              <a:rPr kumimoji="1" lang="en-US" altLang="ja-JP" baseline="0" dirty="0" err="1"/>
              <a:t>gamma_n</a:t>
            </a:r>
            <a:r>
              <a:rPr kumimoji="1" lang="en-US" altLang="ja-JP" baseline="0" dirty="0"/>
              <a:t> and </a:t>
            </a:r>
            <a:r>
              <a:rPr kumimoji="1" lang="en-US" altLang="ja-JP" baseline="0" dirty="0" err="1"/>
              <a:t>gamma_cap</a:t>
            </a:r>
            <a:r>
              <a:rPr kumimoji="1" lang="en-US" altLang="ja-JP" baseline="0" dirty="0"/>
              <a:t>.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DFT</a:t>
            </a:r>
            <a:r>
              <a:rPr kumimoji="1" lang="en-US" altLang="ja-JP" baseline="0" dirty="0"/>
              <a:t> configuration has such block-structure and we call them </a:t>
            </a:r>
            <a:r>
              <a:rPr kumimoji="1" lang="en-US" altLang="ja-JP" dirty="0"/>
              <a:t>Q-block.</a:t>
            </a:r>
          </a:p>
          <a:p>
            <a:r>
              <a:rPr kumimoji="1" lang="en-US" altLang="ja-JP" dirty="0"/>
              <a:t>Q is deformation parameter.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Hamiltonian has such tridiagonal block structure.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Then we invert the matrix and obtain green function.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Based on the </a:t>
            </a:r>
            <a:r>
              <a:rPr kumimoji="1" lang="en-US" altLang="ja-JP" dirty="0" err="1"/>
              <a:t>datta</a:t>
            </a:r>
            <a:r>
              <a:rPr kumimoji="1" lang="en-US" altLang="ja-JP" dirty="0"/>
              <a:t> formula widely used in the mesoscopic systems evaluate fission probability.</a:t>
            </a:r>
          </a:p>
          <a:p>
            <a:r>
              <a:rPr kumimoji="1" lang="en-US" altLang="ja-JP" dirty="0"/>
              <a:t>We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957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Hamiltonian matrix has the structure like this.</a:t>
            </a:r>
          </a:p>
          <a:p>
            <a:r>
              <a:rPr kumimoji="1" lang="en-US" altLang="ja-JP" dirty="0"/>
              <a:t>We set GOE at</a:t>
            </a:r>
            <a:r>
              <a:rPr kumimoji="1" lang="en-US" altLang="ja-JP" baseline="0" dirty="0"/>
              <a:t> the left end and add imaginary part </a:t>
            </a:r>
            <a:r>
              <a:rPr kumimoji="1" lang="en-US" altLang="ja-JP" baseline="0" dirty="0" err="1"/>
              <a:t>gamma_n</a:t>
            </a:r>
            <a:r>
              <a:rPr kumimoji="1" lang="en-US" altLang="ja-JP" baseline="0" dirty="0"/>
              <a:t> and </a:t>
            </a:r>
            <a:r>
              <a:rPr kumimoji="1" lang="en-US" altLang="ja-JP" baseline="0" dirty="0" err="1"/>
              <a:t>gamma_cap</a:t>
            </a:r>
            <a:r>
              <a:rPr kumimoji="1" lang="en-US" altLang="ja-JP" baseline="0" dirty="0"/>
              <a:t>.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DFT</a:t>
            </a:r>
            <a:r>
              <a:rPr kumimoji="1" lang="en-US" altLang="ja-JP" baseline="0" dirty="0"/>
              <a:t> configuration has such block-structure and we call them </a:t>
            </a:r>
            <a:r>
              <a:rPr kumimoji="1" lang="en-US" altLang="ja-JP" dirty="0"/>
              <a:t>Q-block.</a:t>
            </a:r>
          </a:p>
          <a:p>
            <a:r>
              <a:rPr kumimoji="1" lang="en-US" altLang="ja-JP" dirty="0"/>
              <a:t>Q is deformation parameter.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Hamiltonian has such tridiagonal block structure.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Then we invert the matrix and obtain green function.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Based on the </a:t>
            </a:r>
            <a:r>
              <a:rPr kumimoji="1" lang="en-US" altLang="ja-JP" dirty="0" err="1"/>
              <a:t>datta</a:t>
            </a:r>
            <a:r>
              <a:rPr kumimoji="1" lang="en-US" altLang="ja-JP" dirty="0"/>
              <a:t> formula widely used in the mesoscopic systems evaluate fission probability.</a:t>
            </a:r>
          </a:p>
          <a:p>
            <a:r>
              <a:rPr kumimoji="1" lang="en-US" altLang="ja-JP" dirty="0"/>
              <a:t>We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090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</a:t>
            </a:r>
            <a:r>
              <a:rPr kumimoji="1" lang="en-US" altLang="ja-JP" baseline="0" dirty="0"/>
              <a:t> apply our DFT based fission model to the induced fission of 235U.</a:t>
            </a:r>
          </a:p>
          <a:p>
            <a:r>
              <a:rPr kumimoji="1" lang="en-US" altLang="ja-JP" baseline="0" dirty="0"/>
              <a:t>We list detail of the calculation.</a:t>
            </a:r>
          </a:p>
          <a:p>
            <a:r>
              <a:rPr kumimoji="1" lang="en-US" altLang="ja-JP" baseline="0" dirty="0"/>
              <a:t>As a density functional we use undef1.</a:t>
            </a:r>
          </a:p>
          <a:p>
            <a:r>
              <a:rPr kumimoji="1" lang="en-US" altLang="ja-JP" baseline="0" dirty="0"/>
              <a:t>And as a </a:t>
            </a:r>
            <a:r>
              <a:rPr kumimoji="1" lang="en-US" altLang="ja-JP" baseline="0" dirty="0" err="1"/>
              <a:t>ph</a:t>
            </a:r>
            <a:r>
              <a:rPr kumimoji="1" lang="en-US" altLang="ja-JP" baseline="0" dirty="0"/>
              <a:t> excitation we restrict seniority zero configurations. It is significant drawback of our model.</a:t>
            </a:r>
          </a:p>
          <a:p>
            <a:r>
              <a:rPr kumimoji="1" lang="en-US" altLang="ja-JP" baseline="0" dirty="0"/>
              <a:t>In the previous work, this setup reproduce the fission property qualitatively. And Quantifiability is not perfect.</a:t>
            </a:r>
          </a:p>
          <a:p>
            <a:r>
              <a:rPr kumimoji="1" lang="en-US" altLang="ja-JP" baseline="0" dirty="0"/>
              <a:t>Imposing axial symmetry and we calculate PES as a function of Q2 and Q3.</a:t>
            </a:r>
          </a:p>
          <a:p>
            <a:r>
              <a:rPr kumimoji="1" lang="en-US" altLang="ja-JP" baseline="0" dirty="0"/>
              <a:t>At this point pairing is not included and monopole pairing is included when we perform GCM.</a:t>
            </a:r>
          </a:p>
          <a:p>
            <a:r>
              <a:rPr kumimoji="1" lang="en-US" altLang="ja-JP" baseline="0" dirty="0"/>
              <a:t>As a imaginary part gamma, we use these values. They are estimated from the experiment.</a:t>
            </a:r>
          </a:p>
          <a:p>
            <a:endParaRPr kumimoji="1" lang="en-US" altLang="ja-JP" baseline="0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625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Along the previous fission</a:t>
            </a:r>
            <a:r>
              <a:rPr kumimoji="1" lang="en-US" altLang="ja-JP" baseline="0" dirty="0"/>
              <a:t> path we take GCM basis and plot them as a function of Q2.</a:t>
            </a:r>
          </a:p>
          <a:p>
            <a:r>
              <a:rPr kumimoji="1" lang="en-US" altLang="ja-JP" baseline="0" dirty="0"/>
              <a:t>As shown in PES after the1st barrier deformation become parity asymmetric and in our calculation we take account it.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We can confirm 1</a:t>
            </a:r>
            <a:r>
              <a:rPr kumimoji="1" lang="en-US" altLang="ja-JP" baseline="30000" dirty="0"/>
              <a:t>st</a:t>
            </a:r>
            <a:r>
              <a:rPr kumimoji="1" lang="en-US" altLang="ja-JP" baseline="0" dirty="0"/>
              <a:t> and 2</a:t>
            </a:r>
            <a:r>
              <a:rPr kumimoji="1" lang="en-US" altLang="ja-JP" baseline="30000" dirty="0"/>
              <a:t>nd</a:t>
            </a:r>
            <a:r>
              <a:rPr kumimoji="1" lang="en-US" altLang="ja-JP" baseline="0" dirty="0"/>
              <a:t> fission barrier.</a:t>
            </a:r>
          </a:p>
          <a:p>
            <a:r>
              <a:rPr kumimoji="1" lang="en-US" altLang="ja-JP" baseline="0" dirty="0"/>
              <a:t>Using these configurations we perform GCM and calculate GCM kernel.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965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Along the previous fission</a:t>
            </a:r>
            <a:r>
              <a:rPr kumimoji="1" lang="en-US" altLang="ja-JP" baseline="0" dirty="0"/>
              <a:t> path we take GCM basis and plot them as a function of Q2.</a:t>
            </a:r>
          </a:p>
          <a:p>
            <a:r>
              <a:rPr kumimoji="1" lang="en-US" altLang="ja-JP" baseline="0" dirty="0"/>
              <a:t>As shown in PES after the1st barrier deformation become parity asymmetric and in our calculation we take account it.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We can confirm 1</a:t>
            </a:r>
            <a:r>
              <a:rPr kumimoji="1" lang="en-US" altLang="ja-JP" baseline="30000" dirty="0"/>
              <a:t>st</a:t>
            </a:r>
            <a:r>
              <a:rPr kumimoji="1" lang="en-US" altLang="ja-JP" baseline="0" dirty="0"/>
              <a:t> and 2</a:t>
            </a:r>
            <a:r>
              <a:rPr kumimoji="1" lang="en-US" altLang="ja-JP" baseline="30000" dirty="0"/>
              <a:t>nd</a:t>
            </a:r>
            <a:r>
              <a:rPr kumimoji="1" lang="en-US" altLang="ja-JP" baseline="0" dirty="0"/>
              <a:t> fission barrier.</a:t>
            </a:r>
          </a:p>
          <a:p>
            <a:r>
              <a:rPr kumimoji="1" lang="en-US" altLang="ja-JP" baseline="0" dirty="0"/>
              <a:t>Using these configurations we perform GCM and calculate GCM kernel.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662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</a:t>
            </a:r>
            <a:r>
              <a:rPr kumimoji="1" lang="en-US" altLang="ja-JP" baseline="0" dirty="0"/>
              <a:t> apply our DFT based fission model to the induced fission of 235U.</a:t>
            </a:r>
          </a:p>
          <a:p>
            <a:r>
              <a:rPr kumimoji="1" lang="en-US" altLang="ja-JP" baseline="0" dirty="0"/>
              <a:t>We list detail of the calculation.</a:t>
            </a:r>
          </a:p>
          <a:p>
            <a:r>
              <a:rPr kumimoji="1" lang="en-US" altLang="ja-JP" baseline="0" dirty="0"/>
              <a:t>As a density functional we use undef1.</a:t>
            </a:r>
          </a:p>
          <a:p>
            <a:r>
              <a:rPr kumimoji="1" lang="en-US" altLang="ja-JP" baseline="0" dirty="0"/>
              <a:t>And as a </a:t>
            </a:r>
            <a:r>
              <a:rPr kumimoji="1" lang="en-US" altLang="ja-JP" baseline="0" dirty="0" err="1"/>
              <a:t>ph</a:t>
            </a:r>
            <a:r>
              <a:rPr kumimoji="1" lang="en-US" altLang="ja-JP" baseline="0" dirty="0"/>
              <a:t> excitation we restrict seniority zero configurations. It is significant drawback of our model.</a:t>
            </a:r>
          </a:p>
          <a:p>
            <a:r>
              <a:rPr kumimoji="1" lang="en-US" altLang="ja-JP" baseline="0" dirty="0"/>
              <a:t>In the previous work, this setup reproduce the fission property qualitatively. And Quantifiability is not perfect.</a:t>
            </a:r>
          </a:p>
          <a:p>
            <a:r>
              <a:rPr kumimoji="1" lang="en-US" altLang="ja-JP" baseline="0" dirty="0"/>
              <a:t>Imposing axial symmetry and we calculate PES as a function of Q2 and Q3.</a:t>
            </a:r>
          </a:p>
          <a:p>
            <a:r>
              <a:rPr kumimoji="1" lang="en-US" altLang="ja-JP" baseline="0" dirty="0"/>
              <a:t>At this point pairing is not included and monopole pairing is included when we perform GCM.</a:t>
            </a:r>
          </a:p>
          <a:p>
            <a:r>
              <a:rPr kumimoji="1" lang="en-US" altLang="ja-JP" baseline="0" dirty="0"/>
              <a:t>As a imaginary part gamma, we use these values. They are estimated from the experiment.</a:t>
            </a:r>
          </a:p>
          <a:p>
            <a:endParaRPr kumimoji="1" lang="en-US" altLang="ja-JP" baseline="0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024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Along the previous fission</a:t>
            </a:r>
            <a:r>
              <a:rPr kumimoji="1" lang="en-US" altLang="ja-JP" baseline="0" dirty="0"/>
              <a:t> path we take GCM basis and plot them as a function of Q2.</a:t>
            </a:r>
          </a:p>
          <a:p>
            <a:r>
              <a:rPr kumimoji="1" lang="en-US" altLang="ja-JP" baseline="0" dirty="0"/>
              <a:t>As shown in PES after the1st barrier deformation become parity asymmetric and in our calculation we take account it.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We can confirm 1</a:t>
            </a:r>
            <a:r>
              <a:rPr kumimoji="1" lang="en-US" altLang="ja-JP" baseline="30000" dirty="0"/>
              <a:t>st</a:t>
            </a:r>
            <a:r>
              <a:rPr kumimoji="1" lang="en-US" altLang="ja-JP" baseline="0" dirty="0"/>
              <a:t> and 2</a:t>
            </a:r>
            <a:r>
              <a:rPr kumimoji="1" lang="en-US" altLang="ja-JP" baseline="30000" dirty="0"/>
              <a:t>nd</a:t>
            </a:r>
            <a:r>
              <a:rPr kumimoji="1" lang="en-US" altLang="ja-JP" baseline="0" dirty="0"/>
              <a:t> fission barrier.</a:t>
            </a:r>
          </a:p>
          <a:p>
            <a:r>
              <a:rPr kumimoji="1" lang="en-US" altLang="ja-JP" baseline="0" dirty="0"/>
              <a:t>Using these configurations we perform GCM and calculate GCM kernel.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216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Along the previous fission</a:t>
            </a:r>
            <a:r>
              <a:rPr kumimoji="1" lang="en-US" altLang="ja-JP" baseline="0" dirty="0"/>
              <a:t> path we take GCM basis and plot them as a function of Q2.</a:t>
            </a:r>
          </a:p>
          <a:p>
            <a:r>
              <a:rPr kumimoji="1" lang="en-US" altLang="ja-JP" baseline="0" dirty="0"/>
              <a:t>As shown in PES after the1st barrier deformation become parity asymmetric and in our calculation we take account it.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We can confirm 1</a:t>
            </a:r>
            <a:r>
              <a:rPr kumimoji="1" lang="en-US" altLang="ja-JP" baseline="30000" dirty="0"/>
              <a:t>st</a:t>
            </a:r>
            <a:r>
              <a:rPr kumimoji="1" lang="en-US" altLang="ja-JP" baseline="0" dirty="0"/>
              <a:t> and 2</a:t>
            </a:r>
            <a:r>
              <a:rPr kumimoji="1" lang="en-US" altLang="ja-JP" baseline="30000" dirty="0"/>
              <a:t>nd</a:t>
            </a:r>
            <a:r>
              <a:rPr kumimoji="1" lang="en-US" altLang="ja-JP" baseline="0" dirty="0"/>
              <a:t> fission barrier.</a:t>
            </a:r>
          </a:p>
          <a:p>
            <a:r>
              <a:rPr kumimoji="1" lang="en-US" altLang="ja-JP" baseline="0" dirty="0"/>
              <a:t>Using these configurations we perform GCM and calculate GCM kernel.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581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</a:t>
            </a:r>
            <a:r>
              <a:rPr kumimoji="1" lang="en-US" altLang="ja-JP" baseline="0" dirty="0"/>
              <a:t> advance our understanding about fission distribution, we apply F projection technique.</a:t>
            </a:r>
          </a:p>
          <a:p>
            <a:r>
              <a:rPr kumimoji="1" lang="en-US" altLang="ja-JP" baseline="0" dirty="0"/>
              <a:t>We prepare projection operator P and Q.</a:t>
            </a:r>
          </a:p>
          <a:p>
            <a:r>
              <a:rPr kumimoji="1" lang="en-US" altLang="ja-JP" baseline="0" dirty="0"/>
              <a:t>Then we divide model space and construct effective Hamiltonian for the P space.</a:t>
            </a:r>
          </a:p>
          <a:p>
            <a:r>
              <a:rPr kumimoji="1" lang="en-US" altLang="ja-JP" baseline="0" dirty="0" err="1"/>
              <a:t>Heff</a:t>
            </a:r>
            <a:r>
              <a:rPr kumimoji="1" lang="en-US" altLang="ja-JP" baseline="0" dirty="0"/>
              <a:t> is defined by this equation.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In our setup we use GOE as P space. Remember that Left GOE corresponds to the compound nucleus.</a:t>
            </a:r>
          </a:p>
          <a:p>
            <a:r>
              <a:rPr kumimoji="1" lang="en-US" altLang="ja-JP" baseline="0" dirty="0"/>
              <a:t>And we use other Q-blocks as Q. The important point is there are imaginary component at the right end and due to it </a:t>
            </a:r>
            <a:r>
              <a:rPr kumimoji="1" lang="en-US" altLang="ja-JP" baseline="0" dirty="0" err="1"/>
              <a:t>Eeff</a:t>
            </a:r>
            <a:r>
              <a:rPr kumimoji="1" lang="en-US" altLang="ja-JP" baseline="0" dirty="0"/>
              <a:t> has also imaginary part.</a:t>
            </a:r>
          </a:p>
          <a:p>
            <a:r>
              <a:rPr kumimoji="1" lang="en-US" altLang="ja-JP" baseline="0" dirty="0"/>
              <a:t>And </a:t>
            </a:r>
            <a:r>
              <a:rPr kumimoji="1" lang="en-US" altLang="ja-JP" baseline="0" dirty="0" err="1"/>
              <a:t>Gamma_eff</a:t>
            </a:r>
            <a:r>
              <a:rPr kumimoji="1" lang="en-US" altLang="ja-JP" baseline="0" dirty="0"/>
              <a:t> corresponds fission width for compound states.</a:t>
            </a:r>
          </a:p>
          <a:p>
            <a:endParaRPr kumimoji="1" lang="en-US" altLang="ja-JP" baseline="0" dirty="0"/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78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</a:t>
            </a:r>
            <a:r>
              <a:rPr kumimoji="1" lang="en-US" altLang="ja-JP" baseline="0" dirty="0"/>
              <a:t> this talk, chi-squared distribution is most important one.</a:t>
            </a:r>
          </a:p>
          <a:p>
            <a:r>
              <a:rPr kumimoji="1" lang="en-US" altLang="ja-JP" baseline="0" dirty="0"/>
              <a:t>chi-squared distribution is defined by this formula and nu is called </a:t>
            </a:r>
            <a:r>
              <a:rPr kumimoji="1" lang="en-US" altLang="ja-JP" baseline="0" dirty="0" err="1"/>
              <a:t>DoF</a:t>
            </a:r>
            <a:r>
              <a:rPr kumimoji="1" lang="en-US" altLang="ja-JP" baseline="0" dirty="0"/>
              <a:t>.</a:t>
            </a:r>
          </a:p>
          <a:p>
            <a:r>
              <a:rPr kumimoji="1" lang="en-US" altLang="ja-JP" baseline="0" dirty="0"/>
              <a:t>chi-squared distribution is sum of squared gauss distribution and nu corresponds to the number of gauss dist.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In the nuclear physics, chi-squared distribution play role for the compound nucleus reaction.</a:t>
            </a:r>
          </a:p>
          <a:p>
            <a:r>
              <a:rPr kumimoji="1" lang="en-US" altLang="ja-JP" baseline="0" dirty="0"/>
              <a:t>Lets consider neutron is absorbed by the target nuclei and compound nucleus is formed.</a:t>
            </a:r>
          </a:p>
          <a:p>
            <a:r>
              <a:rPr kumimoji="1" lang="en-US" altLang="ja-JP" baseline="0" dirty="0"/>
              <a:t>We use </a:t>
            </a:r>
            <a:r>
              <a:rPr kumimoji="1" lang="en-US" altLang="ja-JP" baseline="0" dirty="0" err="1"/>
              <a:t>gamma_n</a:t>
            </a:r>
            <a:r>
              <a:rPr kumimoji="1" lang="en-US" altLang="ja-JP" baseline="0" dirty="0"/>
              <a:t> as a decay width of neutron emission and it is called neutron width. </a:t>
            </a:r>
          </a:p>
          <a:p>
            <a:r>
              <a:rPr kumimoji="1" lang="en-US" altLang="ja-JP" baseline="0" dirty="0"/>
              <a:t>The neutron emission probability </a:t>
            </a:r>
            <a:r>
              <a:rPr kumimoji="1" lang="en-US" altLang="ja-JP" baseline="0" dirty="0" err="1"/>
              <a:t>gamma_n</a:t>
            </a:r>
            <a:r>
              <a:rPr kumimoji="1" lang="en-US" altLang="ja-JP" baseline="0" dirty="0"/>
              <a:t> is known to follow the chi-squared distribution with nu=1.</a:t>
            </a:r>
          </a:p>
          <a:p>
            <a:r>
              <a:rPr kumimoji="1" lang="en-US" altLang="ja-JP" baseline="0" dirty="0"/>
              <a:t>This fact was pointed out by the porter Thomas and this distribution is called PT distribution.</a:t>
            </a:r>
          </a:p>
          <a:p>
            <a:r>
              <a:rPr kumimoji="1" lang="en-US" altLang="ja-JP" baseline="0" dirty="0"/>
              <a:t>This is most well known example.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355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</a:t>
            </a:r>
            <a:r>
              <a:rPr kumimoji="1" lang="en-US" altLang="ja-JP" baseline="0" dirty="0"/>
              <a:t> this talk, chi-squared distribution is most important one.</a:t>
            </a:r>
          </a:p>
          <a:p>
            <a:r>
              <a:rPr kumimoji="1" lang="en-US" altLang="ja-JP" baseline="0" dirty="0"/>
              <a:t>chi-squared distribution is defined by this formula and nu is called </a:t>
            </a:r>
            <a:r>
              <a:rPr kumimoji="1" lang="en-US" altLang="ja-JP" baseline="0" dirty="0" err="1"/>
              <a:t>DoF</a:t>
            </a:r>
            <a:r>
              <a:rPr kumimoji="1" lang="en-US" altLang="ja-JP" baseline="0" dirty="0"/>
              <a:t>.</a:t>
            </a:r>
          </a:p>
          <a:p>
            <a:r>
              <a:rPr kumimoji="1" lang="en-US" altLang="ja-JP" baseline="0" dirty="0"/>
              <a:t>chi-squared distribution is sum of squared gauss distribution and nu corresponds to the number of gauss dist.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In the nuclear physics, chi-squared distribution play role for the compound nucleus reaction.</a:t>
            </a:r>
          </a:p>
          <a:p>
            <a:r>
              <a:rPr kumimoji="1" lang="en-US" altLang="ja-JP" baseline="0" dirty="0"/>
              <a:t>Lets consider neutron is absorbed by the target nuclei and compound nucleus is formed.</a:t>
            </a:r>
          </a:p>
          <a:p>
            <a:r>
              <a:rPr kumimoji="1" lang="en-US" altLang="ja-JP" baseline="0" dirty="0"/>
              <a:t>We use </a:t>
            </a:r>
            <a:r>
              <a:rPr kumimoji="1" lang="en-US" altLang="ja-JP" baseline="0" dirty="0" err="1"/>
              <a:t>gamma_n</a:t>
            </a:r>
            <a:r>
              <a:rPr kumimoji="1" lang="en-US" altLang="ja-JP" baseline="0" dirty="0"/>
              <a:t> as a decay width of neutron emission and it is called neutron width. </a:t>
            </a:r>
          </a:p>
          <a:p>
            <a:r>
              <a:rPr kumimoji="1" lang="en-US" altLang="ja-JP" baseline="0" dirty="0"/>
              <a:t>The neutron emission probability </a:t>
            </a:r>
            <a:r>
              <a:rPr kumimoji="1" lang="en-US" altLang="ja-JP" baseline="0" dirty="0" err="1"/>
              <a:t>gamma_n</a:t>
            </a:r>
            <a:r>
              <a:rPr kumimoji="1" lang="en-US" altLang="ja-JP" baseline="0" dirty="0"/>
              <a:t> is known to follow the chi-squared distribution with nu=1.</a:t>
            </a:r>
          </a:p>
          <a:p>
            <a:r>
              <a:rPr kumimoji="1" lang="en-US" altLang="ja-JP" baseline="0" dirty="0"/>
              <a:t>This fact was pointed out by the porter Thomas and this distribution is called PT distribution.</a:t>
            </a:r>
          </a:p>
          <a:p>
            <a:r>
              <a:rPr kumimoji="1" lang="en-US" altLang="ja-JP" baseline="0" dirty="0"/>
              <a:t>This is most well known example.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467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</a:t>
            </a:r>
            <a:r>
              <a:rPr kumimoji="1" lang="en-US" altLang="ja-JP" baseline="0" dirty="0"/>
              <a:t> advance our understanding about fission distribution, we apply F projection technique.</a:t>
            </a:r>
          </a:p>
          <a:p>
            <a:r>
              <a:rPr kumimoji="1" lang="en-US" altLang="ja-JP" baseline="0" dirty="0"/>
              <a:t>We prepare projection operator P and Q.</a:t>
            </a:r>
          </a:p>
          <a:p>
            <a:r>
              <a:rPr kumimoji="1" lang="en-US" altLang="ja-JP" baseline="0" dirty="0"/>
              <a:t>Then we divide model space and construct effective Hamiltonian for the P space.</a:t>
            </a:r>
          </a:p>
          <a:p>
            <a:r>
              <a:rPr kumimoji="1" lang="en-US" altLang="ja-JP" baseline="0" dirty="0" err="1"/>
              <a:t>Heff</a:t>
            </a:r>
            <a:r>
              <a:rPr kumimoji="1" lang="en-US" altLang="ja-JP" baseline="0" dirty="0"/>
              <a:t> is defined by this equation.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In our setup we use GOE as P space. Remember that Left GOE corresponds to the compound nucleus.</a:t>
            </a:r>
          </a:p>
          <a:p>
            <a:r>
              <a:rPr kumimoji="1" lang="en-US" altLang="ja-JP" baseline="0" dirty="0"/>
              <a:t>And we use other Q-blocks as Q. The important point is there are imaginary component at the right end and due to it </a:t>
            </a:r>
            <a:r>
              <a:rPr kumimoji="1" lang="en-US" altLang="ja-JP" baseline="0" dirty="0" err="1"/>
              <a:t>Eeff</a:t>
            </a:r>
            <a:r>
              <a:rPr kumimoji="1" lang="en-US" altLang="ja-JP" baseline="0" dirty="0"/>
              <a:t> has also imaginary part.</a:t>
            </a:r>
          </a:p>
          <a:p>
            <a:r>
              <a:rPr kumimoji="1" lang="en-US" altLang="ja-JP" baseline="0" dirty="0"/>
              <a:t>And </a:t>
            </a:r>
            <a:r>
              <a:rPr kumimoji="1" lang="en-US" altLang="ja-JP" baseline="0" dirty="0" err="1"/>
              <a:t>Gamma_eff</a:t>
            </a:r>
            <a:r>
              <a:rPr kumimoji="1" lang="en-US" altLang="ja-JP" baseline="0" dirty="0"/>
              <a:t> corresponds fission width for compound states.</a:t>
            </a:r>
          </a:p>
          <a:p>
            <a:endParaRPr kumimoji="1" lang="en-US" altLang="ja-JP" baseline="0" dirty="0"/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986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</a:t>
            </a:r>
            <a:r>
              <a:rPr kumimoji="1" lang="en-US" altLang="ja-JP" baseline="0" dirty="0"/>
              <a:t> advance our understanding about fission distribution, we apply F projection technique.</a:t>
            </a:r>
          </a:p>
          <a:p>
            <a:r>
              <a:rPr kumimoji="1" lang="en-US" altLang="ja-JP" baseline="0" dirty="0"/>
              <a:t>We prepare projection operator P and Q.</a:t>
            </a:r>
          </a:p>
          <a:p>
            <a:r>
              <a:rPr kumimoji="1" lang="en-US" altLang="ja-JP" baseline="0" dirty="0"/>
              <a:t>Then we divide model space and construct effective Hamiltonian for the P space.</a:t>
            </a:r>
          </a:p>
          <a:p>
            <a:r>
              <a:rPr kumimoji="1" lang="en-US" altLang="ja-JP" baseline="0" dirty="0" err="1"/>
              <a:t>Heff</a:t>
            </a:r>
            <a:r>
              <a:rPr kumimoji="1" lang="en-US" altLang="ja-JP" baseline="0" dirty="0"/>
              <a:t> is defined by this equation.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In our setup we use GOE as P space. Remember that Left GOE corresponds to the compound nucleus.</a:t>
            </a:r>
          </a:p>
          <a:p>
            <a:r>
              <a:rPr kumimoji="1" lang="en-US" altLang="ja-JP" baseline="0" dirty="0"/>
              <a:t>And we use other Q-blocks as Q. The important point is there are imaginary component at the right end and due to it </a:t>
            </a:r>
            <a:r>
              <a:rPr kumimoji="1" lang="en-US" altLang="ja-JP" baseline="0" dirty="0" err="1"/>
              <a:t>Eeff</a:t>
            </a:r>
            <a:r>
              <a:rPr kumimoji="1" lang="en-US" altLang="ja-JP" baseline="0" dirty="0"/>
              <a:t> has also imaginary part.</a:t>
            </a:r>
          </a:p>
          <a:p>
            <a:r>
              <a:rPr kumimoji="1" lang="en-US" altLang="ja-JP" baseline="0" dirty="0"/>
              <a:t>And </a:t>
            </a:r>
            <a:r>
              <a:rPr kumimoji="1" lang="en-US" altLang="ja-JP" baseline="0" dirty="0" err="1"/>
              <a:t>Gamma_eff</a:t>
            </a:r>
            <a:r>
              <a:rPr kumimoji="1" lang="en-US" altLang="ja-JP" baseline="0" dirty="0"/>
              <a:t> corresponds fission width for compound states.</a:t>
            </a:r>
          </a:p>
          <a:p>
            <a:endParaRPr kumimoji="1" lang="en-US" altLang="ja-JP" baseline="0" dirty="0"/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327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</a:t>
            </a:r>
            <a:r>
              <a:rPr kumimoji="1" lang="en-US" altLang="ja-JP" baseline="0" dirty="0"/>
              <a:t> advance our understanding about fission distribution, we apply F projection technique.</a:t>
            </a:r>
          </a:p>
          <a:p>
            <a:r>
              <a:rPr kumimoji="1" lang="en-US" altLang="ja-JP" baseline="0" dirty="0"/>
              <a:t>We prepare projection operator P and Q.</a:t>
            </a:r>
          </a:p>
          <a:p>
            <a:r>
              <a:rPr kumimoji="1" lang="en-US" altLang="ja-JP" baseline="0" dirty="0"/>
              <a:t>Then we divide model space and construct effective Hamiltonian for the P space.</a:t>
            </a:r>
          </a:p>
          <a:p>
            <a:r>
              <a:rPr kumimoji="1" lang="en-US" altLang="ja-JP" baseline="0" dirty="0" err="1"/>
              <a:t>Heff</a:t>
            </a:r>
            <a:r>
              <a:rPr kumimoji="1" lang="en-US" altLang="ja-JP" baseline="0" dirty="0"/>
              <a:t> is defined by this equation.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In our setup we use GOE as P space. Remember that Left GOE corresponds to the compound nucleus.</a:t>
            </a:r>
          </a:p>
          <a:p>
            <a:r>
              <a:rPr kumimoji="1" lang="en-US" altLang="ja-JP" baseline="0" dirty="0"/>
              <a:t>And we use other Q-blocks as Q. The important point is there are imaginary component at the right end and due to it </a:t>
            </a:r>
            <a:r>
              <a:rPr kumimoji="1" lang="en-US" altLang="ja-JP" baseline="0" dirty="0" err="1"/>
              <a:t>Eeff</a:t>
            </a:r>
            <a:r>
              <a:rPr kumimoji="1" lang="en-US" altLang="ja-JP" baseline="0" dirty="0"/>
              <a:t> has also imaginary part.</a:t>
            </a:r>
          </a:p>
          <a:p>
            <a:r>
              <a:rPr kumimoji="1" lang="en-US" altLang="ja-JP" baseline="0" dirty="0"/>
              <a:t>And </a:t>
            </a:r>
            <a:r>
              <a:rPr kumimoji="1" lang="en-US" altLang="ja-JP" baseline="0" dirty="0" err="1"/>
              <a:t>Gamma_eff</a:t>
            </a:r>
            <a:r>
              <a:rPr kumimoji="1" lang="en-US" altLang="ja-JP" baseline="0" dirty="0"/>
              <a:t> corresponds fission width for compound states.</a:t>
            </a:r>
          </a:p>
          <a:p>
            <a:endParaRPr kumimoji="1" lang="en-US" altLang="ja-JP" baseline="0" dirty="0"/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448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</a:t>
            </a:r>
            <a:r>
              <a:rPr kumimoji="1" lang="en-US" altLang="ja-JP" baseline="0" dirty="0"/>
              <a:t> advance our understanding about fission distribution, we apply F projection technique.</a:t>
            </a:r>
          </a:p>
          <a:p>
            <a:r>
              <a:rPr kumimoji="1" lang="en-US" altLang="ja-JP" baseline="0" dirty="0"/>
              <a:t>We prepare projection operator P and Q.</a:t>
            </a:r>
          </a:p>
          <a:p>
            <a:r>
              <a:rPr kumimoji="1" lang="en-US" altLang="ja-JP" baseline="0" dirty="0"/>
              <a:t>Then we divide model space and construct effective Hamiltonian for the P space.</a:t>
            </a:r>
          </a:p>
          <a:p>
            <a:r>
              <a:rPr kumimoji="1" lang="en-US" altLang="ja-JP" baseline="0" dirty="0" err="1"/>
              <a:t>Heff</a:t>
            </a:r>
            <a:r>
              <a:rPr kumimoji="1" lang="en-US" altLang="ja-JP" baseline="0" dirty="0"/>
              <a:t> is defined by this equation.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In our setup we use GOE as P space. Remember that Left GOE corresponds to the compound nucleus.</a:t>
            </a:r>
          </a:p>
          <a:p>
            <a:r>
              <a:rPr kumimoji="1" lang="en-US" altLang="ja-JP" baseline="0" dirty="0"/>
              <a:t>And we use other Q-blocks as Q. The important point is there are imaginary component at the right end and due to it </a:t>
            </a:r>
            <a:r>
              <a:rPr kumimoji="1" lang="en-US" altLang="ja-JP" baseline="0" dirty="0" err="1"/>
              <a:t>Eeff</a:t>
            </a:r>
            <a:r>
              <a:rPr kumimoji="1" lang="en-US" altLang="ja-JP" baseline="0" dirty="0"/>
              <a:t> has also imaginary part.</a:t>
            </a:r>
          </a:p>
          <a:p>
            <a:r>
              <a:rPr kumimoji="1" lang="en-US" altLang="ja-JP" baseline="0" dirty="0"/>
              <a:t>And </a:t>
            </a:r>
            <a:r>
              <a:rPr kumimoji="1" lang="en-US" altLang="ja-JP" baseline="0" dirty="0" err="1"/>
              <a:t>Gamma_eff</a:t>
            </a:r>
            <a:r>
              <a:rPr kumimoji="1" lang="en-US" altLang="ja-JP" baseline="0" dirty="0"/>
              <a:t> corresponds fission width for compound states.</a:t>
            </a:r>
          </a:p>
          <a:p>
            <a:endParaRPr kumimoji="1" lang="en-US" altLang="ja-JP" baseline="0" dirty="0"/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025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</a:t>
            </a:r>
            <a:r>
              <a:rPr kumimoji="1" lang="en-US" altLang="ja-JP" baseline="0" dirty="0"/>
              <a:t> advance our understanding about fission distribution, we apply F projection technique.</a:t>
            </a:r>
          </a:p>
          <a:p>
            <a:r>
              <a:rPr kumimoji="1" lang="en-US" altLang="ja-JP" baseline="0" dirty="0"/>
              <a:t>We prepare projection operator P and Q.</a:t>
            </a:r>
          </a:p>
          <a:p>
            <a:r>
              <a:rPr kumimoji="1" lang="en-US" altLang="ja-JP" baseline="0" dirty="0"/>
              <a:t>Then we divide model space and construct effective Hamiltonian for the P space.</a:t>
            </a:r>
          </a:p>
          <a:p>
            <a:r>
              <a:rPr kumimoji="1" lang="en-US" altLang="ja-JP" baseline="0" dirty="0" err="1"/>
              <a:t>Heff</a:t>
            </a:r>
            <a:r>
              <a:rPr kumimoji="1" lang="en-US" altLang="ja-JP" baseline="0" dirty="0"/>
              <a:t> is defined by this equation.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In our setup we use GOE as P space. Remember that Left GOE corresponds to the compound nucleus.</a:t>
            </a:r>
          </a:p>
          <a:p>
            <a:r>
              <a:rPr kumimoji="1" lang="en-US" altLang="ja-JP" baseline="0" dirty="0"/>
              <a:t>And we use other Q-blocks as Q. The important point is there are imaginary component at the right end and due to it </a:t>
            </a:r>
            <a:r>
              <a:rPr kumimoji="1" lang="en-US" altLang="ja-JP" baseline="0" dirty="0" err="1"/>
              <a:t>Eeff</a:t>
            </a:r>
            <a:r>
              <a:rPr kumimoji="1" lang="en-US" altLang="ja-JP" baseline="0" dirty="0"/>
              <a:t> has also imaginary part.</a:t>
            </a:r>
          </a:p>
          <a:p>
            <a:r>
              <a:rPr kumimoji="1" lang="en-US" altLang="ja-JP" baseline="0" dirty="0"/>
              <a:t>And </a:t>
            </a:r>
            <a:r>
              <a:rPr kumimoji="1" lang="en-US" altLang="ja-JP" baseline="0" dirty="0" err="1"/>
              <a:t>Gamma_eff</a:t>
            </a:r>
            <a:r>
              <a:rPr kumimoji="1" lang="en-US" altLang="ja-JP" baseline="0" dirty="0"/>
              <a:t> corresponds fission width for compound states.</a:t>
            </a:r>
          </a:p>
          <a:p>
            <a:endParaRPr kumimoji="1" lang="en-US" altLang="ja-JP" baseline="0" dirty="0"/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643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</a:t>
            </a:r>
            <a:r>
              <a:rPr kumimoji="1" lang="en-US" altLang="ja-JP" baseline="0" dirty="0"/>
              <a:t> this talk, chi-squared distribution is most important one.</a:t>
            </a:r>
          </a:p>
          <a:p>
            <a:r>
              <a:rPr kumimoji="1" lang="en-US" altLang="ja-JP" baseline="0" dirty="0"/>
              <a:t>chi-squared distribution is defined by this formula and nu is called </a:t>
            </a:r>
            <a:r>
              <a:rPr kumimoji="1" lang="en-US" altLang="ja-JP" baseline="0" dirty="0" err="1"/>
              <a:t>DoF</a:t>
            </a:r>
            <a:r>
              <a:rPr kumimoji="1" lang="en-US" altLang="ja-JP" baseline="0" dirty="0"/>
              <a:t>.</a:t>
            </a:r>
          </a:p>
          <a:p>
            <a:r>
              <a:rPr kumimoji="1" lang="en-US" altLang="ja-JP" baseline="0" dirty="0"/>
              <a:t>chi-squared distribution is sum of squared gauss distribution and nu corresponds to the number of gauss dist.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In the nuclear physics, chi-squared distribution play role for the compound nucleus reaction.</a:t>
            </a:r>
          </a:p>
          <a:p>
            <a:r>
              <a:rPr kumimoji="1" lang="en-US" altLang="ja-JP" baseline="0" dirty="0"/>
              <a:t>Lets consider neutron is absorbed by the target nuclei and compound nucleus is formed.</a:t>
            </a:r>
          </a:p>
          <a:p>
            <a:r>
              <a:rPr kumimoji="1" lang="en-US" altLang="ja-JP" baseline="0" dirty="0"/>
              <a:t>We use </a:t>
            </a:r>
            <a:r>
              <a:rPr kumimoji="1" lang="en-US" altLang="ja-JP" baseline="0" dirty="0" err="1"/>
              <a:t>gamma_n</a:t>
            </a:r>
            <a:r>
              <a:rPr kumimoji="1" lang="en-US" altLang="ja-JP" baseline="0" dirty="0"/>
              <a:t> as a decay width of neutron emission and it is called neutron width. </a:t>
            </a:r>
          </a:p>
          <a:p>
            <a:r>
              <a:rPr kumimoji="1" lang="en-US" altLang="ja-JP" baseline="0" dirty="0"/>
              <a:t>The neutron emission probability </a:t>
            </a:r>
            <a:r>
              <a:rPr kumimoji="1" lang="en-US" altLang="ja-JP" baseline="0" dirty="0" err="1"/>
              <a:t>gamma_n</a:t>
            </a:r>
            <a:r>
              <a:rPr kumimoji="1" lang="en-US" altLang="ja-JP" baseline="0" dirty="0"/>
              <a:t> is known to follow the chi-squared distribution with nu=1.</a:t>
            </a:r>
          </a:p>
          <a:p>
            <a:r>
              <a:rPr kumimoji="1" lang="en-US" altLang="ja-JP" baseline="0" dirty="0"/>
              <a:t>This fact was pointed out by the porter Thomas and this distribution is called PT distribution.</a:t>
            </a:r>
          </a:p>
          <a:p>
            <a:r>
              <a:rPr kumimoji="1" lang="en-US" altLang="ja-JP" baseline="0" dirty="0"/>
              <a:t>This is most well known example.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39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</a:t>
            </a:r>
            <a:r>
              <a:rPr kumimoji="1" lang="en-US" altLang="ja-JP" baseline="0" dirty="0"/>
              <a:t> this talk, chi-squared distribution is most important one.</a:t>
            </a:r>
          </a:p>
          <a:p>
            <a:r>
              <a:rPr kumimoji="1" lang="en-US" altLang="ja-JP" baseline="0" dirty="0"/>
              <a:t>chi-squared distribution is defined by this formula and nu is called </a:t>
            </a:r>
            <a:r>
              <a:rPr kumimoji="1" lang="en-US" altLang="ja-JP" baseline="0" dirty="0" err="1"/>
              <a:t>DoF</a:t>
            </a:r>
            <a:r>
              <a:rPr kumimoji="1" lang="en-US" altLang="ja-JP" baseline="0" dirty="0"/>
              <a:t>.</a:t>
            </a:r>
          </a:p>
          <a:p>
            <a:r>
              <a:rPr kumimoji="1" lang="en-US" altLang="ja-JP" baseline="0" dirty="0"/>
              <a:t>chi-squared distribution is sum of squared gauss distribution and nu corresponds to the number of gauss dist.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In the nuclear physics, chi-squared distribution play role for the compound nucleus reaction.</a:t>
            </a:r>
          </a:p>
          <a:p>
            <a:r>
              <a:rPr kumimoji="1" lang="en-US" altLang="ja-JP" baseline="0" dirty="0"/>
              <a:t>Lets consider neutron is absorbed by the target nuclei and compound nucleus is formed.</a:t>
            </a:r>
          </a:p>
          <a:p>
            <a:r>
              <a:rPr kumimoji="1" lang="en-US" altLang="ja-JP" baseline="0" dirty="0"/>
              <a:t>We use </a:t>
            </a:r>
            <a:r>
              <a:rPr kumimoji="1" lang="en-US" altLang="ja-JP" baseline="0" dirty="0" err="1"/>
              <a:t>gamma_n</a:t>
            </a:r>
            <a:r>
              <a:rPr kumimoji="1" lang="en-US" altLang="ja-JP" baseline="0" dirty="0"/>
              <a:t> as a decay width of neutron emission and it is called neutron width. </a:t>
            </a:r>
          </a:p>
          <a:p>
            <a:r>
              <a:rPr kumimoji="1" lang="en-US" altLang="ja-JP" baseline="0" dirty="0"/>
              <a:t>The neutron emission probability </a:t>
            </a:r>
            <a:r>
              <a:rPr kumimoji="1" lang="en-US" altLang="ja-JP" baseline="0" dirty="0" err="1"/>
              <a:t>gamma_n</a:t>
            </a:r>
            <a:r>
              <a:rPr kumimoji="1" lang="en-US" altLang="ja-JP" baseline="0" dirty="0"/>
              <a:t> is known to follow the chi-squared distribution with nu=1.</a:t>
            </a:r>
          </a:p>
          <a:p>
            <a:r>
              <a:rPr kumimoji="1" lang="en-US" altLang="ja-JP" baseline="0" dirty="0"/>
              <a:t>This fact was pointed out by the porter Thomas and this distribution is called PT distribution.</a:t>
            </a:r>
          </a:p>
          <a:p>
            <a:r>
              <a:rPr kumimoji="1" lang="en-US" altLang="ja-JP" baseline="0" dirty="0"/>
              <a:t>This is most well known example.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71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</a:t>
            </a:r>
            <a:r>
              <a:rPr kumimoji="1" lang="en-US" altLang="ja-JP" baseline="0" dirty="0"/>
              <a:t> this talk, chi-squared distribution is most important one.</a:t>
            </a:r>
          </a:p>
          <a:p>
            <a:r>
              <a:rPr kumimoji="1" lang="en-US" altLang="ja-JP" baseline="0" dirty="0"/>
              <a:t>chi-squared distribution is defined by this formula and nu is called </a:t>
            </a:r>
            <a:r>
              <a:rPr kumimoji="1" lang="en-US" altLang="ja-JP" baseline="0" dirty="0" err="1"/>
              <a:t>DoF</a:t>
            </a:r>
            <a:r>
              <a:rPr kumimoji="1" lang="en-US" altLang="ja-JP" baseline="0" dirty="0"/>
              <a:t>.</a:t>
            </a:r>
          </a:p>
          <a:p>
            <a:r>
              <a:rPr kumimoji="1" lang="en-US" altLang="ja-JP" baseline="0" dirty="0"/>
              <a:t>chi-squared distribution is sum of squared gauss distribution and nu corresponds to the number of gauss dist.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In the nuclear physics, chi-squared distribution play role for the compound nucleus reaction.</a:t>
            </a:r>
          </a:p>
          <a:p>
            <a:r>
              <a:rPr kumimoji="1" lang="en-US" altLang="ja-JP" baseline="0" dirty="0"/>
              <a:t>Lets consider neutron is absorbed by the target nuclei and compound nucleus is formed.</a:t>
            </a:r>
          </a:p>
          <a:p>
            <a:r>
              <a:rPr kumimoji="1" lang="en-US" altLang="ja-JP" baseline="0" dirty="0"/>
              <a:t>We use </a:t>
            </a:r>
            <a:r>
              <a:rPr kumimoji="1" lang="en-US" altLang="ja-JP" baseline="0" dirty="0" err="1"/>
              <a:t>gamma_n</a:t>
            </a:r>
            <a:r>
              <a:rPr kumimoji="1" lang="en-US" altLang="ja-JP" baseline="0" dirty="0"/>
              <a:t> as a decay width of neutron emission and it is called neutron width. </a:t>
            </a:r>
          </a:p>
          <a:p>
            <a:r>
              <a:rPr kumimoji="1" lang="en-US" altLang="ja-JP" baseline="0" dirty="0"/>
              <a:t>The neutron emission probability </a:t>
            </a:r>
            <a:r>
              <a:rPr kumimoji="1" lang="en-US" altLang="ja-JP" baseline="0" dirty="0" err="1"/>
              <a:t>gamma_n</a:t>
            </a:r>
            <a:r>
              <a:rPr kumimoji="1" lang="en-US" altLang="ja-JP" baseline="0" dirty="0"/>
              <a:t> is known to follow the chi-squared distribution with nu=1.</a:t>
            </a:r>
          </a:p>
          <a:p>
            <a:r>
              <a:rPr kumimoji="1" lang="en-US" altLang="ja-JP" baseline="0" dirty="0"/>
              <a:t>This fact was pointed out by the porter Thomas and this distribution is called PT distribution.</a:t>
            </a:r>
          </a:p>
          <a:p>
            <a:r>
              <a:rPr kumimoji="1" lang="en-US" altLang="ja-JP" baseline="0" dirty="0"/>
              <a:t>This is most well known example.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842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</a:t>
            </a:r>
            <a:r>
              <a:rPr kumimoji="1" lang="en-US" altLang="ja-JP" baseline="0" dirty="0"/>
              <a:t> this talk, chi-squared distribution is most important one.</a:t>
            </a:r>
          </a:p>
          <a:p>
            <a:r>
              <a:rPr kumimoji="1" lang="en-US" altLang="ja-JP" baseline="0" dirty="0"/>
              <a:t>chi-squared distribution is defined by this formula and nu is called </a:t>
            </a:r>
            <a:r>
              <a:rPr kumimoji="1" lang="en-US" altLang="ja-JP" baseline="0" dirty="0" err="1"/>
              <a:t>DoF</a:t>
            </a:r>
            <a:r>
              <a:rPr kumimoji="1" lang="en-US" altLang="ja-JP" baseline="0" dirty="0"/>
              <a:t>.</a:t>
            </a:r>
          </a:p>
          <a:p>
            <a:r>
              <a:rPr kumimoji="1" lang="en-US" altLang="ja-JP" baseline="0" dirty="0"/>
              <a:t>chi-squared distribution is sum of squared gauss distribution and nu corresponds to the number of gauss dist.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In the nuclear physics, chi-squared distribution play role for the compound nucleus reaction.</a:t>
            </a:r>
          </a:p>
          <a:p>
            <a:r>
              <a:rPr kumimoji="1" lang="en-US" altLang="ja-JP" baseline="0" dirty="0"/>
              <a:t>Lets consider neutron is absorbed by the target nuclei and compound nucleus is formed.</a:t>
            </a:r>
          </a:p>
          <a:p>
            <a:r>
              <a:rPr kumimoji="1" lang="en-US" altLang="ja-JP" baseline="0" dirty="0"/>
              <a:t>We use </a:t>
            </a:r>
            <a:r>
              <a:rPr kumimoji="1" lang="en-US" altLang="ja-JP" baseline="0" dirty="0" err="1"/>
              <a:t>gamma_n</a:t>
            </a:r>
            <a:r>
              <a:rPr kumimoji="1" lang="en-US" altLang="ja-JP" baseline="0" dirty="0"/>
              <a:t> as a decay width of neutron emission and it is called neutron width. </a:t>
            </a:r>
          </a:p>
          <a:p>
            <a:r>
              <a:rPr kumimoji="1" lang="en-US" altLang="ja-JP" baseline="0" dirty="0"/>
              <a:t>The neutron emission probability </a:t>
            </a:r>
            <a:r>
              <a:rPr kumimoji="1" lang="en-US" altLang="ja-JP" baseline="0" dirty="0" err="1"/>
              <a:t>gamma_n</a:t>
            </a:r>
            <a:r>
              <a:rPr kumimoji="1" lang="en-US" altLang="ja-JP" baseline="0" dirty="0"/>
              <a:t> is known to follow the chi-squared distribution with nu=1.</a:t>
            </a:r>
          </a:p>
          <a:p>
            <a:r>
              <a:rPr kumimoji="1" lang="en-US" altLang="ja-JP" baseline="0" dirty="0"/>
              <a:t>This fact was pointed out by the porter Thomas and this distribution is called PT distribution.</a:t>
            </a:r>
          </a:p>
          <a:p>
            <a:r>
              <a:rPr kumimoji="1" lang="en-US" altLang="ja-JP" baseline="0" dirty="0"/>
              <a:t>This is most well known example.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306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</a:t>
            </a:r>
            <a:r>
              <a:rPr kumimoji="1" lang="en-US" altLang="ja-JP" baseline="0" dirty="0"/>
              <a:t> this talk, chi-squared distribution is most important one.</a:t>
            </a:r>
          </a:p>
          <a:p>
            <a:r>
              <a:rPr kumimoji="1" lang="en-US" altLang="ja-JP" baseline="0" dirty="0"/>
              <a:t>chi-squared distribution is defined by this formula and nu is called </a:t>
            </a:r>
            <a:r>
              <a:rPr kumimoji="1" lang="en-US" altLang="ja-JP" baseline="0" dirty="0" err="1"/>
              <a:t>DoF</a:t>
            </a:r>
            <a:r>
              <a:rPr kumimoji="1" lang="en-US" altLang="ja-JP" baseline="0" dirty="0"/>
              <a:t>.</a:t>
            </a:r>
          </a:p>
          <a:p>
            <a:r>
              <a:rPr kumimoji="1" lang="en-US" altLang="ja-JP" baseline="0" dirty="0"/>
              <a:t>chi-squared distribution is sum of squared gauss distribution and nu corresponds to the number of gauss dist.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In the nuclear physics, chi-squared distribution play role for the compound nucleus reaction.</a:t>
            </a:r>
          </a:p>
          <a:p>
            <a:r>
              <a:rPr kumimoji="1" lang="en-US" altLang="ja-JP" baseline="0" dirty="0"/>
              <a:t>Lets consider neutron is absorbed by the target nuclei and compound nucleus is formed.</a:t>
            </a:r>
          </a:p>
          <a:p>
            <a:r>
              <a:rPr kumimoji="1" lang="en-US" altLang="ja-JP" baseline="0" dirty="0"/>
              <a:t>We use </a:t>
            </a:r>
            <a:r>
              <a:rPr kumimoji="1" lang="en-US" altLang="ja-JP" baseline="0" dirty="0" err="1"/>
              <a:t>gamma_n</a:t>
            </a:r>
            <a:r>
              <a:rPr kumimoji="1" lang="en-US" altLang="ja-JP" baseline="0" dirty="0"/>
              <a:t> as a decay width of neutron emission and it is called neutron width. </a:t>
            </a:r>
          </a:p>
          <a:p>
            <a:r>
              <a:rPr kumimoji="1" lang="en-US" altLang="ja-JP" baseline="0" dirty="0"/>
              <a:t>The neutron emission probability </a:t>
            </a:r>
            <a:r>
              <a:rPr kumimoji="1" lang="en-US" altLang="ja-JP" baseline="0" dirty="0" err="1"/>
              <a:t>gamma_n</a:t>
            </a:r>
            <a:r>
              <a:rPr kumimoji="1" lang="en-US" altLang="ja-JP" baseline="0" dirty="0"/>
              <a:t> is known to follow the chi-squared distribution with nu=1.</a:t>
            </a:r>
          </a:p>
          <a:p>
            <a:r>
              <a:rPr kumimoji="1" lang="en-US" altLang="ja-JP" baseline="0" dirty="0"/>
              <a:t>This fact was pointed out by the porter Thomas and this distribution is called PT distribution.</a:t>
            </a:r>
          </a:p>
          <a:p>
            <a:r>
              <a:rPr kumimoji="1" lang="en-US" altLang="ja-JP" baseline="0" dirty="0"/>
              <a:t>This is most well known example.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927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</a:t>
            </a:r>
            <a:r>
              <a:rPr kumimoji="1" lang="en-US" altLang="ja-JP" baseline="0" dirty="0"/>
              <a:t> this talk, chi-squared distribution is most important one.</a:t>
            </a:r>
          </a:p>
          <a:p>
            <a:r>
              <a:rPr kumimoji="1" lang="en-US" altLang="ja-JP" baseline="0" dirty="0"/>
              <a:t>chi-squared distribution is defined by this formula and nu is called </a:t>
            </a:r>
            <a:r>
              <a:rPr kumimoji="1" lang="en-US" altLang="ja-JP" baseline="0" dirty="0" err="1"/>
              <a:t>DoF</a:t>
            </a:r>
            <a:r>
              <a:rPr kumimoji="1" lang="en-US" altLang="ja-JP" baseline="0" dirty="0"/>
              <a:t>.</a:t>
            </a:r>
          </a:p>
          <a:p>
            <a:r>
              <a:rPr kumimoji="1" lang="en-US" altLang="ja-JP" baseline="0" dirty="0"/>
              <a:t>chi-squared distribution is sum of squared gauss distribution and nu corresponds to the number of gauss dist.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In the nuclear physics, chi-squared distribution play role for the compound nucleus reaction.</a:t>
            </a:r>
          </a:p>
          <a:p>
            <a:r>
              <a:rPr kumimoji="1" lang="en-US" altLang="ja-JP" baseline="0" dirty="0"/>
              <a:t>Lets consider neutron is absorbed by the target nuclei and compound nucleus is formed.</a:t>
            </a:r>
          </a:p>
          <a:p>
            <a:r>
              <a:rPr kumimoji="1" lang="en-US" altLang="ja-JP" baseline="0" dirty="0"/>
              <a:t>We use </a:t>
            </a:r>
            <a:r>
              <a:rPr kumimoji="1" lang="en-US" altLang="ja-JP" baseline="0" dirty="0" err="1"/>
              <a:t>gamma_n</a:t>
            </a:r>
            <a:r>
              <a:rPr kumimoji="1" lang="en-US" altLang="ja-JP" baseline="0" dirty="0"/>
              <a:t> as a decay width of neutron emission and it is called neutron width. </a:t>
            </a:r>
          </a:p>
          <a:p>
            <a:r>
              <a:rPr kumimoji="1" lang="en-US" altLang="ja-JP" baseline="0" dirty="0"/>
              <a:t>The neutron emission probability </a:t>
            </a:r>
            <a:r>
              <a:rPr kumimoji="1" lang="en-US" altLang="ja-JP" baseline="0" dirty="0" err="1"/>
              <a:t>gamma_n</a:t>
            </a:r>
            <a:r>
              <a:rPr kumimoji="1" lang="en-US" altLang="ja-JP" baseline="0" dirty="0"/>
              <a:t> is known to follow the chi-squared distribution with nu=1.</a:t>
            </a:r>
          </a:p>
          <a:p>
            <a:r>
              <a:rPr kumimoji="1" lang="en-US" altLang="ja-JP" baseline="0" dirty="0"/>
              <a:t>This fact was pointed out by the porter Thomas and this distribution is called PT distribution.</a:t>
            </a:r>
          </a:p>
          <a:p>
            <a:r>
              <a:rPr kumimoji="1" lang="en-US" altLang="ja-JP" baseline="0" dirty="0"/>
              <a:t>This is most well known example.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91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 the induced fission both Deformation and Excitation are important</a:t>
            </a:r>
          </a:p>
          <a:p>
            <a:r>
              <a:rPr kumimoji="1" lang="en-US" altLang="ja-JP" dirty="0"/>
              <a:t>So In our approach we extend usual </a:t>
            </a:r>
            <a:r>
              <a:rPr kumimoji="1" lang="en-US" altLang="ja-JP" dirty="0" err="1"/>
              <a:t>gcm</a:t>
            </a:r>
            <a:r>
              <a:rPr kumimoji="1" lang="en-US" altLang="ja-JP" dirty="0"/>
              <a:t> ansatz and superpose not only local ground states but also excited states.</a:t>
            </a:r>
          </a:p>
          <a:p>
            <a:r>
              <a:rPr kumimoji="1" lang="en-US" altLang="ja-JP" dirty="0"/>
              <a:t>Phi is slater determinant,</a:t>
            </a:r>
            <a:r>
              <a:rPr kumimoji="1" lang="en-US" altLang="ja-JP" baseline="0" dirty="0"/>
              <a:t> Q is deformation parameter and </a:t>
            </a:r>
            <a:r>
              <a:rPr kumimoji="1" lang="en-US" altLang="ja-JP" baseline="0" dirty="0" err="1"/>
              <a:t>E_i</a:t>
            </a:r>
            <a:r>
              <a:rPr kumimoji="1" lang="en-US" altLang="ja-JP" baseline="0" dirty="0"/>
              <a:t> is excitation energy of the </a:t>
            </a:r>
            <a:r>
              <a:rPr kumimoji="1" lang="en-US" altLang="ja-JP" baseline="0" dirty="0" err="1"/>
              <a:t>ph</a:t>
            </a:r>
            <a:r>
              <a:rPr kumimoji="1" lang="en-US" altLang="ja-JP" baseline="0" dirty="0"/>
              <a:t> excitation.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As shown in this picture we prepare many </a:t>
            </a:r>
            <a:r>
              <a:rPr kumimoji="1" lang="en-US" altLang="ja-JP" baseline="0" dirty="0" err="1"/>
              <a:t>ph</a:t>
            </a:r>
            <a:r>
              <a:rPr kumimoji="1" lang="en-US" altLang="ja-JP" baseline="0" dirty="0"/>
              <a:t> excitation states at each Q and superpose them.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Our method can</a:t>
            </a:r>
            <a:r>
              <a:rPr kumimoji="1" lang="en-US" altLang="ja-JP" baseline="0" dirty="0"/>
              <a:t> be considered as</a:t>
            </a:r>
            <a:r>
              <a:rPr kumimoji="1" lang="en-US" altLang="ja-JP" dirty="0"/>
              <a:t> a combination of usual </a:t>
            </a:r>
            <a:r>
              <a:rPr kumimoji="1" lang="en-US" altLang="ja-JP" dirty="0" err="1"/>
              <a:t>gcm</a:t>
            </a:r>
            <a:r>
              <a:rPr kumimoji="1" lang="en-US" altLang="ja-JP" dirty="0"/>
              <a:t> and shell model like approach.</a:t>
            </a:r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92DC-7FAF-4C49-A566-7B6DDC0859F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10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48FC08-563C-4224-B1B4-4DBC289BF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A07082-E2C9-4504-8E3B-B91BBDFC1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0AA213-2816-4B3F-8AEA-7A4B59F2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235B-E656-4415-BEC2-6F42AE7547D8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F7E967-DB79-4012-8F09-2199A0C0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9E215E-53A7-419C-94A7-DC30394F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3D51-DEC3-4BBE-925F-600E68AD3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58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B6194C-8ADD-48DA-A4A4-02218373F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94F0248-54C5-460D-952B-936600E0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0877E9-C308-4E4D-A0BF-B72E4CEA4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235B-E656-4415-BEC2-6F42AE7547D8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47C0DC-2373-488B-A507-09DAFAFD6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D4FA4A-8480-46F1-94AC-F6FEC4D1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3D51-DEC3-4BBE-925F-600E68AD3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389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7DDBE32-957E-4E31-AC93-6B8340323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F01127-97A1-4E9D-9B85-40CA393C3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8CCD83-AA89-42DA-AFF4-0C63569E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235B-E656-4415-BEC2-6F42AE7547D8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232D2D-820F-421C-A212-9BC6E45C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21B64-4DA6-4878-8D0A-2F276541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3D51-DEC3-4BBE-925F-600E68AD3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11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1E7652-9E94-4A1F-8198-753F1B8C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9016A3-572F-479D-ADAB-19B45409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3FCA4A-81E3-4056-8909-18B6043E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235B-E656-4415-BEC2-6F42AE7547D8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BD7F17-8130-44E3-ABBF-4636B352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BC6860-AE88-4B5F-A830-FA8E1F72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3D51-DEC3-4BBE-925F-600E68AD3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90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19FE38-366A-440B-BB4F-935275E6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B1273E-1ED9-4998-9F84-B4A10444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3B4135-4598-4F1E-AEEB-5A677FD19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235B-E656-4415-BEC2-6F42AE7547D8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E651B4-C3BB-4D93-9359-B6B7C51D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2F5395-43EB-4924-B076-0D2A2CBA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3D51-DEC3-4BBE-925F-600E68AD3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48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9D8141-D9EE-4254-81C0-BA5B9020D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CFCA39-6A88-4E5D-B0F6-C59B05D1A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F3ADCDF-4CD3-4513-ACC0-B85C9331D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209569-8B36-47DF-9126-D5CFF688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235B-E656-4415-BEC2-6F42AE7547D8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D0B525-06C8-4C8F-9E8C-5904B5FF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366A4E-D49E-43AD-BF31-7F0B9B6E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3D51-DEC3-4BBE-925F-600E68AD3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44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C31C41-043F-40F1-B46A-348F716A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4C2E5B-7A2F-460B-BD2F-5D90DE6F5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29B0EDD-5FDA-4F9C-83FD-EA8904A60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23F08F3-D52D-4EF4-BDA0-B220A05E1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E719ACE-DA03-4567-93BB-55154F36F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B791CF8-7B9A-4441-8D9B-00E15367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235B-E656-4415-BEC2-6F42AE7547D8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77B70E7-E163-4C5E-BDA2-BE7E042D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5F3780-F959-416B-A30D-19616C76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3D51-DEC3-4BBE-925F-600E68AD3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40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E9CD5D-2402-4147-88BB-89980D9A8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5FCB1C1-53A1-479E-B1A3-FB6D6048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235B-E656-4415-BEC2-6F42AE7547D8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DFFCFE2-5613-48F7-9F49-FC684778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2C3C53-2794-487F-96B1-CF4C8C10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3D51-DEC3-4BBE-925F-600E68AD3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28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BEE1327-B418-4A6D-924A-20860988C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235B-E656-4415-BEC2-6F42AE7547D8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8DB0203-BCA9-452A-88C1-5FE2AE78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AF3585-9C69-4981-97BA-BD3FA03C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3D51-DEC3-4BBE-925F-600E68AD3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46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075CD6-6DF8-4F72-90BB-45F44157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52FF35-684E-4648-8988-F7CA77CB2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FB07471-59A6-4E63-99FC-3A566F842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0FCE5CE-D849-4359-89F2-74780BEC1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235B-E656-4415-BEC2-6F42AE7547D8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55DE1A-A95C-45BC-B70D-0BF563B9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286C25-CAC3-4E46-ADD1-933BCFB86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3D51-DEC3-4BBE-925F-600E68AD3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6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29D643-5D49-4515-8D87-C823E0E23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D5B2641-AD65-4699-AB63-3B9ED4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222AC3-8A12-4D95-8A81-C68065236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04BF4C-1816-40AA-9971-F4E0976E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235B-E656-4415-BEC2-6F42AE7547D8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C10B7D-125C-494E-86E6-8EC23565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510E54-F97B-4176-8024-0DE7008A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3D51-DEC3-4BBE-925F-600E68AD3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78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1142F50-6B53-4B00-9709-3A9F5D0FA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BB87DA-859D-43BF-9354-3699F5F78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282004-A067-47A0-A37A-99976124D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1235B-E656-4415-BEC2-6F42AE7547D8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1E8CEC-9760-4581-8DDF-089E32727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92DAEF-F33C-4889-AAA7-DF6E43F5D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B3D51-DEC3-4BBE-925F-600E68AD3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12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0.png"/><Relationship Id="rId18" Type="http://schemas.openxmlformats.org/officeDocument/2006/relationships/image" Target="../media/image24.png"/><Relationship Id="rId26" Type="http://schemas.openxmlformats.org/officeDocument/2006/relationships/image" Target="../media/image29.png"/><Relationship Id="rId21" Type="http://schemas.openxmlformats.org/officeDocument/2006/relationships/image" Target="../media/image27.png"/><Relationship Id="rId12" Type="http://schemas.openxmlformats.org/officeDocument/2006/relationships/image" Target="../media/image23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1.png"/><Relationship Id="rId20" Type="http://schemas.openxmlformats.org/officeDocument/2006/relationships/image" Target="../media/image26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170.png"/><Relationship Id="rId15" Type="http://schemas.openxmlformats.org/officeDocument/2006/relationships/image" Target="../media/image20.png"/><Relationship Id="rId28" Type="http://schemas.openxmlformats.org/officeDocument/2006/relationships/image" Target="../media/image31.png"/><Relationship Id="rId19" Type="http://schemas.openxmlformats.org/officeDocument/2006/relationships/image" Target="../media/image25.png"/><Relationship Id="rId14" Type="http://schemas.openxmlformats.org/officeDocument/2006/relationships/image" Target="../media/image190.png"/><Relationship Id="rId22" Type="http://schemas.openxmlformats.org/officeDocument/2006/relationships/image" Target="../media/image28.png"/><Relationship Id="rId27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60.png"/><Relationship Id="rId13" Type="http://schemas.openxmlformats.org/officeDocument/2006/relationships/image" Target="../media/image330.png"/><Relationship Id="rId26" Type="http://schemas.openxmlformats.org/officeDocument/2006/relationships/image" Target="../media/image35.png"/><Relationship Id="rId3" Type="http://schemas.openxmlformats.org/officeDocument/2006/relationships/image" Target="../media/image33.png"/><Relationship Id="rId21" Type="http://schemas.openxmlformats.org/officeDocument/2006/relationships/image" Target="../media/image39.png"/><Relationship Id="rId17" Type="http://schemas.openxmlformats.org/officeDocument/2006/relationships/image" Target="../media/image322.png"/><Relationship Id="rId12" Type="http://schemas.openxmlformats.org/officeDocument/2006/relationships/image" Target="../media/image320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20" Type="http://schemas.openxmlformats.org/officeDocument/2006/relationships/image" Target="../media/image380.png"/><Relationship Id="rId1" Type="http://schemas.openxmlformats.org/officeDocument/2006/relationships/slideLayout" Target="../slideLayouts/slideLayout10.xml"/><Relationship Id="rId24" Type="http://schemas.openxmlformats.org/officeDocument/2006/relationships/image" Target="../media/image42.png"/><Relationship Id="rId23" Type="http://schemas.openxmlformats.org/officeDocument/2006/relationships/image" Target="../media/image41.png"/><Relationship Id="rId19" Type="http://schemas.openxmlformats.org/officeDocument/2006/relationships/image" Target="../media/image370.png"/><Relationship Id="rId4" Type="http://schemas.openxmlformats.org/officeDocument/2006/relationships/image" Target="../media/image34.png"/><Relationship Id="rId22" Type="http://schemas.openxmlformats.org/officeDocument/2006/relationships/image" Target="../media/image40.png"/><Relationship Id="rId27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4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0.png"/><Relationship Id="rId11" Type="http://schemas.openxmlformats.org/officeDocument/2006/relationships/image" Target="../media/image441.png"/><Relationship Id="rId10" Type="http://schemas.openxmlformats.org/officeDocument/2006/relationships/image" Target="../media/image48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1.pn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3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image" Target="../media/image490.png"/><Relationship Id="rId12" Type="http://schemas.openxmlformats.org/officeDocument/2006/relationships/image" Target="../media/image5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560.png"/><Relationship Id="rId6" Type="http://schemas.openxmlformats.org/officeDocument/2006/relationships/image" Target="../media/image510.png"/><Relationship Id="rId5" Type="http://schemas.openxmlformats.org/officeDocument/2006/relationships/image" Target="../media/image66.png"/><Relationship Id="rId15" Type="http://schemas.openxmlformats.org/officeDocument/2006/relationships/image" Target="../media/image500.png"/><Relationship Id="rId10" Type="http://schemas.openxmlformats.org/officeDocument/2006/relationships/image" Target="../media/image550.png"/><Relationship Id="rId4" Type="http://schemas.openxmlformats.org/officeDocument/2006/relationships/image" Target="../media/image65.png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8.jp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1.png"/><Relationship Id="rId11" Type="http://schemas.openxmlformats.org/officeDocument/2006/relationships/image" Target="../media/image73.png"/><Relationship Id="rId5" Type="http://schemas.openxmlformats.org/officeDocument/2006/relationships/image" Target="../media/image600.png"/><Relationship Id="rId10" Type="http://schemas.openxmlformats.org/officeDocument/2006/relationships/image" Target="../media/image76.png"/><Relationship Id="rId4" Type="http://schemas.openxmlformats.org/officeDocument/2006/relationships/image" Target="../media/image7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78.png"/><Relationship Id="rId4" Type="http://schemas.openxmlformats.org/officeDocument/2006/relationships/image" Target="../media/image610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4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0.png"/><Relationship Id="rId5" Type="http://schemas.openxmlformats.org/officeDocument/2006/relationships/image" Target="../media/image21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610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1" y="4233661"/>
            <a:ext cx="12191999" cy="695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altLang="ja-JP" sz="3600" b="1" i="0" dirty="0">
                <a:effectLst/>
                <a:latin typeface="-apple-system"/>
              </a:rPr>
              <a:t>Kotaro Uzawa (Kyoto U.)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860994-9378-4DA1-BF61-5B567307FE5D}"/>
              </a:ext>
            </a:extLst>
          </p:cNvPr>
          <p:cNvSpPr/>
          <p:nvPr/>
        </p:nvSpPr>
        <p:spPr>
          <a:xfrm>
            <a:off x="0" y="0"/>
            <a:ext cx="12192000" cy="4142853"/>
          </a:xfrm>
          <a:prstGeom prst="rect">
            <a:avLst/>
          </a:prstGeom>
          <a:solidFill>
            <a:srgbClr val="1F8C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ja-JP" sz="4000" b="1" dirty="0"/>
              <a:t>Non-equilibrium Green's function approach </a:t>
            </a:r>
            <a:br>
              <a:rPr lang="en-US" altLang="ja-JP" sz="4000" b="1" dirty="0"/>
            </a:br>
            <a:r>
              <a:rPr lang="en-US" altLang="ja-JP" sz="4000" b="1" dirty="0"/>
              <a:t>to low-energy fission dynamics</a:t>
            </a:r>
            <a:endParaRPr lang="en-US" altLang="ja-JP" sz="4000" b="1" i="0" u="none" strike="noStrike" baseline="0" dirty="0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EDD045-0133-4DDF-6E23-C80259F48CBA}"/>
              </a:ext>
            </a:extLst>
          </p:cNvPr>
          <p:cNvSpPr txBox="1"/>
          <p:nvPr/>
        </p:nvSpPr>
        <p:spPr>
          <a:xfrm>
            <a:off x="1565189" y="2699106"/>
            <a:ext cx="10626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en-US" altLang="ja-JP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r"/>
            <a:endParaRPr lang="en-US" altLang="ja-JP" b="1" dirty="0">
              <a:solidFill>
                <a:schemeClr val="bg1"/>
              </a:solidFill>
            </a:endParaRPr>
          </a:p>
          <a:p>
            <a:pPr algn="r"/>
            <a:endParaRPr lang="en-US" altLang="ja-JP" b="1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38001F-3E05-671F-D042-76EACC1D324B}"/>
              </a:ext>
            </a:extLst>
          </p:cNvPr>
          <p:cNvSpPr txBox="1"/>
          <p:nvPr/>
        </p:nvSpPr>
        <p:spPr>
          <a:xfrm>
            <a:off x="1" y="4928788"/>
            <a:ext cx="12191999" cy="171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altLang="ja-JP" sz="3200" b="1" i="0" dirty="0">
                <a:effectLst/>
                <a:latin typeface="-apple-system"/>
              </a:rPr>
              <a:t>Collaborators</a:t>
            </a:r>
          </a:p>
          <a:p>
            <a:pPr algn="ctr"/>
            <a:r>
              <a:rPr lang="en-US" altLang="ja-JP" sz="3200" b="1" i="0" dirty="0">
                <a:effectLst/>
                <a:latin typeface="-apple-system"/>
              </a:rPr>
              <a:t>K. Hagino (Kyoto U.) </a:t>
            </a:r>
            <a:endParaRPr lang="en-US" altLang="ja-JP" sz="3200" b="1" dirty="0">
              <a:latin typeface="-apple-system"/>
            </a:endParaRPr>
          </a:p>
          <a:p>
            <a:pPr algn="ctr"/>
            <a:r>
              <a:rPr lang="en-US" altLang="ja-JP" sz="3200" b="1" i="0" dirty="0">
                <a:effectLst/>
                <a:latin typeface="-apple-system"/>
              </a:rPr>
              <a:t>G.F. Bertsch (U. of Washington Seattle)</a:t>
            </a:r>
          </a:p>
        </p:txBody>
      </p:sp>
    </p:spTree>
    <p:extLst>
      <p:ext uri="{BB962C8B-B14F-4D97-AF65-F5344CB8AC3E}">
        <p14:creationId xmlns:p14="http://schemas.microsoft.com/office/powerpoint/2010/main" val="27597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2"/>
    </mc:Choice>
    <mc:Fallback xmlns="">
      <p:transition spd="slow" advTm="16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95D3904-39DF-8F9E-B052-52EC8CF74004}"/>
              </a:ext>
            </a:extLst>
          </p:cNvPr>
          <p:cNvSpPr/>
          <p:nvPr/>
        </p:nvSpPr>
        <p:spPr>
          <a:xfrm>
            <a:off x="2673706" y="614051"/>
            <a:ext cx="7991283" cy="120552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B4A0C454-AD31-6FDD-5FF0-C0B019EC69BC}"/>
              </a:ext>
            </a:extLst>
          </p:cNvPr>
          <p:cNvSpPr/>
          <p:nvPr/>
        </p:nvSpPr>
        <p:spPr>
          <a:xfrm>
            <a:off x="-12507" y="3113259"/>
            <a:ext cx="12192000" cy="3852909"/>
          </a:xfrm>
          <a:prstGeom prst="rect">
            <a:avLst/>
          </a:prstGeom>
          <a:solidFill>
            <a:schemeClr val="bg1">
              <a:lumMod val="85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ja-JP" sz="2400" dirty="0">
              <a:solidFill>
                <a:srgbClr val="1F8CB1"/>
              </a:solidFill>
              <a:ea typeface="メイリオ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7ED4738-E8B3-8C82-2AB2-FACBDFF549CF}"/>
              </a:ext>
            </a:extLst>
          </p:cNvPr>
          <p:cNvGrpSpPr/>
          <p:nvPr/>
        </p:nvGrpSpPr>
        <p:grpSpPr>
          <a:xfrm>
            <a:off x="1015988" y="753390"/>
            <a:ext cx="2911331" cy="851868"/>
            <a:chOff x="1771874" y="3775314"/>
            <a:chExt cx="6241798" cy="1759833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DEA3EA5D-F811-0763-FF1D-3630A31B0C9C}"/>
                </a:ext>
              </a:extLst>
            </p:cNvPr>
            <p:cNvSpPr/>
            <p:nvPr/>
          </p:nvSpPr>
          <p:spPr>
            <a:xfrm>
              <a:off x="6126786" y="4091077"/>
              <a:ext cx="1522139" cy="1444070"/>
            </a:xfrm>
            <a:prstGeom prst="ellipse">
              <a:avLst/>
            </a:prstGeom>
            <a:solidFill>
              <a:srgbClr val="FF5533"/>
            </a:solidFill>
            <a:scene3d>
              <a:camera prst="orthographicFront"/>
              <a:lightRig rig="soft" dir="t"/>
            </a:scene3d>
            <a:sp3d>
              <a:bevelT w="381000" h="3810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0A782E4F-3C57-EC5B-A154-7A03642F79EA}"/>
                </a:ext>
              </a:extLst>
            </p:cNvPr>
            <p:cNvGrpSpPr/>
            <p:nvPr/>
          </p:nvGrpSpPr>
          <p:grpSpPr>
            <a:xfrm>
              <a:off x="1771874" y="4070717"/>
              <a:ext cx="2454161" cy="1444070"/>
              <a:chOff x="8936154" y="1192782"/>
              <a:chExt cx="2454161" cy="1444070"/>
            </a:xfrm>
          </p:grpSpPr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5FF47121-52A7-B281-7642-FA30237523C8}"/>
                  </a:ext>
                </a:extLst>
              </p:cNvPr>
              <p:cNvSpPr/>
              <p:nvPr/>
            </p:nvSpPr>
            <p:spPr>
              <a:xfrm>
                <a:off x="9868176" y="1192782"/>
                <a:ext cx="1522139" cy="1444070"/>
              </a:xfrm>
              <a:prstGeom prst="ellipse">
                <a:avLst/>
              </a:prstGeom>
              <a:solidFill>
                <a:schemeClr val="accent1"/>
              </a:solidFill>
              <a:scene3d>
                <a:camera prst="orthographicFront"/>
                <a:lightRig rig="soft" dir="t"/>
              </a:scene3d>
              <a:sp3d>
                <a:bevelT w="381000" h="3810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楕円 13">
                    <a:extLst>
                      <a:ext uri="{FF2B5EF4-FFF2-40B4-BE49-F238E27FC236}">
                        <a16:creationId xmlns:a16="http://schemas.microsoft.com/office/drawing/2014/main" id="{9FEFEB79-1BC9-4072-9DA3-98E7CA7DD771}"/>
                      </a:ext>
                    </a:extLst>
                  </p:cNvPr>
                  <p:cNvSpPr/>
                  <p:nvPr/>
                </p:nvSpPr>
                <p:spPr>
                  <a:xfrm>
                    <a:off x="8936154" y="1697561"/>
                    <a:ext cx="518321" cy="492681"/>
                  </a:xfrm>
                  <a:prstGeom prst="ellipse">
                    <a:avLst/>
                  </a:prstGeom>
                  <a:solidFill>
                    <a:srgbClr val="00B050"/>
                  </a:solidFill>
                  <a:scene3d>
                    <a:camera prst="orthographicFront"/>
                    <a:lightRig rig="soft" dir="t"/>
                  </a:scene3d>
                  <a:sp3d>
                    <a:bevelT w="381000" h="3810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kumimoji="1" lang="ja-JP" altLang="en-US" sz="5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楕円 13">
                    <a:extLst>
                      <a:ext uri="{FF2B5EF4-FFF2-40B4-BE49-F238E27FC236}">
                        <a16:creationId xmlns:a16="http://schemas.microsoft.com/office/drawing/2014/main" id="{9FEFEB79-1BC9-4072-9DA3-98E7CA7DD7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36154" y="1697561"/>
                    <a:ext cx="518321" cy="492681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1A26F752-700A-7927-10AF-464C215D4CFC}"/>
                </a:ext>
              </a:extLst>
            </p:cNvPr>
            <p:cNvGrpSpPr/>
            <p:nvPr/>
          </p:nvGrpSpPr>
          <p:grpSpPr>
            <a:xfrm>
              <a:off x="6887855" y="3775314"/>
              <a:ext cx="1125817" cy="1093373"/>
              <a:chOff x="9792325" y="1720848"/>
              <a:chExt cx="1116684" cy="1363406"/>
            </a:xfrm>
          </p:grpSpPr>
          <p:sp>
            <p:nvSpPr>
              <p:cNvPr id="11" name="円弧 10">
                <a:extLst>
                  <a:ext uri="{FF2B5EF4-FFF2-40B4-BE49-F238E27FC236}">
                    <a16:creationId xmlns:a16="http://schemas.microsoft.com/office/drawing/2014/main" id="{D18246EA-FA9A-B21D-4387-5E44B9E9B467}"/>
                  </a:ext>
                </a:extLst>
              </p:cNvPr>
              <p:cNvSpPr/>
              <p:nvPr/>
            </p:nvSpPr>
            <p:spPr>
              <a:xfrm>
                <a:off x="9916357" y="1720848"/>
                <a:ext cx="992652" cy="1182150"/>
              </a:xfrm>
              <a:prstGeom prst="arc">
                <a:avLst/>
              </a:prstGeom>
              <a:ln w="57150">
                <a:solidFill>
                  <a:srgbClr val="FF55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弧 11">
                <a:extLst>
                  <a:ext uri="{FF2B5EF4-FFF2-40B4-BE49-F238E27FC236}">
                    <a16:creationId xmlns:a16="http://schemas.microsoft.com/office/drawing/2014/main" id="{EEE2848A-EC15-6FE4-529F-9F44110858BF}"/>
                  </a:ext>
                </a:extLst>
              </p:cNvPr>
              <p:cNvSpPr/>
              <p:nvPr/>
            </p:nvSpPr>
            <p:spPr>
              <a:xfrm>
                <a:off x="9792325" y="1902104"/>
                <a:ext cx="992652" cy="1182150"/>
              </a:xfrm>
              <a:prstGeom prst="arc">
                <a:avLst/>
              </a:prstGeom>
              <a:ln w="57150">
                <a:solidFill>
                  <a:srgbClr val="FF55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88877AC1-C99D-AC1B-AC89-66A88B5106A3}"/>
                </a:ext>
              </a:extLst>
            </p:cNvPr>
            <p:cNvGrpSpPr/>
            <p:nvPr/>
          </p:nvGrpSpPr>
          <p:grpSpPr>
            <a:xfrm rot="15869711">
              <a:off x="5726782" y="3814057"/>
              <a:ext cx="1125817" cy="1093373"/>
              <a:chOff x="9792325" y="1720848"/>
              <a:chExt cx="1116684" cy="1363406"/>
            </a:xfrm>
          </p:grpSpPr>
          <p:sp>
            <p:nvSpPr>
              <p:cNvPr id="9" name="円弧 8">
                <a:extLst>
                  <a:ext uri="{FF2B5EF4-FFF2-40B4-BE49-F238E27FC236}">
                    <a16:creationId xmlns:a16="http://schemas.microsoft.com/office/drawing/2014/main" id="{7B50B64D-F68A-7FFA-3923-51F651751652}"/>
                  </a:ext>
                </a:extLst>
              </p:cNvPr>
              <p:cNvSpPr/>
              <p:nvPr/>
            </p:nvSpPr>
            <p:spPr>
              <a:xfrm>
                <a:off x="9916357" y="1720848"/>
                <a:ext cx="992652" cy="1182150"/>
              </a:xfrm>
              <a:prstGeom prst="arc">
                <a:avLst/>
              </a:prstGeom>
              <a:ln w="57150">
                <a:solidFill>
                  <a:srgbClr val="FF55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円弧 9">
                <a:extLst>
                  <a:ext uri="{FF2B5EF4-FFF2-40B4-BE49-F238E27FC236}">
                    <a16:creationId xmlns:a16="http://schemas.microsoft.com/office/drawing/2014/main" id="{C79D5219-48DC-1C85-6A97-C96C7FD2B599}"/>
                  </a:ext>
                </a:extLst>
              </p:cNvPr>
              <p:cNvSpPr/>
              <p:nvPr/>
            </p:nvSpPr>
            <p:spPr>
              <a:xfrm>
                <a:off x="9792325" y="1902104"/>
                <a:ext cx="992652" cy="1182150"/>
              </a:xfrm>
              <a:prstGeom prst="arc">
                <a:avLst/>
              </a:prstGeom>
              <a:ln w="57150">
                <a:solidFill>
                  <a:srgbClr val="FF55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7" name="楕円 16">
            <a:extLst>
              <a:ext uri="{FF2B5EF4-FFF2-40B4-BE49-F238E27FC236}">
                <a16:creationId xmlns:a16="http://schemas.microsoft.com/office/drawing/2014/main" id="{8644A5FF-652B-77BD-2D2F-DADA8C89DAE0}"/>
              </a:ext>
            </a:extLst>
          </p:cNvPr>
          <p:cNvSpPr/>
          <p:nvPr/>
        </p:nvSpPr>
        <p:spPr>
          <a:xfrm>
            <a:off x="4961745" y="933140"/>
            <a:ext cx="943481" cy="699019"/>
          </a:xfrm>
          <a:prstGeom prst="ellipse">
            <a:avLst/>
          </a:prstGeom>
          <a:solidFill>
            <a:schemeClr val="accent6"/>
          </a:solidFill>
          <a:scene3d>
            <a:camera prst="orthographicFront"/>
            <a:lightRig rig="soft" dir="t"/>
          </a:scene3d>
          <a:sp3d>
            <a:bevelT w="381000" h="3810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7ACC9FAA-AB49-291F-5D7C-46951167EF7C}"/>
              </a:ext>
            </a:extLst>
          </p:cNvPr>
          <p:cNvSpPr/>
          <p:nvPr/>
        </p:nvSpPr>
        <p:spPr>
          <a:xfrm>
            <a:off x="3047228" y="2195722"/>
            <a:ext cx="709964" cy="699019"/>
          </a:xfrm>
          <a:prstGeom prst="ellipse">
            <a:avLst/>
          </a:prstGeom>
          <a:solidFill>
            <a:schemeClr val="accent1"/>
          </a:solidFill>
          <a:scene3d>
            <a:camera prst="orthographicFront"/>
            <a:lightRig rig="soft" dir="t"/>
          </a:scene3d>
          <a:sp3d>
            <a:bevelT w="381000" h="3810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bg1"/>
              </a:solidFill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2219FD4E-2CBC-6502-A0EB-0DBA7AFB2076}"/>
              </a:ext>
            </a:extLst>
          </p:cNvPr>
          <p:cNvGrpSpPr/>
          <p:nvPr/>
        </p:nvGrpSpPr>
        <p:grpSpPr>
          <a:xfrm>
            <a:off x="2364801" y="1178208"/>
            <a:ext cx="616667" cy="192122"/>
            <a:chOff x="2054885" y="2679742"/>
            <a:chExt cx="920164" cy="386602"/>
          </a:xfrm>
        </p:grpSpPr>
        <p:sp>
          <p:nvSpPr>
            <p:cNvPr id="21" name="矢印: 下 20">
              <a:extLst>
                <a:ext uri="{FF2B5EF4-FFF2-40B4-BE49-F238E27FC236}">
                  <a16:creationId xmlns:a16="http://schemas.microsoft.com/office/drawing/2014/main" id="{26EFE3E3-B0BF-4AE2-ED91-7367E03AC672}"/>
                </a:ext>
              </a:extLst>
            </p:cNvPr>
            <p:cNvSpPr/>
            <p:nvPr/>
          </p:nvSpPr>
          <p:spPr>
            <a:xfrm rot="16200000">
              <a:off x="2399704" y="2488940"/>
              <a:ext cx="384543" cy="766147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矢印: 下 21">
              <a:extLst>
                <a:ext uri="{FF2B5EF4-FFF2-40B4-BE49-F238E27FC236}">
                  <a16:creationId xmlns:a16="http://schemas.microsoft.com/office/drawing/2014/main" id="{C83451D1-67A2-5818-19A0-4A7AED5A3426}"/>
                </a:ext>
              </a:extLst>
            </p:cNvPr>
            <p:cNvSpPr/>
            <p:nvPr/>
          </p:nvSpPr>
          <p:spPr>
            <a:xfrm rot="5400000">
              <a:off x="2245687" y="2490999"/>
              <a:ext cx="384543" cy="766147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887F30E-3399-7EA7-60AC-743882E3D23C}"/>
              </a:ext>
            </a:extLst>
          </p:cNvPr>
          <p:cNvSpPr/>
          <p:nvPr/>
        </p:nvSpPr>
        <p:spPr>
          <a:xfrm>
            <a:off x="291687" y="823752"/>
            <a:ext cx="1958812" cy="846001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6D5E8339-A8CA-75C1-B562-33586DF5DE32}"/>
              </a:ext>
            </a:extLst>
          </p:cNvPr>
          <p:cNvSpPr/>
          <p:nvPr/>
        </p:nvSpPr>
        <p:spPr>
          <a:xfrm>
            <a:off x="6837506" y="927604"/>
            <a:ext cx="1438372" cy="699019"/>
          </a:xfrm>
          <a:prstGeom prst="ellipse">
            <a:avLst/>
          </a:prstGeom>
          <a:solidFill>
            <a:schemeClr val="accent6"/>
          </a:solidFill>
          <a:scene3d>
            <a:camera prst="orthographicFront"/>
            <a:lightRig rig="soft" dir="t"/>
          </a:scene3d>
          <a:sp3d>
            <a:bevelT w="381000" h="3810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D027325D-5E00-8628-C82D-A8BCB1DF4CA6}"/>
              </a:ext>
            </a:extLst>
          </p:cNvPr>
          <p:cNvSpPr/>
          <p:nvPr/>
        </p:nvSpPr>
        <p:spPr>
          <a:xfrm>
            <a:off x="3295466" y="1687745"/>
            <a:ext cx="214063" cy="349510"/>
          </a:xfrm>
          <a:prstGeom prst="downArrow">
            <a:avLst/>
          </a:prstGeom>
          <a:solidFill>
            <a:srgbClr val="FF55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1F8CB1"/>
              </a:solidFill>
            </a:endParaRPr>
          </a:p>
        </p:txBody>
      </p:sp>
      <p:sp>
        <p:nvSpPr>
          <p:cNvPr id="32" name="フリーフォーム 44">
            <a:extLst>
              <a:ext uri="{FF2B5EF4-FFF2-40B4-BE49-F238E27FC236}">
                <a16:creationId xmlns:a16="http://schemas.microsoft.com/office/drawing/2014/main" id="{B26310D8-01F0-FA16-3268-4D8C8F479C17}"/>
              </a:ext>
            </a:extLst>
          </p:cNvPr>
          <p:cNvSpPr/>
          <p:nvPr/>
        </p:nvSpPr>
        <p:spPr>
          <a:xfrm>
            <a:off x="4781553" y="2012517"/>
            <a:ext cx="3708805" cy="895897"/>
          </a:xfrm>
          <a:custGeom>
            <a:avLst/>
            <a:gdLst>
              <a:gd name="connsiteX0" fmla="*/ 0 w 2873828"/>
              <a:gd name="connsiteY0" fmla="*/ 2899954 h 2899954"/>
              <a:gd name="connsiteX1" fmla="*/ 744583 w 2873828"/>
              <a:gd name="connsiteY1" fmla="*/ 731520 h 2899954"/>
              <a:gd name="connsiteX2" fmla="*/ 1476103 w 2873828"/>
              <a:gd name="connsiteY2" fmla="*/ 0 h 2899954"/>
              <a:gd name="connsiteX3" fmla="*/ 2168434 w 2873828"/>
              <a:gd name="connsiteY3" fmla="*/ 731520 h 2899954"/>
              <a:gd name="connsiteX4" fmla="*/ 2873828 w 2873828"/>
              <a:gd name="connsiteY4" fmla="*/ 2886892 h 289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828" h="2899954">
                <a:moveTo>
                  <a:pt x="0" y="2899954"/>
                </a:moveTo>
                <a:cubicBezTo>
                  <a:pt x="249283" y="2057400"/>
                  <a:pt x="498566" y="1214846"/>
                  <a:pt x="744583" y="731520"/>
                </a:cubicBezTo>
                <a:cubicBezTo>
                  <a:pt x="990600" y="248194"/>
                  <a:pt x="1238795" y="0"/>
                  <a:pt x="1476103" y="0"/>
                </a:cubicBezTo>
                <a:cubicBezTo>
                  <a:pt x="1713411" y="0"/>
                  <a:pt x="1935480" y="250371"/>
                  <a:pt x="2168434" y="731520"/>
                </a:cubicBezTo>
                <a:cubicBezTo>
                  <a:pt x="2401388" y="1212669"/>
                  <a:pt x="2637608" y="2049780"/>
                  <a:pt x="2873828" y="2886892"/>
                </a:cubicBezTo>
              </a:path>
            </a:pathLst>
          </a:cu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chemeClr val="accent6"/>
                </a:solidFill>
              </a:rPr>
              <a:t>Barrier</a:t>
            </a:r>
            <a:endParaRPr kumimoji="1" lang="ja-JP" altLang="en-US" sz="2800" b="1" dirty="0">
              <a:solidFill>
                <a:schemeClr val="accent6"/>
              </a:solidFill>
            </a:endParaRPr>
          </a:p>
        </p:txBody>
      </p:sp>
      <p:sp>
        <p:nvSpPr>
          <p:cNvPr id="57" name="矢印: 右 56">
            <a:extLst>
              <a:ext uri="{FF2B5EF4-FFF2-40B4-BE49-F238E27FC236}">
                <a16:creationId xmlns:a16="http://schemas.microsoft.com/office/drawing/2014/main" id="{B4DDE519-4478-D19E-1721-C18457CDD182}"/>
              </a:ext>
            </a:extLst>
          </p:cNvPr>
          <p:cNvSpPr/>
          <p:nvPr/>
        </p:nvSpPr>
        <p:spPr>
          <a:xfrm>
            <a:off x="4089365" y="1173114"/>
            <a:ext cx="615865" cy="219069"/>
          </a:xfrm>
          <a:prstGeom prst="rightArrow">
            <a:avLst/>
          </a:prstGeom>
          <a:noFill/>
          <a:ln w="57150">
            <a:solidFill>
              <a:schemeClr val="tx1"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0" name="矢印: 右 59">
            <a:extLst>
              <a:ext uri="{FF2B5EF4-FFF2-40B4-BE49-F238E27FC236}">
                <a16:creationId xmlns:a16="http://schemas.microsoft.com/office/drawing/2014/main" id="{1E2EF816-10CF-2A24-8A7C-9C74421EDB5B}"/>
              </a:ext>
            </a:extLst>
          </p:cNvPr>
          <p:cNvSpPr/>
          <p:nvPr/>
        </p:nvSpPr>
        <p:spPr>
          <a:xfrm>
            <a:off x="6061781" y="1167942"/>
            <a:ext cx="615865" cy="219069"/>
          </a:xfrm>
          <a:prstGeom prst="rightArrow">
            <a:avLst/>
          </a:prstGeom>
          <a:noFill/>
          <a:ln w="57150">
            <a:solidFill>
              <a:schemeClr val="tx1"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21DF47C0-8D00-8BF2-2804-05B8CBC9E43C}"/>
              </a:ext>
            </a:extLst>
          </p:cNvPr>
          <p:cNvSpPr/>
          <p:nvPr/>
        </p:nvSpPr>
        <p:spPr>
          <a:xfrm>
            <a:off x="8408252" y="1178208"/>
            <a:ext cx="615865" cy="219069"/>
          </a:xfrm>
          <a:prstGeom prst="rightArrow">
            <a:avLst/>
          </a:prstGeom>
          <a:noFill/>
          <a:ln w="57150">
            <a:solidFill>
              <a:schemeClr val="tx1"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288965AD-C19C-F28C-2403-224FF716AF4C}"/>
              </a:ext>
            </a:extLst>
          </p:cNvPr>
          <p:cNvGrpSpPr/>
          <p:nvPr/>
        </p:nvGrpSpPr>
        <p:grpSpPr>
          <a:xfrm>
            <a:off x="9105276" y="973251"/>
            <a:ext cx="1408564" cy="595004"/>
            <a:chOff x="9140515" y="982627"/>
            <a:chExt cx="1408564" cy="595004"/>
          </a:xfrm>
          <a:solidFill>
            <a:srgbClr val="FF5533"/>
          </a:solidFill>
        </p:grpSpPr>
        <p:sp>
          <p:nvSpPr>
            <p:cNvPr id="94" name="楕円 93">
              <a:extLst>
                <a:ext uri="{FF2B5EF4-FFF2-40B4-BE49-F238E27FC236}">
                  <a16:creationId xmlns:a16="http://schemas.microsoft.com/office/drawing/2014/main" id="{DF82A3A8-2FD9-6D5B-0E32-845795222F11}"/>
                </a:ext>
              </a:extLst>
            </p:cNvPr>
            <p:cNvSpPr/>
            <p:nvPr/>
          </p:nvSpPr>
          <p:spPr>
            <a:xfrm>
              <a:off x="9140515" y="982627"/>
              <a:ext cx="803047" cy="591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楕円 94">
              <a:extLst>
                <a:ext uri="{FF2B5EF4-FFF2-40B4-BE49-F238E27FC236}">
                  <a16:creationId xmlns:a16="http://schemas.microsoft.com/office/drawing/2014/main" id="{2A9314C1-EF46-1494-18E6-AEB13F7E9A64}"/>
                </a:ext>
              </a:extLst>
            </p:cNvPr>
            <p:cNvSpPr/>
            <p:nvPr/>
          </p:nvSpPr>
          <p:spPr>
            <a:xfrm>
              <a:off x="9746032" y="986466"/>
              <a:ext cx="803047" cy="591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3" name="矢印: 下 102">
            <a:extLst>
              <a:ext uri="{FF2B5EF4-FFF2-40B4-BE49-F238E27FC236}">
                <a16:creationId xmlns:a16="http://schemas.microsoft.com/office/drawing/2014/main" id="{5C4B126D-4FC3-07A2-FE57-C9DE8F6CBE46}"/>
              </a:ext>
            </a:extLst>
          </p:cNvPr>
          <p:cNvSpPr/>
          <p:nvPr/>
        </p:nvSpPr>
        <p:spPr>
          <a:xfrm>
            <a:off x="9710793" y="1689644"/>
            <a:ext cx="182844" cy="614717"/>
          </a:xfrm>
          <a:prstGeom prst="downArrow">
            <a:avLst/>
          </a:prstGeom>
          <a:solidFill>
            <a:srgbClr val="FF55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1F8CB1"/>
              </a:solidFill>
            </a:endParaRPr>
          </a:p>
        </p:txBody>
      </p: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215CAD54-E09B-CB9E-7812-3C0F39F65CF7}"/>
              </a:ext>
            </a:extLst>
          </p:cNvPr>
          <p:cNvGrpSpPr/>
          <p:nvPr/>
        </p:nvGrpSpPr>
        <p:grpSpPr>
          <a:xfrm>
            <a:off x="9283366" y="2435713"/>
            <a:ext cx="1095325" cy="480509"/>
            <a:chOff x="8841229" y="2190707"/>
            <a:chExt cx="1095325" cy="480509"/>
          </a:xfrm>
        </p:grpSpPr>
        <p:sp>
          <p:nvSpPr>
            <p:cNvPr id="108" name="楕円 107">
              <a:extLst>
                <a:ext uri="{FF2B5EF4-FFF2-40B4-BE49-F238E27FC236}">
                  <a16:creationId xmlns:a16="http://schemas.microsoft.com/office/drawing/2014/main" id="{030B8BA3-ED7B-FC85-3277-3B63E2AD4B62}"/>
                </a:ext>
              </a:extLst>
            </p:cNvPr>
            <p:cNvSpPr/>
            <p:nvPr/>
          </p:nvSpPr>
          <p:spPr>
            <a:xfrm>
              <a:off x="8841229" y="2190707"/>
              <a:ext cx="457131" cy="470422"/>
            </a:xfrm>
            <a:prstGeom prst="ellipse">
              <a:avLst/>
            </a:prstGeom>
            <a:solidFill>
              <a:schemeClr val="accent1"/>
            </a:solidFill>
            <a:scene3d>
              <a:camera prst="orthographicFront"/>
              <a:lightRig rig="soft" dir="t"/>
            </a:scene3d>
            <a:sp3d>
              <a:bevelT w="381000" h="3810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9" name="楕円 108">
              <a:extLst>
                <a:ext uri="{FF2B5EF4-FFF2-40B4-BE49-F238E27FC236}">
                  <a16:creationId xmlns:a16="http://schemas.microsoft.com/office/drawing/2014/main" id="{CF148B0E-4749-FF05-6359-CCCF261E812F}"/>
                </a:ext>
              </a:extLst>
            </p:cNvPr>
            <p:cNvSpPr/>
            <p:nvPr/>
          </p:nvSpPr>
          <p:spPr>
            <a:xfrm>
              <a:off x="9479423" y="2200794"/>
              <a:ext cx="457131" cy="470422"/>
            </a:xfrm>
            <a:prstGeom prst="ellipse">
              <a:avLst/>
            </a:prstGeom>
            <a:solidFill>
              <a:schemeClr val="accent1"/>
            </a:solidFill>
            <a:scene3d>
              <a:camera prst="orthographicFront"/>
              <a:lightRig rig="soft" dir="t"/>
            </a:scene3d>
            <a:sp3d>
              <a:bevelT w="381000" h="3810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B9F32CFB-61C3-3FC7-C87E-6B67A7264E34}"/>
              </a:ext>
            </a:extLst>
          </p:cNvPr>
          <p:cNvSpPr txBox="1"/>
          <p:nvPr/>
        </p:nvSpPr>
        <p:spPr>
          <a:xfrm>
            <a:off x="10150125" y="1850093"/>
            <a:ext cx="179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5533"/>
                </a:solidFill>
                <a:ea typeface="メイリオ" panose="020B0604030504040204" pitchFamily="50" charset="-128"/>
              </a:rPr>
              <a:t>fission</a:t>
            </a:r>
            <a:endParaRPr kumimoji="1" lang="ja-JP" altLang="en-US" sz="2800" b="1" dirty="0">
              <a:solidFill>
                <a:srgbClr val="FF5533"/>
              </a:solidFill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29BC454B-CFEE-F778-B01C-E16FD774BB5A}"/>
                  </a:ext>
                </a:extLst>
              </p:cNvPr>
              <p:cNvSpPr txBox="1"/>
              <p:nvPr/>
            </p:nvSpPr>
            <p:spPr>
              <a:xfrm>
                <a:off x="1800000" y="1712972"/>
                <a:ext cx="17249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rgbClr val="FF5533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𝜸</m:t>
                    </m:r>
                  </m:oMath>
                </a14:m>
                <a:r>
                  <a:rPr kumimoji="1" lang="ja-JP" altLang="en-US" sz="2800" b="1" dirty="0">
                    <a:solidFill>
                      <a:srgbClr val="FF5533"/>
                    </a:solidFill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2800" b="1" dirty="0">
                    <a:solidFill>
                      <a:srgbClr val="FF5533"/>
                    </a:solidFill>
                    <a:ea typeface="メイリオ" panose="020B0604030504040204" pitchFamily="50" charset="-128"/>
                  </a:rPr>
                  <a:t>decay</a:t>
                </a:r>
                <a:endParaRPr kumimoji="1" lang="ja-JP" altLang="en-US" sz="2800" b="1" dirty="0">
                  <a:solidFill>
                    <a:srgbClr val="FF5533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29BC454B-CFEE-F778-B01C-E16FD774B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1712972"/>
                <a:ext cx="1724933" cy="523220"/>
              </a:xfrm>
              <a:prstGeom prst="rect">
                <a:avLst/>
              </a:prstGeom>
              <a:blipFill>
                <a:blip r:embed="rId12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BAC433-8ADB-3CEB-686B-11DFE45819FD}"/>
              </a:ext>
            </a:extLst>
          </p:cNvPr>
          <p:cNvSpPr txBox="1"/>
          <p:nvPr/>
        </p:nvSpPr>
        <p:spPr>
          <a:xfrm>
            <a:off x="1571088" y="82615"/>
            <a:ext cx="41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b="1" dirty="0">
                <a:ea typeface="メイリオ" panose="020B0604030504040204" pitchFamily="50" charset="-128"/>
              </a:rPr>
              <a:t>CN (C</a:t>
            </a:r>
            <a:r>
              <a:rPr kumimoji="1" lang="en-US" altLang="ja-JP" sz="2400" b="1" dirty="0">
                <a:ea typeface="メイリオ" panose="020B0604030504040204" pitchFamily="50" charset="-128"/>
              </a:rPr>
              <a:t>ompound Nucleus)</a:t>
            </a:r>
            <a:endParaRPr kumimoji="1" lang="ja-JP" altLang="en-US" sz="2400" b="1" dirty="0"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66BB88-127A-AE53-B84F-3D14317B5C07}"/>
              </a:ext>
            </a:extLst>
          </p:cNvPr>
          <p:cNvSpPr txBox="1"/>
          <p:nvPr/>
        </p:nvSpPr>
        <p:spPr>
          <a:xfrm>
            <a:off x="9105276" y="179931"/>
            <a:ext cx="234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b="1" dirty="0">
                <a:ea typeface="メイリオ" panose="020B0604030504040204" pitchFamily="50" charset="-128"/>
              </a:rPr>
              <a:t>Scission</a:t>
            </a:r>
            <a:endParaRPr kumimoji="1" lang="ja-JP" altLang="en-US" sz="2400" b="1" dirty="0"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BE771DA-AB55-0E54-CF43-BE154791583B}"/>
                  </a:ext>
                </a:extLst>
              </p:cNvPr>
              <p:cNvSpPr txBox="1"/>
              <p:nvPr/>
            </p:nvSpPr>
            <p:spPr>
              <a:xfrm>
                <a:off x="446870" y="723733"/>
                <a:ext cx="13039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𝑛</m:t>
                      </m:r>
                    </m:oMath>
                  </m:oMathPara>
                </a14:m>
                <a:endParaRPr kumimoji="1" lang="ja-JP" altLang="en-US" sz="2400" i="1" dirty="0"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BE771DA-AB55-0E54-CF43-BE1547915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70" y="723733"/>
                <a:ext cx="130391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EFB81F7-5555-B32B-5818-327035768AA1}"/>
              </a:ext>
            </a:extLst>
          </p:cNvPr>
          <p:cNvGrpSpPr/>
          <p:nvPr/>
        </p:nvGrpSpPr>
        <p:grpSpPr>
          <a:xfrm>
            <a:off x="286632" y="1205227"/>
            <a:ext cx="652418" cy="108522"/>
            <a:chOff x="8895854" y="5098110"/>
            <a:chExt cx="652418" cy="108522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51E6E91D-4E32-F660-2C55-F99DE4993B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5854" y="5098110"/>
              <a:ext cx="652418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461E1AF2-4241-FB1E-51B8-B0D4F3AAE7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5854" y="5152632"/>
              <a:ext cx="468000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F7E3D1C5-841A-EFC6-DBB7-B70B20A686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03854" y="5206632"/>
              <a:ext cx="540000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AEAF6DE-3902-30B4-047A-D30F57A89030}"/>
                  </a:ext>
                </a:extLst>
              </p:cNvPr>
              <p:cNvSpPr txBox="1"/>
              <p:nvPr/>
            </p:nvSpPr>
            <p:spPr>
              <a:xfrm>
                <a:off x="8229827" y="2735710"/>
                <a:ext cx="15032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𝑸</m:t>
                      </m:r>
                    </m:oMath>
                  </m:oMathPara>
                </a14:m>
                <a:endParaRPr kumimoji="1" lang="ja-JP" altLang="en-US" sz="3200" b="1" dirty="0">
                  <a:solidFill>
                    <a:srgbClr val="FF5533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AEAF6DE-3902-30B4-047A-D30F57A89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827" y="2735710"/>
                <a:ext cx="1503253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437CE0A1-0108-3B4F-EE47-0C32B9274F34}"/>
              </a:ext>
            </a:extLst>
          </p:cNvPr>
          <p:cNvGrpSpPr/>
          <p:nvPr/>
        </p:nvGrpSpPr>
        <p:grpSpPr>
          <a:xfrm>
            <a:off x="3603791" y="3200424"/>
            <a:ext cx="1366544" cy="646331"/>
            <a:chOff x="3561990" y="2885070"/>
            <a:chExt cx="1366544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61CE8E93-62EF-F223-1628-C73B52546F1B}"/>
                    </a:ext>
                  </a:extLst>
                </p:cNvPr>
                <p:cNvSpPr txBox="1"/>
                <p:nvPr/>
              </p:nvSpPr>
              <p:spPr>
                <a:xfrm>
                  <a:off x="3561990" y="2885070"/>
                  <a:ext cx="136654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1"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          </m:t>
                            </m:r>
                            <m:r>
                              <a:rPr kumimoji="1" lang="en-US" altLang="ja-JP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𝐚𝐫𝐞</m:t>
                            </m:r>
                            <m:r>
                              <a:rPr kumimoji="1" lang="en-US" altLang="ja-JP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 </m:t>
                            </m:r>
                            <m:r>
                              <a:rPr kumimoji="1" lang="en-US" altLang="ja-JP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𝐬𝐮𝐛𝐦𝐚𝐭𝐫𝐢𝐜𝐞𝐬</m:t>
                            </m:r>
                            <m:r>
                              <a:rPr kumimoji="1" lang="en-US" altLang="ja-JP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 </m:t>
                            </m:r>
                            <m:r>
                              <a:rPr kumimoji="1" lang="en-US" altLang="ja-JP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𝐢𝐧</m:t>
                            </m:r>
                            <m:r>
                              <a:rPr kumimoji="1" lang="en-US" altLang="ja-JP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 </m:t>
                            </m:r>
                            <m:r>
                              <a:rPr kumimoji="1" lang="en-US" altLang="ja-JP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𝐭𝐡𝐞</m:t>
                            </m:r>
                            <m:r>
                              <a:rPr kumimoji="1" lang="en-US" altLang="ja-JP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 </m:t>
                            </m:r>
                            <m:r>
                              <a:rPr kumimoji="1" lang="en-US" altLang="ja-JP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𝐇𝐚𝐦𝐢𝐥𝐭𝐨𝐧𝐢𝐚𝐧</m:t>
                            </m:r>
                            <m:r>
                              <a:rPr kumimoji="1" lang="en-US" altLang="ja-JP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kumimoji="1" lang="ja-JP" altLang="en-US" sz="2400" b="1" dirty="0">
                    <a:solidFill>
                      <a:schemeClr val="tx1"/>
                    </a:solidFill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61CE8E93-62EF-F223-1628-C73B52546F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1990" y="2885070"/>
                  <a:ext cx="1366544" cy="646331"/>
                </a:xfrm>
                <a:prstGeom prst="rect">
                  <a:avLst/>
                </a:prstGeom>
                <a:blipFill>
                  <a:blip r:embed="rId15"/>
                  <a:stretch>
                    <a:fillRect r="-35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四角形: 角を丸くする 87">
                  <a:extLst>
                    <a:ext uri="{FF2B5EF4-FFF2-40B4-BE49-F238E27FC236}">
                      <a16:creationId xmlns:a16="http://schemas.microsoft.com/office/drawing/2014/main" id="{8B5D3A17-1B58-74AE-B15F-45EB439771F3}"/>
                    </a:ext>
                  </a:extLst>
                </p:cNvPr>
                <p:cNvSpPr/>
                <p:nvPr/>
              </p:nvSpPr>
              <p:spPr>
                <a:xfrm>
                  <a:off x="3841504" y="3011946"/>
                  <a:ext cx="513992" cy="507013"/>
                </a:xfrm>
                <a:prstGeom prst="roundRect">
                  <a:avLst/>
                </a:prstGeom>
                <a:gradFill>
                  <a:gsLst>
                    <a:gs pos="0">
                      <a:srgbClr val="FF0000">
                        <a:lumMod val="7000"/>
                        <a:lumOff val="93000"/>
                      </a:srgbClr>
                    </a:gs>
                    <a:gs pos="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path path="rect">
                    <a:fillToRect l="100000" t="100000"/>
                  </a:path>
                </a:gra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kumimoji="1"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b="1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四角形: 角を丸くする 87">
                  <a:extLst>
                    <a:ext uri="{FF2B5EF4-FFF2-40B4-BE49-F238E27FC236}">
                      <a16:creationId xmlns:a16="http://schemas.microsoft.com/office/drawing/2014/main" id="{8B5D3A17-1B58-74AE-B15F-45EB439771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1504" y="3011946"/>
                  <a:ext cx="513992" cy="507013"/>
                </a:xfrm>
                <a:prstGeom prst="roundRect">
                  <a:avLst/>
                </a:prstGeom>
                <a:blipFill>
                  <a:blip r:embed="rId16"/>
                  <a:stretch>
                    <a:fillRect l="-12791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E13B8958-E76C-82D8-6C6C-736EFE357F8B}"/>
              </a:ext>
            </a:extLst>
          </p:cNvPr>
          <p:cNvCxnSpPr>
            <a:cxnSpLocks/>
          </p:cNvCxnSpPr>
          <p:nvPr/>
        </p:nvCxnSpPr>
        <p:spPr>
          <a:xfrm>
            <a:off x="4781553" y="3069024"/>
            <a:ext cx="3797334" cy="425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四角形: 角を丸くする 41">
                <a:extLst>
                  <a:ext uri="{FF2B5EF4-FFF2-40B4-BE49-F238E27FC236}">
                    <a16:creationId xmlns:a16="http://schemas.microsoft.com/office/drawing/2014/main" id="{0B47EBD5-8CEC-B77E-0F86-7481E882C375}"/>
                  </a:ext>
                </a:extLst>
              </p:cNvPr>
              <p:cNvSpPr/>
              <p:nvPr/>
            </p:nvSpPr>
            <p:spPr>
              <a:xfrm>
                <a:off x="9938615" y="4614276"/>
                <a:ext cx="1327461" cy="982525"/>
              </a:xfrm>
              <a:prstGeom prst="roundRect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kumimoji="1" lang="en-US" altLang="ja-JP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br>
                  <a:rPr kumimoji="1" lang="en-US" altLang="ja-JP" sz="3200" b="1" i="1" dirty="0">
                    <a:solidFill>
                      <a:schemeClr val="tx1"/>
                    </a:solidFill>
                  </a:rPr>
                </a:br>
                <a:endParaRPr kumimoji="1" lang="ja-JP" altLang="en-US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四角形: 角を丸くする 41">
                <a:extLst>
                  <a:ext uri="{FF2B5EF4-FFF2-40B4-BE49-F238E27FC236}">
                    <a16:creationId xmlns:a16="http://schemas.microsoft.com/office/drawing/2014/main" id="{0B47EBD5-8CEC-B77E-0F86-7481E882C3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615" y="4614276"/>
                <a:ext cx="1327461" cy="982525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矢印: 下 47">
            <a:extLst>
              <a:ext uri="{FF2B5EF4-FFF2-40B4-BE49-F238E27FC236}">
                <a16:creationId xmlns:a16="http://schemas.microsoft.com/office/drawing/2014/main" id="{64806574-3B94-9610-46C2-56431D29260C}"/>
              </a:ext>
            </a:extLst>
          </p:cNvPr>
          <p:cNvSpPr/>
          <p:nvPr/>
        </p:nvSpPr>
        <p:spPr>
          <a:xfrm>
            <a:off x="10371274" y="5754864"/>
            <a:ext cx="384543" cy="766147"/>
          </a:xfrm>
          <a:prstGeom prst="downArrow">
            <a:avLst/>
          </a:prstGeom>
          <a:solidFill>
            <a:srgbClr val="FF55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1F8CB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49FAB88-D5E9-7642-95A8-A2865ADA1D4F}"/>
              </a:ext>
            </a:extLst>
          </p:cNvPr>
          <p:cNvSpPr txBox="1"/>
          <p:nvPr/>
        </p:nvSpPr>
        <p:spPr>
          <a:xfrm>
            <a:off x="10766973" y="5977587"/>
            <a:ext cx="179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5533"/>
                </a:solidFill>
                <a:ea typeface="メイリオ" panose="020B0604030504040204" pitchFamily="50" charset="-128"/>
              </a:rPr>
              <a:t>fission</a:t>
            </a:r>
            <a:endParaRPr kumimoji="1" lang="ja-JP" altLang="en-US" sz="2800" b="1" dirty="0">
              <a:solidFill>
                <a:srgbClr val="FF5533"/>
              </a:solidFill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1DA28543-7ED8-0844-18C0-362B3EA431BD}"/>
                  </a:ext>
                </a:extLst>
              </p:cNvPr>
              <p:cNvSpPr txBox="1"/>
              <p:nvPr/>
            </p:nvSpPr>
            <p:spPr>
              <a:xfrm>
                <a:off x="9312773" y="5879860"/>
                <a:ext cx="1201067" cy="62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solidFill>
                                <a:srgbClr val="FF5533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solidFill>
                                <a:srgbClr val="FF5533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solidFill>
                                <a:srgbClr val="FF5533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𝑓𝑖𝑠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>
                  <a:solidFill>
                    <a:srgbClr val="FF5533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1DA28543-7ED8-0844-18C0-362B3EA43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773" y="5879860"/>
                <a:ext cx="1201067" cy="6242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矢印: 下 50">
            <a:extLst>
              <a:ext uri="{FF2B5EF4-FFF2-40B4-BE49-F238E27FC236}">
                <a16:creationId xmlns:a16="http://schemas.microsoft.com/office/drawing/2014/main" id="{512E531D-B1A7-E0B7-8804-6E3B103A31E0}"/>
              </a:ext>
            </a:extLst>
          </p:cNvPr>
          <p:cNvSpPr/>
          <p:nvPr/>
        </p:nvSpPr>
        <p:spPr>
          <a:xfrm>
            <a:off x="2551107" y="5704084"/>
            <a:ext cx="384543" cy="766147"/>
          </a:xfrm>
          <a:prstGeom prst="downArrow">
            <a:avLst/>
          </a:prstGeom>
          <a:solidFill>
            <a:srgbClr val="FF55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1F8CB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D830D345-9318-A2DA-F914-853DA770C9E8}"/>
                  </a:ext>
                </a:extLst>
              </p:cNvPr>
              <p:cNvSpPr txBox="1"/>
              <p:nvPr/>
            </p:nvSpPr>
            <p:spPr>
              <a:xfrm>
                <a:off x="3003421" y="5906554"/>
                <a:ext cx="17249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rgbClr val="FF5533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𝜸</m:t>
                    </m:r>
                  </m:oMath>
                </a14:m>
                <a:r>
                  <a:rPr kumimoji="1" lang="ja-JP" altLang="en-US" sz="2800" b="1" dirty="0">
                    <a:solidFill>
                      <a:srgbClr val="FF5533"/>
                    </a:solidFill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2800" b="1" dirty="0">
                    <a:solidFill>
                      <a:srgbClr val="FF5533"/>
                    </a:solidFill>
                    <a:ea typeface="メイリオ" panose="020B0604030504040204" pitchFamily="50" charset="-128"/>
                  </a:rPr>
                  <a:t>decay</a:t>
                </a:r>
                <a:endParaRPr kumimoji="1" lang="ja-JP" altLang="en-US" sz="2800" b="1" dirty="0">
                  <a:solidFill>
                    <a:srgbClr val="FF5533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D830D345-9318-A2DA-F914-853DA770C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421" y="5906554"/>
                <a:ext cx="1724933" cy="523220"/>
              </a:xfrm>
              <a:prstGeom prst="rect">
                <a:avLst/>
              </a:prstGeom>
              <a:blipFill>
                <a:blip r:embed="rId19"/>
                <a:stretch>
                  <a:fillRect t="-13953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5345B3C-D630-DA33-D11B-870CFD7166EE}"/>
                  </a:ext>
                </a:extLst>
              </p:cNvPr>
              <p:cNvSpPr txBox="1"/>
              <p:nvPr/>
            </p:nvSpPr>
            <p:spPr>
              <a:xfrm>
                <a:off x="1488386" y="5906554"/>
                <a:ext cx="1201067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solidFill>
                                <a:srgbClr val="FF5533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solidFill>
                                <a:srgbClr val="FF5533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solidFill>
                                <a:srgbClr val="FF5533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𝑐𝑎𝑝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>
                  <a:solidFill>
                    <a:srgbClr val="FF5533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5345B3C-D630-DA33-D11B-870CFD716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386" y="5906554"/>
                <a:ext cx="1201067" cy="62273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7B914BC1-5A1A-B315-25C0-650059C5D170}"/>
                  </a:ext>
                </a:extLst>
              </p:cNvPr>
              <p:cNvSpPr txBox="1"/>
              <p:nvPr/>
            </p:nvSpPr>
            <p:spPr>
              <a:xfrm>
                <a:off x="176251" y="4830903"/>
                <a:ext cx="12010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7B914BC1-5A1A-B315-25C0-650059C5D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1" y="4830903"/>
                <a:ext cx="1201067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F2CE281-1E81-CCD1-76D8-DACF00E50F06}"/>
              </a:ext>
            </a:extLst>
          </p:cNvPr>
          <p:cNvSpPr txBox="1"/>
          <p:nvPr/>
        </p:nvSpPr>
        <p:spPr>
          <a:xfrm>
            <a:off x="74056" y="4119055"/>
            <a:ext cx="1414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b="1" dirty="0">
                <a:ea typeface="メイリオ" panose="020B0604030504040204" pitchFamily="50" charset="-128"/>
              </a:rPr>
              <a:t>n</a:t>
            </a:r>
            <a:r>
              <a:rPr kumimoji="1" lang="en-US" altLang="ja-JP" sz="2400" b="1" dirty="0">
                <a:ea typeface="メイリオ" panose="020B0604030504040204" pitchFamily="50" charset="-128"/>
              </a:rPr>
              <a:t>eutron</a:t>
            </a:r>
            <a:br>
              <a:rPr kumimoji="1" lang="en-US" altLang="ja-JP" sz="2400" b="1" dirty="0">
                <a:ea typeface="メイリオ" panose="020B0604030504040204" pitchFamily="50" charset="-128"/>
              </a:rPr>
            </a:br>
            <a:r>
              <a:rPr kumimoji="1" lang="en-US" altLang="ja-JP" sz="2400" b="1" dirty="0">
                <a:ea typeface="メイリオ" panose="020B0604030504040204" pitchFamily="50" charset="-128"/>
              </a:rPr>
              <a:t>channel</a:t>
            </a:r>
            <a:endParaRPr kumimoji="1" lang="ja-JP" altLang="en-US" sz="2400" b="1" dirty="0">
              <a:ea typeface="メイリオ" panose="020B0604030504040204" pitchFamily="50" charset="-128"/>
            </a:endParaRP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D17C2085-1040-F43C-F044-BFD47C2055F7}"/>
              </a:ext>
            </a:extLst>
          </p:cNvPr>
          <p:cNvGrpSpPr/>
          <p:nvPr/>
        </p:nvGrpSpPr>
        <p:grpSpPr>
          <a:xfrm>
            <a:off x="1076742" y="4946143"/>
            <a:ext cx="920164" cy="386602"/>
            <a:chOff x="1177851" y="2527401"/>
            <a:chExt cx="920164" cy="386602"/>
          </a:xfrm>
        </p:grpSpPr>
        <p:sp>
          <p:nvSpPr>
            <p:cNvPr id="58" name="矢印: 下 57">
              <a:extLst>
                <a:ext uri="{FF2B5EF4-FFF2-40B4-BE49-F238E27FC236}">
                  <a16:creationId xmlns:a16="http://schemas.microsoft.com/office/drawing/2014/main" id="{FC1F6FD9-DF11-6C6C-EDAE-969B70EFE4D4}"/>
                </a:ext>
              </a:extLst>
            </p:cNvPr>
            <p:cNvSpPr/>
            <p:nvPr/>
          </p:nvSpPr>
          <p:spPr>
            <a:xfrm rot="16200000">
              <a:off x="1522670" y="2336599"/>
              <a:ext cx="384543" cy="766147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矢印: 下 58">
              <a:extLst>
                <a:ext uri="{FF2B5EF4-FFF2-40B4-BE49-F238E27FC236}">
                  <a16:creationId xmlns:a16="http://schemas.microsoft.com/office/drawing/2014/main" id="{40868D1B-E530-E150-C4F4-554E67C10E96}"/>
                </a:ext>
              </a:extLst>
            </p:cNvPr>
            <p:cNvSpPr/>
            <p:nvPr/>
          </p:nvSpPr>
          <p:spPr>
            <a:xfrm rot="5400000">
              <a:off x="1368653" y="2338658"/>
              <a:ext cx="384543" cy="76614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四角形: 角を丸くする 61">
                <a:extLst>
                  <a:ext uri="{FF2B5EF4-FFF2-40B4-BE49-F238E27FC236}">
                    <a16:creationId xmlns:a16="http://schemas.microsoft.com/office/drawing/2014/main" id="{75380723-1625-58AA-DE0D-F15A5BC4975B}"/>
                  </a:ext>
                </a:extLst>
              </p:cNvPr>
              <p:cNvSpPr/>
              <p:nvPr/>
            </p:nvSpPr>
            <p:spPr>
              <a:xfrm>
                <a:off x="2079649" y="4594701"/>
                <a:ext cx="1327461" cy="982525"/>
              </a:xfrm>
              <a:prstGeom prst="roundRect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kumimoji="1" lang="en-US" altLang="ja-JP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br>
                  <a:rPr kumimoji="1" lang="en-US" altLang="ja-JP" sz="3200" b="1" i="1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𝐂𝐍</m:t>
                      </m:r>
                      <m:r>
                        <a:rPr kumimoji="1"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四角形: 角を丸くする 61">
                <a:extLst>
                  <a:ext uri="{FF2B5EF4-FFF2-40B4-BE49-F238E27FC236}">
                    <a16:creationId xmlns:a16="http://schemas.microsoft.com/office/drawing/2014/main" id="{75380723-1625-58AA-DE0D-F15A5BC49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649" y="4594701"/>
                <a:ext cx="1327461" cy="982525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矢印: 右 62">
            <a:extLst>
              <a:ext uri="{FF2B5EF4-FFF2-40B4-BE49-F238E27FC236}">
                <a16:creationId xmlns:a16="http://schemas.microsoft.com/office/drawing/2014/main" id="{C6C8A5A9-DAED-7E62-41F1-6CA8DB8B3148}"/>
              </a:ext>
            </a:extLst>
          </p:cNvPr>
          <p:cNvSpPr/>
          <p:nvPr/>
        </p:nvSpPr>
        <p:spPr>
          <a:xfrm>
            <a:off x="9190921" y="5013757"/>
            <a:ext cx="615865" cy="219069"/>
          </a:xfrm>
          <a:prstGeom prst="rightArrow">
            <a:avLst/>
          </a:prstGeom>
          <a:noFill/>
          <a:ln w="57150">
            <a:solidFill>
              <a:schemeClr val="tx1"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216950EA-6918-7681-951D-C83B0B52B4E7}"/>
              </a:ext>
            </a:extLst>
          </p:cNvPr>
          <p:cNvGrpSpPr/>
          <p:nvPr/>
        </p:nvGrpSpPr>
        <p:grpSpPr>
          <a:xfrm>
            <a:off x="4436404" y="4705081"/>
            <a:ext cx="4602158" cy="803315"/>
            <a:chOff x="4436404" y="4395042"/>
            <a:chExt cx="4602158" cy="803315"/>
          </a:xfrm>
        </p:grpSpPr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4BDE6621-6B6E-FDCA-EE4D-8A8E35001081}"/>
                </a:ext>
              </a:extLst>
            </p:cNvPr>
            <p:cNvGrpSpPr/>
            <p:nvPr/>
          </p:nvGrpSpPr>
          <p:grpSpPr>
            <a:xfrm>
              <a:off x="4436404" y="4395042"/>
              <a:ext cx="4602158" cy="803315"/>
              <a:chOff x="4436404" y="4395042"/>
              <a:chExt cx="4602158" cy="8033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四角形: 角を丸くする 84">
                    <a:extLst>
                      <a:ext uri="{FF2B5EF4-FFF2-40B4-BE49-F238E27FC236}">
                        <a16:creationId xmlns:a16="http://schemas.microsoft.com/office/drawing/2014/main" id="{B5F06458-E30C-F360-2ACF-878F4E3ACEA3}"/>
                      </a:ext>
                    </a:extLst>
                  </p:cNvPr>
                  <p:cNvSpPr/>
                  <p:nvPr/>
                </p:nvSpPr>
                <p:spPr>
                  <a:xfrm>
                    <a:off x="4436404" y="4397441"/>
                    <a:ext cx="1187025" cy="800916"/>
                  </a:xfrm>
                  <a:prstGeom prst="roundRect">
                    <a:avLst/>
                  </a:prstGeom>
                  <a:gradFill>
                    <a:gsLst>
                      <a:gs pos="0">
                        <a:srgbClr val="FF0000">
                          <a:lumMod val="7000"/>
                          <a:lumOff val="93000"/>
                        </a:srgbClr>
                      </a:gs>
                      <a:gs pos="0">
                        <a:schemeClr val="accent6">
                          <a:lumMod val="95000"/>
                          <a:lumOff val="5000"/>
                        </a:schemeClr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  <a:path path="rect">
                      <a:fillToRect l="100000" t="100000"/>
                    </a:path>
                  </a:gra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kumimoji="1" lang="en-US" altLang="ja-JP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400" b="1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四角形: 角を丸くする 65">
                    <a:extLst>
                      <a:ext uri="{FF2B5EF4-FFF2-40B4-BE49-F238E27FC236}">
                        <a16:creationId xmlns:a16="http://schemas.microsoft.com/office/drawing/2014/main" id="{B5F06458-E30C-F360-2ACF-878F4E3ACEA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6404" y="4397441"/>
                    <a:ext cx="1187025" cy="800916"/>
                  </a:xfrm>
                  <a:prstGeom prst="round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四角形: 角を丸くする 85">
                    <a:extLst>
                      <a:ext uri="{FF2B5EF4-FFF2-40B4-BE49-F238E27FC236}">
                        <a16:creationId xmlns:a16="http://schemas.microsoft.com/office/drawing/2014/main" id="{38D50BD9-F604-3D8F-945E-8B202001CAC1}"/>
                      </a:ext>
                    </a:extLst>
                  </p:cNvPr>
                  <p:cNvSpPr/>
                  <p:nvPr/>
                </p:nvSpPr>
                <p:spPr>
                  <a:xfrm>
                    <a:off x="7851537" y="4395042"/>
                    <a:ext cx="1187025" cy="800916"/>
                  </a:xfrm>
                  <a:prstGeom prst="roundRect">
                    <a:avLst/>
                  </a:prstGeom>
                  <a:gradFill>
                    <a:gsLst>
                      <a:gs pos="0">
                        <a:srgbClr val="FF0000">
                          <a:lumMod val="7000"/>
                          <a:lumOff val="93000"/>
                        </a:srgbClr>
                      </a:gs>
                      <a:gs pos="0">
                        <a:schemeClr val="accent6">
                          <a:lumMod val="95000"/>
                          <a:lumOff val="5000"/>
                        </a:schemeClr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  <a:path path="rect">
                      <a:fillToRect l="100000" t="100000"/>
                    </a:path>
                  </a:gra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400" b="1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四角形: 角を丸くする 69">
                    <a:extLst>
                      <a:ext uri="{FF2B5EF4-FFF2-40B4-BE49-F238E27FC236}">
                        <a16:creationId xmlns:a16="http://schemas.microsoft.com/office/drawing/2014/main" id="{38D50BD9-F604-3D8F-945E-8B202001CA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51537" y="4395042"/>
                    <a:ext cx="1187025" cy="800916"/>
                  </a:xfrm>
                  <a:prstGeom prst="round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394D937B-6A07-7C60-EFF1-0DE13BEE2618}"/>
                </a:ext>
              </a:extLst>
            </p:cNvPr>
            <p:cNvGrpSpPr/>
            <p:nvPr/>
          </p:nvGrpSpPr>
          <p:grpSpPr>
            <a:xfrm>
              <a:off x="5751709" y="4424882"/>
              <a:ext cx="1947075" cy="707886"/>
              <a:chOff x="5786054" y="4414911"/>
              <a:chExt cx="1947075" cy="707886"/>
            </a:xfrm>
          </p:grpSpPr>
          <p:sp>
            <p:nvSpPr>
              <p:cNvPr id="68" name="矢印: 右 67">
                <a:extLst>
                  <a:ext uri="{FF2B5EF4-FFF2-40B4-BE49-F238E27FC236}">
                    <a16:creationId xmlns:a16="http://schemas.microsoft.com/office/drawing/2014/main" id="{6EB36043-3747-2DAF-7AD5-3A166CE439B3}"/>
                  </a:ext>
                </a:extLst>
              </p:cNvPr>
              <p:cNvSpPr/>
              <p:nvPr/>
            </p:nvSpPr>
            <p:spPr>
              <a:xfrm>
                <a:off x="7117264" y="4687389"/>
                <a:ext cx="615865" cy="219069"/>
              </a:xfrm>
              <a:prstGeom prst="rightArrow">
                <a:avLst/>
              </a:prstGeom>
              <a:noFill/>
              <a:ln w="57150">
                <a:solidFill>
                  <a:schemeClr val="tx1">
                    <a:alpha val="9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矢印: 右 68">
                <a:extLst>
                  <a:ext uri="{FF2B5EF4-FFF2-40B4-BE49-F238E27FC236}">
                    <a16:creationId xmlns:a16="http://schemas.microsoft.com/office/drawing/2014/main" id="{320CAB56-099A-8AE0-8B38-D745D95A2EF4}"/>
                  </a:ext>
                </a:extLst>
              </p:cNvPr>
              <p:cNvSpPr/>
              <p:nvPr/>
            </p:nvSpPr>
            <p:spPr>
              <a:xfrm>
                <a:off x="5786054" y="4693748"/>
                <a:ext cx="615865" cy="219069"/>
              </a:xfrm>
              <a:prstGeom prst="rightArrow">
                <a:avLst/>
              </a:prstGeom>
              <a:noFill/>
              <a:ln w="57150">
                <a:solidFill>
                  <a:schemeClr val="tx1">
                    <a:alpha val="9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テキスト ボックス 83">
                    <a:extLst>
                      <a:ext uri="{FF2B5EF4-FFF2-40B4-BE49-F238E27FC236}">
                        <a16:creationId xmlns:a16="http://schemas.microsoft.com/office/drawing/2014/main" id="{73351C4C-2C6F-1457-8694-6A989338686E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14" y="4414911"/>
                    <a:ext cx="1303916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ja-JP" altLang="en-US" sz="4000" b="1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⋯</m:t>
                          </m:r>
                        </m:oMath>
                      </m:oMathPara>
                    </a14:m>
                    <a:endParaRPr kumimoji="1" lang="ja-JP" altLang="en-US" sz="4000" b="1" dirty="0">
                      <a:ea typeface="メイリオ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38" name="テキスト ボックス 37">
                    <a:extLst>
                      <a:ext uri="{FF2B5EF4-FFF2-40B4-BE49-F238E27FC236}">
                        <a16:creationId xmlns:a16="http://schemas.microsoft.com/office/drawing/2014/main" id="{73351C4C-2C6F-1457-8694-6A98933868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14" y="4414911"/>
                    <a:ext cx="1303916" cy="707886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7" name="矢印: 右 86">
            <a:extLst>
              <a:ext uri="{FF2B5EF4-FFF2-40B4-BE49-F238E27FC236}">
                <a16:creationId xmlns:a16="http://schemas.microsoft.com/office/drawing/2014/main" id="{149D2652-B240-187D-E5A9-3D5554AF6D58}"/>
              </a:ext>
            </a:extLst>
          </p:cNvPr>
          <p:cNvSpPr/>
          <p:nvPr/>
        </p:nvSpPr>
        <p:spPr>
          <a:xfrm>
            <a:off x="3528659" y="5016710"/>
            <a:ext cx="615865" cy="219069"/>
          </a:xfrm>
          <a:prstGeom prst="rightArrow">
            <a:avLst/>
          </a:prstGeom>
          <a:noFill/>
          <a:ln w="57150">
            <a:solidFill>
              <a:schemeClr val="tx1"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5019261F-58D0-E872-DA26-A5C55EA76F09}"/>
              </a:ext>
            </a:extLst>
          </p:cNvPr>
          <p:cNvSpPr txBox="1"/>
          <p:nvPr/>
        </p:nvSpPr>
        <p:spPr>
          <a:xfrm>
            <a:off x="9970247" y="5132518"/>
            <a:ext cx="234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b="1" dirty="0">
                <a:ea typeface="メイリオ" panose="020B0604030504040204" pitchFamily="50" charset="-128"/>
              </a:rPr>
              <a:t>scission</a:t>
            </a:r>
            <a:endParaRPr kumimoji="1" lang="ja-JP" altLang="en-US" sz="2400" b="1" dirty="0">
              <a:ea typeface="メイリオ" panose="020B0604030504040204" pitchFamily="50" charset="-128"/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D8846F9F-B37A-B2FC-C2B6-A8EFDADFF700}"/>
              </a:ext>
            </a:extLst>
          </p:cNvPr>
          <p:cNvSpPr/>
          <p:nvPr/>
        </p:nvSpPr>
        <p:spPr>
          <a:xfrm>
            <a:off x="1488386" y="4450356"/>
            <a:ext cx="9963905" cy="151551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CED1163A-ADD3-E402-1A8B-D14004F8FEF1}"/>
                  </a:ext>
                </a:extLst>
              </p:cNvPr>
              <p:cNvSpPr txBox="1"/>
              <p:nvPr/>
            </p:nvSpPr>
            <p:spPr>
              <a:xfrm>
                <a:off x="9782799" y="3912015"/>
                <a:ext cx="2439382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𝑯</m:t>
                    </m:r>
                    <m:r>
                      <a:rPr kumimoji="1"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:</m:t>
                    </m:r>
                  </m:oMath>
                </a14:m>
                <a:r>
                  <a:rPr kumimoji="1" lang="en-US" altLang="ja-JP" sz="24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Hamiltonian</a:t>
                </a:r>
                <a:endParaRPr kumimoji="1" lang="ja-JP" altLang="en-US" sz="28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CED1163A-ADD3-E402-1A8B-D14004F8F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799" y="3912015"/>
                <a:ext cx="2439382" cy="513282"/>
              </a:xfrm>
              <a:prstGeom prst="rect">
                <a:avLst/>
              </a:prstGeom>
              <a:blipFill>
                <a:blip r:embed="rId29"/>
                <a:stretch>
                  <a:fillRect t="-1190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662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6BA56B8-F2E0-A8D1-670A-D8CA0C65666E}"/>
              </a:ext>
            </a:extLst>
          </p:cNvPr>
          <p:cNvSpPr/>
          <p:nvPr/>
        </p:nvSpPr>
        <p:spPr>
          <a:xfrm>
            <a:off x="6717221" y="862710"/>
            <a:ext cx="5232838" cy="5103236"/>
          </a:xfrm>
          <a:prstGeom prst="rect">
            <a:avLst/>
          </a:prstGeom>
          <a:noFill/>
          <a:ln w="28575">
            <a:solidFill>
              <a:srgbClr val="FF553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endParaRPr lang="en-US" altLang="ja-JP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endParaRPr lang="en-US" altLang="ja-JP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200000"/>
              </a:lnSpc>
            </a:pPr>
            <a:endParaRPr lang="en-US" altLang="ja-JP" sz="2400" dirty="0">
              <a:solidFill>
                <a:schemeClr val="tx1"/>
              </a:solidFill>
              <a:ea typeface="メイリオ" panose="020B0604030504040204" pitchFamily="50" charset="-128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ja-JP" sz="2400" b="1" i="1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9E95A57-16B1-73DE-999F-3162B257D6C4}"/>
              </a:ext>
            </a:extLst>
          </p:cNvPr>
          <p:cNvSpPr/>
          <p:nvPr/>
        </p:nvSpPr>
        <p:spPr>
          <a:xfrm>
            <a:off x="7047217" y="1337331"/>
            <a:ext cx="4534421" cy="1946266"/>
          </a:xfrm>
          <a:prstGeom prst="rect">
            <a:avLst/>
          </a:prstGeom>
          <a:solidFill>
            <a:srgbClr val="1F8CB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3200" b="0" dirty="0">
                <a:solidFill>
                  <a:schemeClr val="tx1"/>
                </a:solidFill>
                <a:ea typeface="メイリオ" panose="020B0604030504040204" pitchFamily="50" charset="-128"/>
              </a:rPr>
              <a:t> </a:t>
            </a:r>
            <a:endParaRPr kumimoji="1" lang="en-US" altLang="ja-JP" sz="3200" dirty="0">
              <a:solidFill>
                <a:schemeClr val="tx1"/>
              </a:solidFill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en-US" altLang="ja-JP" sz="32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7ECD6EE-B262-25E7-C828-35B27AB1635B}"/>
                  </a:ext>
                </a:extLst>
              </p:cNvPr>
              <p:cNvSpPr txBox="1"/>
              <p:nvPr/>
            </p:nvSpPr>
            <p:spPr>
              <a:xfrm>
                <a:off x="7372835" y="1325885"/>
                <a:ext cx="4216372" cy="1378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𝐸</m:t>
                          </m:r>
                        </m:e>
                      </m:d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𝐸𝑁</m:t>
                              </m:r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−</m:t>
                              </m:r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𝐻</m:t>
                              </m:r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kumimoji="1"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Γ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en-US" altLang="ja-JP" sz="2800" b="1" i="1" dirty="0">
                  <a:latin typeface="Cambria Math" panose="02040503050406030204" pitchFamily="18" charset="0"/>
                  <a:ea typeface="メイリオ" panose="020B0604030504040204" pitchFamily="50" charset="-128"/>
                </a:endParaRPr>
              </a:p>
              <a:p>
                <a:pPr>
                  <a:lnSpc>
                    <a:spcPts val="1800"/>
                  </a:lnSpc>
                </a:pPr>
                <a:endParaRPr kumimoji="1" lang="en-US" altLang="ja-JP" sz="2400" b="1" i="1" dirty="0">
                  <a:latin typeface="Cambria Math" panose="02040503050406030204" pitchFamily="18" charset="0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7ECD6EE-B262-25E7-C828-35B27AB16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835" y="1325885"/>
                <a:ext cx="4216372" cy="13784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矢印: 下 48">
            <a:extLst>
              <a:ext uri="{FF2B5EF4-FFF2-40B4-BE49-F238E27FC236}">
                <a16:creationId xmlns:a16="http://schemas.microsoft.com/office/drawing/2014/main" id="{0A459B76-2BC7-9046-2FAF-F083806190FD}"/>
              </a:ext>
            </a:extLst>
          </p:cNvPr>
          <p:cNvSpPr/>
          <p:nvPr/>
        </p:nvSpPr>
        <p:spPr>
          <a:xfrm>
            <a:off x="9153690" y="3500706"/>
            <a:ext cx="359900" cy="539811"/>
          </a:xfrm>
          <a:prstGeom prst="downArrow">
            <a:avLst/>
          </a:prstGeom>
          <a:solidFill>
            <a:srgbClr val="FF55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1F8CB1"/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EE72476-14E9-4DE1-5E5C-04DBBD621009}"/>
              </a:ext>
            </a:extLst>
          </p:cNvPr>
          <p:cNvSpPr txBox="1"/>
          <p:nvPr/>
        </p:nvSpPr>
        <p:spPr>
          <a:xfrm>
            <a:off x="2196169" y="185602"/>
            <a:ext cx="69050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600" b="1" u="sng" dirty="0">
                <a:ea typeface="メイリオ" panose="020B0604030504040204" pitchFamily="50" charset="-128"/>
              </a:rPr>
              <a:t>Non-equilibrium Green's function method</a:t>
            </a:r>
            <a:endParaRPr kumimoji="1" lang="ja-JP" altLang="en-US" sz="2600" b="1" u="sng" dirty="0">
              <a:ea typeface="メイリオ" panose="020B0604030504040204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E3AE1F49-7DC1-5C31-E1FF-9020C1FC8ECC}"/>
              </a:ext>
            </a:extLst>
          </p:cNvPr>
          <p:cNvSpPr txBox="1"/>
          <p:nvPr/>
        </p:nvSpPr>
        <p:spPr>
          <a:xfrm>
            <a:off x="5744930" y="3017228"/>
            <a:ext cx="1158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4800" b="1" dirty="0">
                <a:ea typeface="メイリオ" panose="020B0604030504040204" pitchFamily="50" charset="-128"/>
              </a:rPr>
              <a:t>＆</a:t>
            </a:r>
            <a:endParaRPr kumimoji="1" lang="ja-JP" altLang="en-US" sz="2400" b="1" dirty="0"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E95903-0F3E-5448-8DC5-98C60B92F3A2}"/>
              </a:ext>
            </a:extLst>
          </p:cNvPr>
          <p:cNvSpPr txBox="1"/>
          <p:nvPr/>
        </p:nvSpPr>
        <p:spPr>
          <a:xfrm>
            <a:off x="7813380" y="892054"/>
            <a:ext cx="33636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600" b="1" dirty="0">
                <a:ea typeface="メイリオ" panose="020B0604030504040204" pitchFamily="50" charset="-128"/>
              </a:rPr>
              <a:t>Green's function</a:t>
            </a:r>
            <a:endParaRPr kumimoji="1" lang="ja-JP" altLang="en-US" sz="2600" b="1" dirty="0"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91D0130-C679-CFA6-BDCF-D5E0D648461D}"/>
              </a:ext>
            </a:extLst>
          </p:cNvPr>
          <p:cNvSpPr/>
          <p:nvPr/>
        </p:nvSpPr>
        <p:spPr>
          <a:xfrm>
            <a:off x="153172" y="819931"/>
            <a:ext cx="5448084" cy="5624025"/>
          </a:xfrm>
          <a:prstGeom prst="rect">
            <a:avLst/>
          </a:prstGeom>
          <a:noFill/>
          <a:ln w="28575">
            <a:solidFill>
              <a:srgbClr val="FF553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endParaRPr lang="en-US" altLang="ja-JP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endParaRPr lang="en-US" altLang="ja-JP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200000"/>
              </a:lnSpc>
            </a:pPr>
            <a:endParaRPr lang="en-US" altLang="ja-JP" sz="2400" dirty="0">
              <a:solidFill>
                <a:schemeClr val="tx1"/>
              </a:solidFill>
              <a:ea typeface="メイリオ" panose="020B0604030504040204" pitchFamily="50" charset="-128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ja-JP" sz="2400" b="1" i="1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AB4C5C1-1BEF-264F-B6DA-4448464B8448}"/>
              </a:ext>
            </a:extLst>
          </p:cNvPr>
          <p:cNvGrpSpPr/>
          <p:nvPr/>
        </p:nvGrpSpPr>
        <p:grpSpPr>
          <a:xfrm>
            <a:off x="7206240" y="2184838"/>
            <a:ext cx="4360261" cy="1117163"/>
            <a:chOff x="6463247" y="2831623"/>
            <a:chExt cx="4360261" cy="1117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89EC2AF0-62BC-2F51-A13D-A7D70C2AC620}"/>
                    </a:ext>
                  </a:extLst>
                </p:cNvPr>
                <p:cNvSpPr txBox="1"/>
                <p:nvPr/>
              </p:nvSpPr>
              <p:spPr>
                <a:xfrm>
                  <a:off x="6607136" y="2831623"/>
                  <a:ext cx="4216372" cy="10618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800"/>
                    </a:lnSpc>
                  </a:pPr>
                  <a:endParaRPr kumimoji="1" lang="en-US" altLang="ja-JP" sz="2400" b="1" i="1" dirty="0">
                    <a:latin typeface="Cambria Math" panose="02040503050406030204" pitchFamily="18" charset="0"/>
                    <a:ea typeface="メイリオ" panose="020B0604030504040204" pitchFamily="50" charset="-128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ja-JP" sz="2400" b="1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𝑬</m:t>
                            </m:r>
                            <m:r>
                              <m:rPr>
                                <m:nor/>
                              </m:rPr>
                              <a:rPr lang="en-US" altLang="ja-JP" sz="2400" b="1" dirty="0">
                                <a:ea typeface="メイリオ" panose="020B0604030504040204" pitchFamily="50" charset="-128"/>
                              </a:rPr>
                              <m:t>: </m:t>
                            </m:r>
                            <m:r>
                              <m:rPr>
                                <m:nor/>
                              </m:rPr>
                              <a:rPr lang="en-US" altLang="ja-JP" sz="2400" b="1" dirty="0">
                                <a:ea typeface="メイリオ" panose="020B0604030504040204" pitchFamily="50" charset="-128"/>
                              </a:rPr>
                              <m:t>excitation</m:t>
                            </m:r>
                            <m:r>
                              <m:rPr>
                                <m:nor/>
                              </m:rPr>
                              <a:rPr lang="en-US" altLang="ja-JP" sz="2400" b="1" dirty="0">
                                <a:ea typeface="メイリオ" panose="020B0604030504040204" pitchFamily="50" charset="-128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2400" b="1" dirty="0">
                                <a:ea typeface="メイリオ" panose="020B0604030504040204" pitchFamily="50" charset="-128"/>
                              </a:rPr>
                              <m:t>energy</m:t>
                            </m:r>
                          </m:e>
                        </m:d>
                      </m:oMath>
                      <m:oMath xmlns:m="http://schemas.openxmlformats.org/officeDocument/2006/math">
                        <m:d>
                          <m:dPr>
                            <m:ctrlPr>
                              <a:rPr lang="en-US" altLang="ja-JP" sz="2400" b="1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ja-JP" sz="2400" b="1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altLang="ja-JP" sz="2400" b="1" i="0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2400" b="1" dirty="0">
                                <a:ea typeface="メイリオ" panose="020B0604030504040204" pitchFamily="50" charset="-128"/>
                              </a:rPr>
                              <m:t>: </m:t>
                            </m:r>
                            <m:r>
                              <m:rPr>
                                <m:nor/>
                              </m:rPr>
                              <a:rPr lang="en-US" altLang="ja-JP" sz="2400" b="1" i="0" dirty="0" smtClean="0">
                                <a:ea typeface="メイリオ" panose="020B0604030504040204" pitchFamily="50" charset="-128"/>
                              </a:rPr>
                              <m:t>overlap</m:t>
                            </m:r>
                            <m:r>
                              <m:rPr>
                                <m:nor/>
                              </m:rPr>
                              <a:rPr lang="en-US" altLang="ja-JP" sz="2400" b="1" i="0" dirty="0" smtClean="0">
                                <a:ea typeface="メイリオ" panose="020B0604030504040204" pitchFamily="50" charset="-128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2400" b="1" i="0" dirty="0" smtClean="0">
                                <a:ea typeface="メイリオ" panose="020B0604030504040204" pitchFamily="50" charset="-128"/>
                              </a:rPr>
                              <m:t>matrix</m:t>
                            </m:r>
                          </m:e>
                        </m:d>
                      </m:oMath>
                    </m:oMathPara>
                  </a14:m>
                  <a:br>
                    <a:rPr kumimoji="1" lang="en-US" altLang="ja-JP" sz="2400" b="1" dirty="0">
                      <a:ea typeface="メイリオ" panose="020B0604030504040204" pitchFamily="50" charset="-128"/>
                    </a:rPr>
                  </a:br>
                  <a:endParaRPr kumimoji="1" lang="en-US" altLang="ja-JP" sz="2400" b="1" dirty="0"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89EC2AF0-62BC-2F51-A13D-A7D70C2AC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7136" y="2831623"/>
                  <a:ext cx="4216372" cy="1061894"/>
                </a:xfrm>
                <a:prstGeom prst="rect">
                  <a:avLst/>
                </a:prstGeom>
                <a:blipFill>
                  <a:blip r:embed="rId4"/>
                  <a:stretch>
                    <a:fillRect b="-62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5042B14-51DE-50E2-780A-E348CCAC1FB5}"/>
                </a:ext>
              </a:extLst>
            </p:cNvPr>
            <p:cNvSpPr txBox="1"/>
            <p:nvPr/>
          </p:nvSpPr>
          <p:spPr>
            <a:xfrm>
              <a:off x="6463247" y="3613373"/>
              <a:ext cx="4216372" cy="335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endParaRPr kumimoji="1" lang="en-US" altLang="ja-JP" sz="2400" b="1" i="1" dirty="0">
                <a:latin typeface="Cambria Math" panose="02040503050406030204" pitchFamily="18" charset="0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64DB0A8-FF1F-5664-8788-147CAC068C7D}"/>
              </a:ext>
            </a:extLst>
          </p:cNvPr>
          <p:cNvGrpSpPr/>
          <p:nvPr/>
        </p:nvGrpSpPr>
        <p:grpSpPr>
          <a:xfrm>
            <a:off x="357454" y="862708"/>
            <a:ext cx="6592888" cy="5535047"/>
            <a:chOff x="7024259" y="499816"/>
            <a:chExt cx="6934147" cy="5840435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EA206207-81EC-3C88-9BAD-4247BEA910E3}"/>
                </a:ext>
              </a:extLst>
            </p:cNvPr>
            <p:cNvGrpSpPr/>
            <p:nvPr/>
          </p:nvGrpSpPr>
          <p:grpSpPr>
            <a:xfrm>
              <a:off x="7114902" y="499816"/>
              <a:ext cx="6843504" cy="5703856"/>
              <a:chOff x="613942" y="683859"/>
              <a:chExt cx="5205727" cy="4187112"/>
            </a:xfrm>
          </p:grpSpPr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FD76FC96-300A-9358-E740-C9CF7CC9E1AD}"/>
                  </a:ext>
                </a:extLst>
              </p:cNvPr>
              <p:cNvSpPr/>
              <p:nvPr/>
            </p:nvSpPr>
            <p:spPr>
              <a:xfrm>
                <a:off x="617469" y="1118420"/>
                <a:ext cx="869046" cy="880509"/>
              </a:xfrm>
              <a:prstGeom prst="rect">
                <a:avLst/>
              </a:prstGeom>
              <a:solidFill>
                <a:srgbClr val="FF5533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91B7A498-67AD-A512-9167-B84E4D10244E}"/>
                  </a:ext>
                </a:extLst>
              </p:cNvPr>
              <p:cNvGrpSpPr/>
              <p:nvPr/>
            </p:nvGrpSpPr>
            <p:grpSpPr>
              <a:xfrm>
                <a:off x="613942" y="683859"/>
                <a:ext cx="5205727" cy="4187112"/>
                <a:chOff x="1804827" y="-398657"/>
                <a:chExt cx="6177827" cy="4785432"/>
              </a:xfrm>
            </p:grpSpPr>
            <p:sp>
              <p:nvSpPr>
                <p:cNvPr id="37" name="正方形/長方形 36">
                  <a:extLst>
                    <a:ext uri="{FF2B5EF4-FFF2-40B4-BE49-F238E27FC236}">
                      <a16:creationId xmlns:a16="http://schemas.microsoft.com/office/drawing/2014/main" id="{6D7A331F-83CF-6A80-45C6-70C34D8983A0}"/>
                    </a:ext>
                  </a:extLst>
                </p:cNvPr>
                <p:cNvSpPr/>
                <p:nvPr/>
              </p:nvSpPr>
              <p:spPr>
                <a:xfrm>
                  <a:off x="2836157" y="98854"/>
                  <a:ext cx="773497" cy="1000684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正方形/長方形 37">
                  <a:extLst>
                    <a:ext uri="{FF2B5EF4-FFF2-40B4-BE49-F238E27FC236}">
                      <a16:creationId xmlns:a16="http://schemas.microsoft.com/office/drawing/2014/main" id="{03D26016-B2DD-7CEC-C931-E2685E0A83DC}"/>
                    </a:ext>
                  </a:extLst>
                </p:cNvPr>
                <p:cNvSpPr/>
                <p:nvPr/>
              </p:nvSpPr>
              <p:spPr>
                <a:xfrm>
                  <a:off x="4383152" y="3350259"/>
                  <a:ext cx="773497" cy="1019021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正方形/長方形 38">
                  <a:extLst>
                    <a:ext uri="{FF2B5EF4-FFF2-40B4-BE49-F238E27FC236}">
                      <a16:creationId xmlns:a16="http://schemas.microsoft.com/office/drawing/2014/main" id="{F19BAA6E-6A22-65BE-038D-DF46E4679065}"/>
                    </a:ext>
                  </a:extLst>
                </p:cNvPr>
                <p:cNvSpPr/>
                <p:nvPr/>
              </p:nvSpPr>
              <p:spPr>
                <a:xfrm>
                  <a:off x="5156649" y="2611801"/>
                  <a:ext cx="1031329" cy="765813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0" name="正方形/長方形 39">
                  <a:extLst>
                    <a:ext uri="{FF2B5EF4-FFF2-40B4-BE49-F238E27FC236}">
                      <a16:creationId xmlns:a16="http://schemas.microsoft.com/office/drawing/2014/main" id="{B3D7DA1C-EC28-CA7C-0098-9BE3BFBEC93C}"/>
                    </a:ext>
                  </a:extLst>
                </p:cNvPr>
                <p:cNvSpPr/>
                <p:nvPr/>
              </p:nvSpPr>
              <p:spPr>
                <a:xfrm>
                  <a:off x="1804827" y="107616"/>
                  <a:ext cx="4383150" cy="427915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正方形/長方形 40">
                      <a:extLst>
                        <a:ext uri="{FF2B5EF4-FFF2-40B4-BE49-F238E27FC236}">
                          <a16:creationId xmlns:a16="http://schemas.microsoft.com/office/drawing/2014/main" id="{642FAB19-534D-2635-65BA-9C1041EA5A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6649" y="3362950"/>
                      <a:ext cx="1031329" cy="1006330"/>
                    </a:xfrm>
                    <a:prstGeom prst="rect">
                      <a:avLst/>
                    </a:prstGeom>
                    <a:solidFill>
                      <a:srgbClr val="FF5533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oMath>
                        </m:oMathPara>
                      </a14:m>
                      <a:endParaRPr kumimoji="1" lang="ja-JP" altLang="en-US" sz="2000" dirty="0"/>
                    </a:p>
                  </p:txBody>
                </p:sp>
              </mc:Choice>
              <mc:Fallback xmlns="">
                <p:sp>
                  <p:nvSpPr>
                    <p:cNvPr id="41" name="正方形/長方形 40">
                      <a:extLst>
                        <a:ext uri="{FF2B5EF4-FFF2-40B4-BE49-F238E27FC236}">
                          <a16:creationId xmlns:a16="http://schemas.microsoft.com/office/drawing/2014/main" id="{642FAB19-534D-2635-65BA-9C1041EA5AD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56649" y="3362950"/>
                      <a:ext cx="1031329" cy="1006330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正方形/長方形 41">
                      <a:extLst>
                        <a:ext uri="{FF2B5EF4-FFF2-40B4-BE49-F238E27FC236}">
                          <a16:creationId xmlns:a16="http://schemas.microsoft.com/office/drawing/2014/main" id="{7BA120A7-3C46-7019-BAD7-A85156C90F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6157" y="1105184"/>
                      <a:ext cx="773497" cy="769437"/>
                    </a:xfrm>
                    <a:prstGeom prst="rect">
                      <a:avLst/>
                    </a:prstGeom>
                    <a:solidFill>
                      <a:schemeClr val="accent6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36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kumimoji="1" lang="en-US" altLang="ja-JP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sz="2800" dirty="0"/>
                    </a:p>
                  </p:txBody>
                </p:sp>
              </mc:Choice>
              <mc:Fallback xmlns="">
                <p:sp>
                  <p:nvSpPr>
                    <p:cNvPr id="42" name="正方形/長方形 41">
                      <a:extLst>
                        <a:ext uri="{FF2B5EF4-FFF2-40B4-BE49-F238E27FC236}">
                          <a16:creationId xmlns:a16="http://schemas.microsoft.com/office/drawing/2014/main" id="{7BA120A7-3C46-7019-BAD7-A85156C90F7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36157" y="1105184"/>
                      <a:ext cx="773497" cy="769437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正方形/長方形 42">
                      <a:extLst>
                        <a:ext uri="{FF2B5EF4-FFF2-40B4-BE49-F238E27FC236}">
                          <a16:creationId xmlns:a16="http://schemas.microsoft.com/office/drawing/2014/main" id="{B0263E49-162C-56E6-616E-BCF073323F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09655" y="1862262"/>
                      <a:ext cx="773497" cy="755392"/>
                    </a:xfrm>
                    <a:prstGeom prst="rect">
                      <a:avLst/>
                    </a:prstGeom>
                    <a:solidFill>
                      <a:schemeClr val="accent6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⋱</m:t>
                            </m:r>
                          </m:oMath>
                        </m:oMathPara>
                      </a14:m>
                      <a:endParaRPr kumimoji="1" lang="en-US" altLang="ja-JP" sz="2400" b="0" dirty="0"/>
                    </a:p>
                  </p:txBody>
                </p:sp>
              </mc:Choice>
              <mc:Fallback xmlns="">
                <p:sp>
                  <p:nvSpPr>
                    <p:cNvPr id="43" name="正方形/長方形 42">
                      <a:extLst>
                        <a:ext uri="{FF2B5EF4-FFF2-40B4-BE49-F238E27FC236}">
                          <a16:creationId xmlns:a16="http://schemas.microsoft.com/office/drawing/2014/main" id="{B0263E49-162C-56E6-616E-BCF073323FF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09655" y="1862262"/>
                      <a:ext cx="773497" cy="75539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正方形/長方形 43">
                      <a:extLst>
                        <a:ext uri="{FF2B5EF4-FFF2-40B4-BE49-F238E27FC236}">
                          <a16:creationId xmlns:a16="http://schemas.microsoft.com/office/drawing/2014/main" id="{51954F24-712F-90E0-869A-10DBFB7D72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5669" y="2611801"/>
                      <a:ext cx="780979" cy="754747"/>
                    </a:xfrm>
                    <a:prstGeom prst="rect">
                      <a:avLst/>
                    </a:prstGeom>
                    <a:solidFill>
                      <a:schemeClr val="accent6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ja-JP" sz="3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ja-JP" sz="3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ja-JP" sz="3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ja-JP" sz="3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sz="3000" dirty="0"/>
                    </a:p>
                  </p:txBody>
                </p:sp>
              </mc:Choice>
              <mc:Fallback xmlns="">
                <p:sp>
                  <p:nvSpPr>
                    <p:cNvPr id="44" name="正方形/長方形 43">
                      <a:extLst>
                        <a:ext uri="{FF2B5EF4-FFF2-40B4-BE49-F238E27FC236}">
                          <a16:creationId xmlns:a16="http://schemas.microsoft.com/office/drawing/2014/main" id="{51954F24-712F-90E0-869A-10DBFB7D72C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75669" y="2611801"/>
                      <a:ext cx="780979" cy="754747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5" name="正方形/長方形 44">
                  <a:extLst>
                    <a:ext uri="{FF2B5EF4-FFF2-40B4-BE49-F238E27FC236}">
                      <a16:creationId xmlns:a16="http://schemas.microsoft.com/office/drawing/2014/main" id="{818B08F5-57EF-3C67-CF29-1C79A3C2C6D9}"/>
                    </a:ext>
                  </a:extLst>
                </p:cNvPr>
                <p:cNvSpPr/>
                <p:nvPr/>
              </p:nvSpPr>
              <p:spPr>
                <a:xfrm>
                  <a:off x="3609655" y="1100392"/>
                  <a:ext cx="773497" cy="769423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正方形/長方形 45">
                  <a:extLst>
                    <a:ext uri="{FF2B5EF4-FFF2-40B4-BE49-F238E27FC236}">
                      <a16:creationId xmlns:a16="http://schemas.microsoft.com/office/drawing/2014/main" id="{B0C1DEE9-F4F2-121B-48BF-1B5211C54C72}"/>
                    </a:ext>
                  </a:extLst>
                </p:cNvPr>
                <p:cNvSpPr/>
                <p:nvPr/>
              </p:nvSpPr>
              <p:spPr>
                <a:xfrm>
                  <a:off x="4383152" y="1873696"/>
                  <a:ext cx="773497" cy="741986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テキスト ボックス 46">
                      <a:extLst>
                        <a:ext uri="{FF2B5EF4-FFF2-40B4-BE49-F238E27FC236}">
                          <a16:creationId xmlns:a16="http://schemas.microsoft.com/office/drawing/2014/main" id="{69E89FC4-7B6E-B225-2A47-E5A7529C8F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68999" y="-398657"/>
                      <a:ext cx="5813655" cy="4389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14:m>
                        <m:oMath xmlns:m="http://schemas.openxmlformats.org/officeDocument/2006/math">
                          <m:r>
                            <a:rPr kumimoji="1" lang="en-US" altLang="ja-JP" sz="2800" b="1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𝑯</m:t>
                          </m:r>
                        </m:oMath>
                      </a14:m>
                      <a:r>
                        <a:rPr kumimoji="1" lang="en-US" altLang="ja-JP" sz="2800" b="1" dirty="0">
                          <a:ea typeface="メイリオ" panose="020B0604030504040204" pitchFamily="50" charset="-128"/>
                        </a:rPr>
                        <a:t> : Hamiltonian Matrix</a:t>
                      </a:r>
                      <a:endParaRPr kumimoji="1" lang="ja-JP" altLang="en-US" sz="2800" b="1" dirty="0">
                        <a:ea typeface="メイリオ" panose="020B0604030504040204" pitchFamily="50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テキスト ボックス 46">
                      <a:extLst>
                        <a:ext uri="{FF2B5EF4-FFF2-40B4-BE49-F238E27FC236}">
                          <a16:creationId xmlns:a16="http://schemas.microsoft.com/office/drawing/2014/main" id="{69E89FC4-7B6E-B225-2A47-E5A7529C8F6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8999" y="-398657"/>
                      <a:ext cx="5813655" cy="438972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t="-14815" b="-3827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8" name="正方形/長方形 47">
                  <a:extLst>
                    <a:ext uri="{FF2B5EF4-FFF2-40B4-BE49-F238E27FC236}">
                      <a16:creationId xmlns:a16="http://schemas.microsoft.com/office/drawing/2014/main" id="{2DC3E36C-B9FB-C570-3F3C-B79BB1878A10}"/>
                    </a:ext>
                  </a:extLst>
                </p:cNvPr>
                <p:cNvSpPr/>
                <p:nvPr/>
              </p:nvSpPr>
              <p:spPr>
                <a:xfrm>
                  <a:off x="2836156" y="1874618"/>
                  <a:ext cx="773497" cy="737183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正方形/長方形 50">
                  <a:extLst>
                    <a:ext uri="{FF2B5EF4-FFF2-40B4-BE49-F238E27FC236}">
                      <a16:creationId xmlns:a16="http://schemas.microsoft.com/office/drawing/2014/main" id="{29C0BC50-C94A-A5DF-F4BB-0FC70DA99458}"/>
                    </a:ext>
                  </a:extLst>
                </p:cNvPr>
                <p:cNvSpPr/>
                <p:nvPr/>
              </p:nvSpPr>
              <p:spPr>
                <a:xfrm>
                  <a:off x="3605914" y="2615682"/>
                  <a:ext cx="769755" cy="747268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正方形/長方形 51">
                  <a:extLst>
                    <a:ext uri="{FF2B5EF4-FFF2-40B4-BE49-F238E27FC236}">
                      <a16:creationId xmlns:a16="http://schemas.microsoft.com/office/drawing/2014/main" id="{6AF76ACF-F10C-D271-0843-B18D9C5FE13F}"/>
                    </a:ext>
                  </a:extLst>
                </p:cNvPr>
                <p:cNvSpPr/>
                <p:nvPr/>
              </p:nvSpPr>
              <p:spPr>
                <a:xfrm>
                  <a:off x="1813194" y="1099540"/>
                  <a:ext cx="1022960" cy="775079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テキスト ボックス 53">
                      <a:extLst>
                        <a:ext uri="{FF2B5EF4-FFF2-40B4-BE49-F238E27FC236}">
                          <a16:creationId xmlns:a16="http://schemas.microsoft.com/office/drawing/2014/main" id="{AF8F1165-FD4A-BBA7-4A45-C175EF61EEB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43958" y="3063944"/>
                      <a:ext cx="1016674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4000" b="1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𝑶</m:t>
                            </m:r>
                          </m:oMath>
                        </m:oMathPara>
                      </a14:m>
                      <a:endParaRPr kumimoji="1" lang="ja-JP" altLang="en-US" sz="4000" b="1" dirty="0">
                        <a:ea typeface="メイリオ" panose="020B0604030504040204" pitchFamily="50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テキスト ボックス 34">
                      <a:extLst>
                        <a:ext uri="{FF2B5EF4-FFF2-40B4-BE49-F238E27FC236}">
                          <a16:creationId xmlns:a16="http://schemas.microsoft.com/office/drawing/2014/main" id="{3127FA29-E782-66CA-676C-0596743B825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3958" y="3063944"/>
                      <a:ext cx="1016674" cy="707886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テキスト ボックス 54">
                      <a:extLst>
                        <a:ext uri="{FF2B5EF4-FFF2-40B4-BE49-F238E27FC236}">
                          <a16:creationId xmlns:a16="http://schemas.microsoft.com/office/drawing/2014/main" id="{02C4F5BB-7E4F-2D81-9068-1D926651D3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22809" y="744074"/>
                      <a:ext cx="1016674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4000" b="1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𝑶</m:t>
                            </m:r>
                          </m:oMath>
                        </m:oMathPara>
                      </a14:m>
                      <a:endParaRPr kumimoji="1" lang="ja-JP" altLang="en-US" sz="4000" b="1" dirty="0">
                        <a:ea typeface="メイリオ" panose="020B0604030504040204" pitchFamily="50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2" name="テキスト ボックス 1">
                      <a:extLst>
                        <a:ext uri="{FF2B5EF4-FFF2-40B4-BE49-F238E27FC236}">
                          <a16:creationId xmlns:a16="http://schemas.microsoft.com/office/drawing/2014/main" id="{3172416B-4C38-E03E-30D6-80381C8607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22809" y="744074"/>
                      <a:ext cx="1016674" cy="707886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81BED09D-FA2D-CF42-030C-181BD32C2A60}"/>
                    </a:ext>
                  </a:extLst>
                </p:cNvPr>
                <p:cNvSpPr txBox="1"/>
                <p:nvPr/>
              </p:nvSpPr>
              <p:spPr>
                <a:xfrm>
                  <a:off x="7104132" y="863427"/>
                  <a:ext cx="114000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chemeClr val="tx1"/>
                    </a:solidFill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81BED09D-FA2D-CF42-030C-181BD32C2A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132" y="863427"/>
                  <a:ext cx="1140005" cy="92333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713286DE-D303-C788-AB7A-B7C121E6FB18}"/>
                    </a:ext>
                  </a:extLst>
                </p:cNvPr>
                <p:cNvSpPr txBox="1"/>
                <p:nvPr/>
              </p:nvSpPr>
              <p:spPr>
                <a:xfrm>
                  <a:off x="10848763" y="4762588"/>
                  <a:ext cx="114000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chemeClr val="tx1"/>
                    </a:solidFill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713286DE-D303-C788-AB7A-B7C121E6F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8763" y="4762588"/>
                  <a:ext cx="1140005" cy="92333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4E09FC6C-04DE-BDEC-FF7A-BAD0A3265DB9}"/>
                    </a:ext>
                  </a:extLst>
                </p:cNvPr>
                <p:cNvSpPr txBox="1"/>
                <p:nvPr/>
              </p:nvSpPr>
              <p:spPr>
                <a:xfrm>
                  <a:off x="7024259" y="1521828"/>
                  <a:ext cx="1140004" cy="831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Γ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Γ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𝑐𝑎𝑝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chemeClr val="tx1"/>
                    </a:solidFill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4E09FC6C-04DE-BDEC-FF7A-BAD0A3265D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259" y="1521828"/>
                  <a:ext cx="1140004" cy="831990"/>
                </a:xfrm>
                <a:prstGeom prst="rect">
                  <a:avLst/>
                </a:prstGeom>
                <a:blipFill>
                  <a:blip r:embed="rId24"/>
                  <a:stretch>
                    <a:fillRect r="-62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6B91B923-8E48-6337-4D3B-1EDAE6274B78}"/>
                    </a:ext>
                  </a:extLst>
                </p:cNvPr>
                <p:cNvSpPr txBox="1"/>
                <p:nvPr/>
              </p:nvSpPr>
              <p:spPr>
                <a:xfrm>
                  <a:off x="10877933" y="5400957"/>
                  <a:ext cx="1140004" cy="939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Γ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𝑓𝑖𝑠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chemeClr val="tx1"/>
                    </a:solidFill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6B91B923-8E48-6337-4D3B-1EDAE6274B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7933" y="5400957"/>
                  <a:ext cx="1140004" cy="93929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A9814FC-0D7F-CB61-8577-BF64DA6F1FC0}"/>
              </a:ext>
            </a:extLst>
          </p:cNvPr>
          <p:cNvGrpSpPr/>
          <p:nvPr/>
        </p:nvGrpSpPr>
        <p:grpSpPr>
          <a:xfrm>
            <a:off x="7010629" y="4257626"/>
            <a:ext cx="4607594" cy="1559252"/>
            <a:chOff x="7047703" y="3631943"/>
            <a:chExt cx="4607594" cy="15592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25502565-044F-E23E-E320-38C3D4A0FD22}"/>
                    </a:ext>
                  </a:extLst>
                </p:cNvPr>
                <p:cNvSpPr/>
                <p:nvPr/>
              </p:nvSpPr>
              <p:spPr>
                <a:xfrm>
                  <a:off x="7047703" y="3631943"/>
                  <a:ext cx="4607594" cy="1559252"/>
                </a:xfrm>
                <a:prstGeom prst="rect">
                  <a:avLst/>
                </a:prstGeom>
                <a:solidFill>
                  <a:srgbClr val="1F8CB1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𝑛</m:t>
                            </m:r>
                            <m:r>
                              <a:rPr lang="en-US" altLang="ja-JP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,</m:t>
                            </m:r>
                            <m:r>
                              <a:rPr lang="en-US" altLang="ja-JP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𝑓𝑖𝑠</m:t>
                            </m:r>
                          </m:sub>
                        </m:sSub>
                        <m:r>
                          <a:rPr kumimoji="1"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1" lang="en-US" altLang="ja-JP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Tr</m:t>
                        </m:r>
                        <m:r>
                          <a:rPr kumimoji="1" lang="en-US" altLang="ja-JP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[</m:t>
                        </m:r>
                        <m:sSub>
                          <m:sSubPr>
                            <m:ctrlP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Γ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𝐺</m:t>
                        </m:r>
                        <m:sSub>
                          <m:sSubPr>
                            <m:ctrlPr>
                              <a:rPr lang="en-US" altLang="ja-JP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3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𝑓𝑖𝑠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ja-JP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†</m:t>
                            </m:r>
                          </m:sup>
                        </m:sSup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]</m:t>
                        </m:r>
                      </m:oMath>
                    </m:oMathPara>
                  </a14:m>
                  <a:endParaRPr kumimoji="1" lang="en-US" altLang="ja-JP" sz="3600" dirty="0">
                    <a:solidFill>
                      <a:schemeClr val="tx1"/>
                    </a:solidFill>
                    <a:ea typeface="メイリオ" panose="020B0604030504040204" pitchFamily="50" charset="-128"/>
                  </a:endParaRPr>
                </a:p>
                <a:p>
                  <a:pPr algn="ctr"/>
                  <a:endParaRPr kumimoji="1" lang="en-US" altLang="ja-JP" sz="3600" dirty="0">
                    <a:solidFill>
                      <a:schemeClr val="tx1"/>
                    </a:solidFill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25502565-044F-E23E-E320-38C3D4A0F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703" y="3631943"/>
                  <a:ext cx="4607594" cy="155925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図 5" descr="図形&#10;&#10;中程度の精度で自動的に生成された説明">
              <a:extLst>
                <a:ext uri="{FF2B5EF4-FFF2-40B4-BE49-F238E27FC236}">
                  <a16:creationId xmlns:a16="http://schemas.microsoft.com/office/drawing/2014/main" id="{FC469045-6E59-8ACE-7BAB-35B6C587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7122" y="4575175"/>
              <a:ext cx="4142857" cy="504762"/>
            </a:xfrm>
            <a:prstGeom prst="rect">
              <a:avLst/>
            </a:prstGeom>
          </p:spPr>
        </p:pic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7CBE5B-F556-0A6B-53AC-636589421B28}"/>
              </a:ext>
            </a:extLst>
          </p:cNvPr>
          <p:cNvSpPr txBox="1"/>
          <p:nvPr/>
        </p:nvSpPr>
        <p:spPr>
          <a:xfrm>
            <a:off x="6342618" y="5983080"/>
            <a:ext cx="5943617" cy="87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ja-JP" dirty="0">
                <a:solidFill>
                  <a:schemeClr val="tx1"/>
                </a:solidFill>
                <a:ea typeface="メイリオ" panose="020B0604030504040204" pitchFamily="50" charset="-128"/>
              </a:rPr>
              <a:t>G. F. Bertsch and K. Hagino, PRC 107 044615 (2023).</a:t>
            </a:r>
            <a:br>
              <a:rPr kumimoji="1" lang="en-US" altLang="ja-JP" dirty="0">
                <a:solidFill>
                  <a:schemeClr val="tx1"/>
                </a:solidFill>
                <a:ea typeface="メイリオ" panose="020B0604030504040204" pitchFamily="50" charset="-128"/>
              </a:rPr>
            </a:br>
            <a:r>
              <a:rPr kumimoji="1" lang="en-US" altLang="ja-JP" u="sng" dirty="0">
                <a:solidFill>
                  <a:schemeClr val="tx1"/>
                </a:solidFill>
                <a:ea typeface="メイリオ" panose="020B0604030504040204" pitchFamily="50" charset="-128"/>
              </a:rPr>
              <a:t>K. Uzawa</a:t>
            </a:r>
            <a:r>
              <a:rPr kumimoji="1" lang="en-US" altLang="ja-JP" dirty="0">
                <a:solidFill>
                  <a:schemeClr val="tx1"/>
                </a:solidFill>
                <a:ea typeface="メイリオ" panose="020B0604030504040204" pitchFamily="50" charset="-128"/>
              </a:rPr>
              <a:t> and K. Hagino, PRC 110 014321 (2024). </a:t>
            </a:r>
          </a:p>
        </p:txBody>
      </p:sp>
    </p:spTree>
    <p:extLst>
      <p:ext uri="{BB962C8B-B14F-4D97-AF65-F5344CB8AC3E}">
        <p14:creationId xmlns:p14="http://schemas.microsoft.com/office/powerpoint/2010/main" val="2807160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25502565-044F-E23E-E320-38C3D4A0FD22}"/>
                  </a:ext>
                </a:extLst>
              </p:cNvPr>
              <p:cNvSpPr/>
              <p:nvPr/>
            </p:nvSpPr>
            <p:spPr>
              <a:xfrm>
                <a:off x="1010422" y="1188048"/>
                <a:ext cx="5277659" cy="1559252"/>
              </a:xfrm>
              <a:prstGeom prst="rect">
                <a:avLst/>
              </a:prstGeom>
              <a:solidFill>
                <a:srgbClr val="1F8CB1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𝛼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−1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≡</m:t>
                      </m:r>
                      <m:f>
                        <m:fPr>
                          <m:ctrlPr>
                            <a:rPr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𝑛</m:t>
                              </m:r>
                              <m:r>
                                <a:rPr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3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fis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𝑛</m:t>
                              </m:r>
                              <m:r>
                                <a:rPr lang="en-US" altLang="ja-JP" sz="3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3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cap</m:t>
                              </m:r>
                            </m:sub>
                          </m:sSub>
                        </m:den>
                      </m:f>
                      <m:r>
                        <a:rPr lang="en-US" altLang="ja-JP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𝑛</m:t>
                              </m:r>
                              <m:r>
                                <a:rPr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fis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𝑛</m:t>
                              </m:r>
                              <m:r>
                                <a:rPr lang="en-US" altLang="ja-JP" sz="3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cap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en-US" altLang="ja-JP" sz="3600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25502565-044F-E23E-E320-38C3D4A0F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22" y="1188048"/>
                <a:ext cx="5277659" cy="15592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DD67B08-85EB-B7AA-7C42-AEECDC7EED63}"/>
                  </a:ext>
                </a:extLst>
              </p:cNvPr>
              <p:cNvSpPr txBox="1"/>
              <p:nvPr/>
            </p:nvSpPr>
            <p:spPr>
              <a:xfrm>
                <a:off x="125811" y="317596"/>
                <a:ext cx="6709993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b="1" dirty="0">
                    <a:ea typeface="メイリオ" panose="020B0604030504040204" pitchFamily="50" charset="-128"/>
                  </a:rPr>
                  <a:t>We focus </a:t>
                </a:r>
                <a:r>
                  <a:rPr lang="en-US" altLang="ja-JP" sz="2800" b="1" dirty="0">
                    <a:ea typeface="メイリオ" panose="020B0604030504040204" pitchFamily="50" charset="-128"/>
                  </a:rPr>
                  <a:t>the fission capture ratio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𝜶</m:t>
                        </m:r>
                      </m:e>
                      <m:sup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−</m:t>
                        </m:r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𝟏</m:t>
                        </m:r>
                      </m:sup>
                    </m:sSup>
                  </m:oMath>
                </a14:m>
                <a:endParaRPr kumimoji="1" lang="ja-JP" altLang="en-US" sz="2800" b="1" dirty="0"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DD67B08-85EB-B7AA-7C42-AEECDC7EE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11" y="317596"/>
                <a:ext cx="6709993" cy="532966"/>
              </a:xfrm>
              <a:prstGeom prst="rect">
                <a:avLst/>
              </a:prstGeom>
              <a:blipFill>
                <a:blip r:embed="rId4"/>
                <a:stretch>
                  <a:fillRect l="-1909" t="-10227" b="-29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9437A1F6-20FC-FAE4-4351-371F286B0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81" y="3559502"/>
            <a:ext cx="5312719" cy="2880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64C7AE4-90AA-BB0C-6E7E-0AB5829F019B}"/>
                  </a:ext>
                </a:extLst>
              </p:cNvPr>
              <p:cNvSpPr txBox="1"/>
              <p:nvPr/>
            </p:nvSpPr>
            <p:spPr>
              <a:xfrm>
                <a:off x="125811" y="3897334"/>
                <a:ext cx="9503580" cy="1983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kumimoji="1"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𝜶</m:t>
                        </m:r>
                      </m:e>
                      <m:sup>
                        <m:r>
                          <a:rPr kumimoji="1"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−</m:t>
                        </m:r>
                        <m:r>
                          <a:rPr kumimoji="1"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1" lang="en-US" altLang="ja-JP" sz="28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:r>
                  <a:rPr lang="en-US" altLang="ja-JP" sz="2800" b="1" dirty="0">
                    <a:ea typeface="メイリオ" panose="020B0604030504040204" pitchFamily="50" charset="-128"/>
                  </a:rPr>
                  <a:t>is a good touchstone </a:t>
                </a:r>
                <a:br>
                  <a:rPr lang="en-US" altLang="ja-JP" sz="2800" b="1" dirty="0">
                    <a:ea typeface="メイリオ" panose="020B0604030504040204" pitchFamily="50" charset="-128"/>
                  </a:rPr>
                </a:br>
                <a:r>
                  <a:rPr lang="en-US" altLang="ja-JP" sz="2800" b="1" dirty="0">
                    <a:ea typeface="メイリオ" panose="020B0604030504040204" pitchFamily="50" charset="-128"/>
                  </a:rPr>
                  <a:t>for theoretical fission models</a:t>
                </a:r>
                <a:endParaRPr kumimoji="1" lang="en-US" altLang="ja-JP" sz="28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kumimoji="1" lang="en-US" altLang="ja-JP" sz="28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In a wide energy region,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smtClean="0">
                            <a:solidFill>
                              <a:srgbClr val="F11C17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kumimoji="1" lang="en-US" altLang="ja-JP" sz="2800" b="1" i="1" smtClean="0">
                            <a:solidFill>
                              <a:srgbClr val="F11C17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𝜶</m:t>
                        </m:r>
                      </m:e>
                      <m:sup>
                        <m:r>
                          <a:rPr kumimoji="1" lang="en-US" altLang="ja-JP" sz="2800" b="1" i="1" smtClean="0">
                            <a:solidFill>
                              <a:srgbClr val="F11C17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−</m:t>
                        </m:r>
                        <m:r>
                          <a:rPr kumimoji="1" lang="en-US" altLang="ja-JP" sz="2800" b="1" i="1" smtClean="0">
                            <a:solidFill>
                              <a:srgbClr val="F11C17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𝟏</m:t>
                        </m:r>
                      </m:sup>
                    </m:sSup>
                    <m:r>
                      <a:rPr kumimoji="1" lang="en-US" altLang="ja-JP" sz="2800" b="1" i="1" smtClean="0">
                        <a:solidFill>
                          <a:srgbClr val="F11C17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~</m:t>
                    </m:r>
                    <m:r>
                      <a:rPr kumimoji="1" lang="en-US" altLang="ja-JP" sz="2800" b="1" i="1" smtClean="0">
                        <a:solidFill>
                          <a:srgbClr val="F11C17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𝟑</m:t>
                    </m:r>
                  </m:oMath>
                </a14:m>
                <a:endParaRPr kumimoji="1" lang="ja-JP" altLang="en-US" sz="2800" b="1" dirty="0"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64C7AE4-90AA-BB0C-6E7E-0AB5829F0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11" y="3897334"/>
                <a:ext cx="9503580" cy="1983235"/>
              </a:xfrm>
              <a:prstGeom prst="rect">
                <a:avLst/>
              </a:prstGeom>
              <a:blipFill>
                <a:blip r:embed="rId6"/>
                <a:stretch>
                  <a:fillRect l="-1155" b="-73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2018C2-5BFA-407E-7686-65063BAB5D54}"/>
              </a:ext>
            </a:extLst>
          </p:cNvPr>
          <p:cNvSpPr txBox="1"/>
          <p:nvPr/>
        </p:nvSpPr>
        <p:spPr>
          <a:xfrm>
            <a:off x="7381054" y="6273737"/>
            <a:ext cx="5797118" cy="584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a-DK" altLang="ja-JP" sz="2400" dirty="0"/>
              <a:t>M.S. Moore et al., PRC30 214.</a:t>
            </a:r>
            <a:endParaRPr kumimoji="1" lang="ja-JP" altLang="en-US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5562F79-2B6D-2E80-C1A6-F1D4D5FED0AE}"/>
                  </a:ext>
                </a:extLst>
              </p:cNvPr>
              <p:cNvSpPr txBox="1"/>
              <p:nvPr/>
            </p:nvSpPr>
            <p:spPr>
              <a:xfrm>
                <a:off x="5959919" y="1421869"/>
                <a:ext cx="6709993" cy="1080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ja-JP" sz="2800" b="1" dirty="0">
                                  <a:ea typeface="メイリオ" panose="020B0604030504040204" pitchFamily="50" charset="-128"/>
                                </a:rPr>
                                <m:t>we</m:t>
                              </m:r>
                              <m:r>
                                <m:rPr>
                                  <m:nor/>
                                </m:rPr>
                                <a:rPr lang="en-US" altLang="ja-JP" sz="2800" b="1" dirty="0">
                                  <a:ea typeface="メイリオ" panose="020B0604030504040204" pitchFamily="50" charset="-12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ja-JP" sz="2800" b="1" i="0" dirty="0" smtClean="0">
                                  <a:ea typeface="メイリオ" panose="020B0604030504040204" pitchFamily="50" charset="-128"/>
                                </a:rPr>
                                <m:t>can</m:t>
                              </m:r>
                              <m:r>
                                <m:rPr>
                                  <m:nor/>
                                </m:rPr>
                                <a:rPr lang="en-US" altLang="ja-JP" sz="2800" b="1" i="0" dirty="0" smtClean="0">
                                  <a:ea typeface="メイリオ" panose="020B0604030504040204" pitchFamily="50" charset="-12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ja-JP" sz="2800" b="1" dirty="0">
                                  <a:ea typeface="メイリオ" panose="020B0604030504040204" pitchFamily="50" charset="-128"/>
                                </a:rPr>
                                <m:t>calculate</m:t>
                              </m:r>
                              <m:r>
                                <m:rPr>
                                  <m:nor/>
                                </m:rPr>
                                <a:rPr lang="en-US" altLang="ja-JP" sz="2800" b="1" i="0" dirty="0" smtClean="0">
                                  <a:ea typeface="メイリオ" panose="020B0604030504040204" pitchFamily="50" charset="-128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ja-JP" sz="2800" b="1" i="1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𝜶</m:t>
                                  </m:r>
                                </m:e>
                                <m:sup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−</m:t>
                                  </m:r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𝟏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ja-JP" sz="2800" b="1" i="0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ja-JP" sz="2800" b="1" dirty="0">
                                  <a:ea typeface="メイリオ" panose="020B0604030504040204" pitchFamily="50" charset="-128"/>
                                </a:rPr>
                                <m:t>microscopically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800" b="1" dirty="0"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5562F79-2B6D-2E80-C1A6-F1D4D5FED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19" y="1421869"/>
                <a:ext cx="6709993" cy="10801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418A227-E609-B642-C385-9B6D77A0838A}"/>
                  </a:ext>
                </a:extLst>
              </p:cNvPr>
              <p:cNvSpPr txBox="1"/>
              <p:nvPr/>
            </p:nvSpPr>
            <p:spPr>
              <a:xfrm>
                <a:off x="10279613" y="3581060"/>
                <a:ext cx="1666875" cy="92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altLang="ja-JP" sz="3200" b="1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𝟐𝟑𝟓</m:t>
                              </m:r>
                            </m:sup>
                            <m:e>
                              <m:r>
                                <a:rPr lang="en-US" altLang="ja-JP" sz="2400" b="1"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sPre>
                          <m:r>
                            <m:rPr>
                              <m:nor/>
                            </m:rPr>
                            <a:rPr lang="ja-JP" altLang="en-US" sz="3200" b="1" dirty="0">
                              <a:ea typeface="メイリオ" panose="020B0604030504040204" pitchFamily="50" charset="-128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kumimoji="1" lang="ja-JP" altLang="en-US" sz="24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418A227-E609-B642-C385-9B6D77A08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613" y="3581060"/>
                <a:ext cx="1666875" cy="9214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527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, 折れ線グラフ&#10;&#10;自動的に生成された説明">
            <a:extLst>
              <a:ext uri="{FF2B5EF4-FFF2-40B4-BE49-F238E27FC236}">
                <a16:creationId xmlns:a16="http://schemas.microsoft.com/office/drawing/2014/main" id="{D0BEBF0A-B0E1-A61D-946B-8542A0C81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5" y="3256500"/>
            <a:ext cx="4805757" cy="3604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8342617-9F62-BA44-7490-C0CDC380C1A8}"/>
                  </a:ext>
                </a:extLst>
              </p:cNvPr>
              <p:cNvSpPr txBox="1"/>
              <p:nvPr/>
            </p:nvSpPr>
            <p:spPr>
              <a:xfrm>
                <a:off x="180315" y="244864"/>
                <a:ext cx="10188247" cy="657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b="1" u="sng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Application to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ja-JP" sz="3200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PrePr>
                      <m:sub/>
                      <m:sup>
                        <m:r>
                          <a:rPr lang="en-US" altLang="ja-JP" sz="3200" b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𝟐𝟑𝟓</m:t>
                        </m:r>
                      </m:sup>
                      <m:e>
                        <m:r>
                          <a:rPr lang="en-US" altLang="ja-JP" sz="3200" b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</m:sPre>
                    <m:r>
                      <a:rPr lang="en-US" altLang="ja-JP" sz="3200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200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3200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3200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ja-JP" sz="3200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3200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8342617-9F62-BA44-7490-C0CDC380C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15" y="244864"/>
                <a:ext cx="10188247" cy="657296"/>
              </a:xfrm>
              <a:prstGeom prst="rect">
                <a:avLst/>
              </a:prstGeom>
              <a:blipFill>
                <a:blip r:embed="rId4"/>
                <a:stretch>
                  <a:fillRect l="-1556" t="-4630" b="-259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3F9AFE4-5707-B7B7-5893-2C151A70C80F}"/>
              </a:ext>
            </a:extLst>
          </p:cNvPr>
          <p:cNvSpPr/>
          <p:nvPr/>
        </p:nvSpPr>
        <p:spPr>
          <a:xfrm>
            <a:off x="267905" y="1135449"/>
            <a:ext cx="8947116" cy="1314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24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C228503E-72CC-12C5-608D-8BD339E23A77}"/>
                  </a:ext>
                </a:extLst>
              </p:cNvPr>
              <p:cNvSpPr/>
              <p:nvPr/>
            </p:nvSpPr>
            <p:spPr>
              <a:xfrm>
                <a:off x="180315" y="994487"/>
                <a:ext cx="10630056" cy="14038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28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Solve </a:t>
                </a:r>
                <a:r>
                  <a:rPr lang="en-US" altLang="ja-JP" sz="2800" b="1" dirty="0" err="1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Skyrme</a:t>
                </a:r>
                <a:r>
                  <a:rPr lang="en-US" altLang="ja-JP" sz="28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-Hartree-</a:t>
                </a:r>
                <a:r>
                  <a:rPr lang="en-US" altLang="ja-JP" sz="2800" b="1" dirty="0" err="1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Fock</a:t>
                </a:r>
                <a:r>
                  <a:rPr lang="en-US" altLang="ja-JP" sz="28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equation for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ja-JP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PrePr>
                      <m:sub/>
                      <m:sup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236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sPre>
                  </m:oMath>
                </a14:m>
                <a:r>
                  <a:rPr lang="en-US" altLang="ja-JP" sz="28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(with UNEDF1)</a:t>
                </a:r>
                <a:br>
                  <a:rPr lang="en-US" altLang="ja-JP" sz="28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</a:br>
                <a:r>
                  <a:rPr lang="ja-JP" altLang="en-US" sz="28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⇒ </a:t>
                </a:r>
                <a:r>
                  <a:rPr lang="en-US" altLang="ja-JP" sz="28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Calculate </a:t>
                </a:r>
                <a:r>
                  <a:rPr lang="en-US" altLang="ja-JP" sz="2800" b="1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fission b</a:t>
                </a:r>
                <a:r>
                  <a:rPr kumimoji="1" lang="en-US" altLang="ja-JP" sz="2800" b="1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arrier</a:t>
                </a:r>
                <a:r>
                  <a:rPr lang="en-US" altLang="ja-JP" sz="28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and </a:t>
                </a:r>
                <a:r>
                  <a:rPr kumimoji="1" lang="en-US" altLang="ja-JP" sz="2800" b="1" dirty="0">
                    <a:solidFill>
                      <a:srgbClr val="FF0000"/>
                    </a:solidFill>
                    <a:ea typeface="メイリオ" panose="020B0604030504040204" pitchFamily="50" charset="-128"/>
                  </a:rPr>
                  <a:t>particle-hole</a:t>
                </a:r>
                <a:r>
                  <a:rPr kumimoji="1" lang="en-US" altLang="ja-JP" sz="2800" b="1" dirty="0"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2800" b="1" dirty="0">
                    <a:solidFill>
                      <a:srgbClr val="F11C17"/>
                    </a:solidFill>
                    <a:ea typeface="メイリオ" panose="020B0604030504040204" pitchFamily="50" charset="-128"/>
                  </a:rPr>
                  <a:t>excited states</a:t>
                </a:r>
                <a:endParaRPr lang="en-US" altLang="ja-JP" sz="28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C228503E-72CC-12C5-608D-8BD339E23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15" y="994487"/>
                <a:ext cx="10630056" cy="1403871"/>
              </a:xfrm>
              <a:prstGeom prst="rect">
                <a:avLst/>
              </a:prstGeom>
              <a:blipFill>
                <a:blip r:embed="rId5"/>
                <a:stretch>
                  <a:fillRect l="-1205" r="-574" b="-1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EEA289D-D6F1-CC65-2CBA-C37E417D6E93}"/>
              </a:ext>
            </a:extLst>
          </p:cNvPr>
          <p:cNvSpPr txBox="1"/>
          <p:nvPr/>
        </p:nvSpPr>
        <p:spPr>
          <a:xfrm>
            <a:off x="1114724" y="5646732"/>
            <a:ext cx="2218253" cy="539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kumimoji="1" lang="ja-JP" altLang="en-US" sz="2800" b="1" dirty="0"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8C4CDF-4C1B-5382-69BA-E1B9445F199A}"/>
              </a:ext>
            </a:extLst>
          </p:cNvPr>
          <p:cNvSpPr txBox="1"/>
          <p:nvPr/>
        </p:nvSpPr>
        <p:spPr>
          <a:xfrm>
            <a:off x="1080516" y="6729796"/>
            <a:ext cx="2218253" cy="539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kumimoji="1" lang="ja-JP" altLang="en-US" sz="2800" b="1" dirty="0"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058461-834C-F20A-1F6C-7F16D624A88C}"/>
              </a:ext>
            </a:extLst>
          </p:cNvPr>
          <p:cNvSpPr txBox="1"/>
          <p:nvPr/>
        </p:nvSpPr>
        <p:spPr>
          <a:xfrm>
            <a:off x="3187658" y="6729796"/>
            <a:ext cx="2218253" cy="539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ja-JP" sz="2800" b="1" dirty="0">
              <a:ea typeface="メイリオ" panose="020B0604030504040204" pitchFamily="50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C3D3D20-7BFA-035E-48A0-7CC27B2AF278}"/>
              </a:ext>
            </a:extLst>
          </p:cNvPr>
          <p:cNvSpPr/>
          <p:nvPr/>
        </p:nvSpPr>
        <p:spPr>
          <a:xfrm>
            <a:off x="1274909" y="3460797"/>
            <a:ext cx="831699" cy="555410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C20BD629-8804-2196-79BF-76E98AB6F0A4}"/>
              </a:ext>
            </a:extLst>
          </p:cNvPr>
          <p:cNvSpPr/>
          <p:nvPr/>
        </p:nvSpPr>
        <p:spPr>
          <a:xfrm>
            <a:off x="3298769" y="3735448"/>
            <a:ext cx="1086800" cy="640008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EF6E6E4-DB21-F40F-E8BE-B34C65AB12B0}"/>
              </a:ext>
            </a:extLst>
          </p:cNvPr>
          <p:cNvSpPr txBox="1"/>
          <p:nvPr/>
        </p:nvSpPr>
        <p:spPr>
          <a:xfrm>
            <a:off x="568788" y="2773383"/>
            <a:ext cx="526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b="1" dirty="0">
                <a:solidFill>
                  <a:srgbClr val="0070C0"/>
                </a:solidFill>
                <a:ea typeface="メイリオ" panose="020B0604030504040204" pitchFamily="50" charset="-128"/>
              </a:rPr>
              <a:t>fission b</a:t>
            </a:r>
            <a:r>
              <a:rPr kumimoji="1" lang="en-US" altLang="ja-JP" sz="2400" b="1" dirty="0">
                <a:solidFill>
                  <a:srgbClr val="0070C0"/>
                </a:solidFill>
                <a:ea typeface="メイリオ" panose="020B0604030504040204" pitchFamily="50" charset="-128"/>
              </a:rPr>
              <a:t>arrier </a:t>
            </a:r>
            <a:r>
              <a:rPr lang="ja-JP" altLang="en-US" sz="2000" b="1" dirty="0">
                <a:ea typeface="メイリオ" panose="020B0604030504040204" pitchFamily="50" charset="-128"/>
              </a:rPr>
              <a:t>＆</a:t>
            </a:r>
            <a:r>
              <a:rPr kumimoji="1" lang="en-US" altLang="ja-JP" sz="2400" b="1" dirty="0">
                <a:ea typeface="メイリオ" panose="020B0604030504040204" pitchFamily="50" charset="-128"/>
              </a:rPr>
              <a:t> </a:t>
            </a:r>
            <a:r>
              <a:rPr kumimoji="1" lang="en-US" altLang="ja-JP" sz="2400" b="1" dirty="0">
                <a:solidFill>
                  <a:srgbClr val="F11C17"/>
                </a:solidFill>
                <a:ea typeface="メイリオ" panose="020B0604030504040204" pitchFamily="50" charset="-128"/>
              </a:rPr>
              <a:t>excited states</a:t>
            </a:r>
            <a:endParaRPr kumimoji="1" lang="ja-JP" altLang="en-US" sz="2400" b="1" dirty="0"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6E36959D-353E-92A8-39C9-D30983D97123}"/>
                  </a:ext>
                </a:extLst>
              </p:cNvPr>
              <p:cNvSpPr/>
              <p:nvPr/>
            </p:nvSpPr>
            <p:spPr>
              <a:xfrm>
                <a:off x="5135634" y="4016207"/>
                <a:ext cx="6788461" cy="14038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sz="26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Double humped barrier structure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sz="26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Excited states are included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𝑬</m:t>
                        </m:r>
                      </m:e>
                      <m:sub>
                        <m:r>
                          <a:rPr lang="en-US" altLang="ja-JP" sz="2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𝐦𝐚𝐱</m:t>
                        </m:r>
                      </m:sub>
                    </m:sSub>
                  </m:oMath>
                </a14:m>
                <a:br>
                  <a:rPr lang="en-US" altLang="ja-JP" sz="26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600" b="1" dirty="0">
                            <a:solidFill>
                              <a:schemeClr val="tx1"/>
                            </a:solidFill>
                            <a:ea typeface="メイリオ" panose="020B0604030504040204" pitchFamily="50" charset="-128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altLang="ja-JP" sz="2600" b="1" dirty="0">
                            <a:solidFill>
                              <a:schemeClr val="tx1"/>
                            </a:solidFill>
                            <a:ea typeface="メイリオ" panose="020B0604030504040204" pitchFamily="50" charset="-128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600" b="1" dirty="0">
                            <a:solidFill>
                              <a:schemeClr val="tx1"/>
                            </a:solidFill>
                            <a:ea typeface="メイリオ" panose="020B0604030504040204" pitchFamily="50" charset="-128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altLang="ja-JP" sz="2600" b="1" dirty="0">
                            <a:solidFill>
                              <a:schemeClr val="tx1"/>
                            </a:solidFill>
                            <a:ea typeface="メイリオ" panose="020B0604030504040204" pitchFamily="50" charset="-128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600" b="1" dirty="0">
                            <a:solidFill>
                              <a:schemeClr val="tx1"/>
                            </a:solidFill>
                            <a:ea typeface="メイリオ" panose="020B0604030504040204" pitchFamily="50" charset="-128"/>
                          </a:rPr>
                          <m:t>left</m:t>
                        </m:r>
                        <m:r>
                          <m:rPr>
                            <m:nor/>
                          </m:rPr>
                          <a:rPr lang="en-US" altLang="ja-JP" sz="2600" b="1" dirty="0">
                            <a:solidFill>
                              <a:schemeClr val="tx1"/>
                            </a:solidFill>
                            <a:ea typeface="メイリオ" panose="020B0604030504040204" pitchFamily="50" charset="-128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600" b="1" dirty="0">
                            <a:solidFill>
                              <a:schemeClr val="tx1"/>
                            </a:solidFill>
                            <a:ea typeface="メイリオ" panose="020B0604030504040204" pitchFamily="50" charset="-128"/>
                          </a:rPr>
                          <m:t>figure</m:t>
                        </m:r>
                        <m:r>
                          <m:rPr>
                            <m:nor/>
                          </m:rPr>
                          <a:rPr lang="en-US" altLang="ja-JP" sz="2600" b="1" i="0" dirty="0" smtClean="0">
                            <a:solidFill>
                              <a:schemeClr val="tx1"/>
                            </a:solidFill>
                            <a:ea typeface="メイリオ" panose="020B0604030504040204" pitchFamily="50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ja-JP" sz="2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𝐦𝐚𝐱</m:t>
                            </m:r>
                          </m:sub>
                        </m:sSub>
                        <m:r>
                          <a:rPr lang="en-US" altLang="ja-JP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=</m:t>
                        </m:r>
                        <m:r>
                          <a:rPr lang="en-US" altLang="ja-JP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𝟕</m:t>
                        </m:r>
                        <m:r>
                          <a:rPr lang="en-US" altLang="ja-JP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.</m:t>
                        </m:r>
                        <m:r>
                          <a:rPr lang="en-US" altLang="ja-JP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𝟓</m:t>
                        </m:r>
                        <m:r>
                          <a:rPr lang="en-US" altLang="ja-JP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 </m:t>
                        </m:r>
                        <m:r>
                          <a:rPr lang="en-US" altLang="ja-JP" sz="2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𝐌𝐞𝐕</m:t>
                        </m:r>
                        <m:r>
                          <m:rPr>
                            <m:nor/>
                          </m:rPr>
                          <a:rPr lang="en-US" altLang="ja-JP" sz="2600" b="1" dirty="0">
                            <a:solidFill>
                              <a:schemeClr val="tx1"/>
                            </a:solidFill>
                            <a:ea typeface="メイリオ" panose="020B0604030504040204" pitchFamily="50" charset="-128"/>
                          </a:rPr>
                          <m:t> </m:t>
                        </m:r>
                      </m:e>
                    </m:d>
                  </m:oMath>
                </a14:m>
                <a:endParaRPr lang="en-US" altLang="ja-JP" sz="26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6E36959D-353E-92A8-39C9-D30983D971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634" y="4016207"/>
                <a:ext cx="6788461" cy="1403871"/>
              </a:xfrm>
              <a:prstGeom prst="rect">
                <a:avLst/>
              </a:prstGeom>
              <a:blipFill>
                <a:blip r:embed="rId6"/>
                <a:stretch>
                  <a:fillRect l="-1346" t="-11739" b="-82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264A70-5C4F-FC1C-8A36-8AD70DF2AB05}"/>
              </a:ext>
            </a:extLst>
          </p:cNvPr>
          <p:cNvSpPr txBox="1"/>
          <p:nvPr/>
        </p:nvSpPr>
        <p:spPr>
          <a:xfrm>
            <a:off x="1370421" y="4098319"/>
            <a:ext cx="64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dirty="0">
                <a:ea typeface="メイリオ" panose="020B0604030504040204" pitchFamily="50" charset="-128"/>
              </a:rPr>
              <a:t>1st</a:t>
            </a:r>
            <a:endParaRPr kumimoji="1" lang="ja-JP" altLang="en-US" sz="2400" b="1" dirty="0"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F8F72C-1F89-D0EB-C10E-CFF7681226BE}"/>
              </a:ext>
            </a:extLst>
          </p:cNvPr>
          <p:cNvSpPr txBox="1"/>
          <p:nvPr/>
        </p:nvSpPr>
        <p:spPr>
          <a:xfrm>
            <a:off x="3521832" y="4430010"/>
            <a:ext cx="77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dirty="0">
                <a:ea typeface="メイリオ" panose="020B0604030504040204" pitchFamily="50" charset="-128"/>
              </a:rPr>
              <a:t>2nd</a:t>
            </a:r>
            <a:endParaRPr kumimoji="1" lang="ja-JP" altLang="en-US" sz="2400" b="1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3858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6649F13B-E09A-ADAC-3A7B-9D4E1AA33571}"/>
                  </a:ext>
                </a:extLst>
              </p:cNvPr>
              <p:cNvSpPr/>
              <p:nvPr/>
            </p:nvSpPr>
            <p:spPr>
              <a:xfrm>
                <a:off x="2498826" y="1726860"/>
                <a:ext cx="7194348" cy="992323"/>
              </a:xfrm>
              <a:prstGeom prst="rect">
                <a:avLst/>
              </a:prstGeom>
              <a:solidFill>
                <a:srgbClr val="009999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𝑯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𝒊𝒋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=⟨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𝑸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,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𝑬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accPr>
                          <m:e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𝑯</m:t>
                            </m:r>
                          </m:e>
                        </m:acc>
                      </m:e>
                    </m:d>
                    <m:sSup>
                      <m:sSup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𝑸</m:t>
                        </m:r>
                      </m:e>
                      <m:sup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′</m:t>
                        </m:r>
                      </m:sup>
                    </m:sSup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,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𝑬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′⟩</m:t>
                    </m:r>
                  </m:oMath>
                </a14:m>
                <a:r>
                  <a:rPr lang="en-US" altLang="ja-JP" sz="28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𝑵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𝒊𝒋</m:t>
                        </m:r>
                      </m:sub>
                    </m:sSub>
                    <m:r>
                      <a:rPr lang="en-US" altLang="ja-JP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=⟨</m:t>
                    </m:r>
                    <m:r>
                      <a:rPr lang="en-US" altLang="ja-JP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𝑸</m:t>
                    </m:r>
                    <m:r>
                      <a:rPr lang="en-US" altLang="ja-JP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,</m:t>
                    </m:r>
                    <m:r>
                      <a:rPr lang="en-US" altLang="ja-JP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𝑬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|</m:t>
                    </m:r>
                    <m:sSup>
                      <m:sSupPr>
                        <m:ctrlP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𝑸</m:t>
                        </m:r>
                      </m:e>
                      <m:sup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′</m:t>
                        </m:r>
                      </m:sup>
                    </m:sSup>
                    <m:r>
                      <a:rPr lang="en-US" altLang="ja-JP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,</m:t>
                    </m:r>
                    <m:r>
                      <a:rPr lang="en-US" altLang="ja-JP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𝑬</m:t>
                    </m:r>
                    <m:r>
                      <a:rPr lang="en-US" altLang="ja-JP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′⟩</m:t>
                    </m:r>
                  </m:oMath>
                </a14:m>
                <a:r>
                  <a:rPr lang="en-US" altLang="ja-JP" sz="28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6649F13B-E09A-ADAC-3A7B-9D4E1AA33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826" y="1726860"/>
                <a:ext cx="7194348" cy="992323"/>
              </a:xfrm>
              <a:prstGeom prst="rect">
                <a:avLst/>
              </a:prstGeom>
              <a:blipFill>
                <a:blip r:embed="rId6"/>
                <a:stretch>
                  <a:fillRect b="-18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EE2E60-493B-6DFF-405F-172F0F7457D6}"/>
              </a:ext>
            </a:extLst>
          </p:cNvPr>
          <p:cNvSpPr txBox="1"/>
          <p:nvPr/>
        </p:nvSpPr>
        <p:spPr>
          <a:xfrm>
            <a:off x="227764" y="2893355"/>
            <a:ext cx="12186658" cy="126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880"/>
              </a:lnSpc>
              <a:buFont typeface="Wingdings" panose="05000000000000000000" pitchFamily="2" charset="2"/>
              <a:buChar char="ü"/>
            </a:pPr>
            <a: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As residual interactions, we apply </a:t>
            </a:r>
            <a:b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</a:br>
            <a:r>
              <a:rPr lang="en-US" altLang="ja-JP" sz="2400" b="1" dirty="0">
                <a:solidFill>
                  <a:srgbClr val="F11C17"/>
                </a:solidFill>
                <a:ea typeface="メイリオ" panose="020B0604030504040204" pitchFamily="50" charset="-128"/>
              </a:rPr>
              <a:t>constant pairing</a:t>
            </a:r>
            <a: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 interaction and </a:t>
            </a:r>
            <a:r>
              <a:rPr lang="en-US" altLang="ja-JP" sz="2400" b="1" dirty="0">
                <a:solidFill>
                  <a:srgbClr val="F11C17"/>
                </a:solidFill>
                <a:ea typeface="メイリオ" panose="020B0604030504040204" pitchFamily="50" charset="-128"/>
              </a:rPr>
              <a:t>random particle-hole </a:t>
            </a:r>
            <a:r>
              <a:rPr lang="en-US" altLang="ja-JP" sz="2400" b="1" dirty="0">
                <a:ea typeface="メイリオ" panose="020B0604030504040204" pitchFamily="50" charset="-128"/>
              </a:rPr>
              <a:t>interaction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08F546-EAE0-C219-E040-67F73D54623C}"/>
              </a:ext>
            </a:extLst>
          </p:cNvPr>
          <p:cNvSpPr txBox="1"/>
          <p:nvPr/>
        </p:nvSpPr>
        <p:spPr>
          <a:xfrm>
            <a:off x="180315" y="244864"/>
            <a:ext cx="1018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GCM calculation</a:t>
            </a:r>
            <a:endParaRPr kumimoji="1" lang="ja-JP" altLang="en-US" sz="3200" b="1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E977F6E-7F4E-C6ED-53D7-2DF7A97F784D}"/>
                  </a:ext>
                </a:extLst>
              </p:cNvPr>
              <p:cNvSpPr txBox="1"/>
              <p:nvPr/>
            </p:nvSpPr>
            <p:spPr>
              <a:xfrm>
                <a:off x="227764" y="1022651"/>
                <a:ext cx="12186658" cy="67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488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sz="26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Calculate Hamiltonian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𝑯</m:t>
                        </m:r>
                      </m:e>
                      <m:sub>
                        <m:r>
                          <a:rPr lang="en-US" altLang="ja-JP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altLang="ja-JP" sz="26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 and overlap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6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𝑵</m:t>
                        </m:r>
                      </m:e>
                      <m:sub>
                        <m:r>
                          <a:rPr lang="en-US" altLang="ja-JP" sz="26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altLang="ja-JP" sz="26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(GCM)             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E977F6E-7F4E-C6ED-53D7-2DF7A97F7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4" y="1022651"/>
                <a:ext cx="12186658" cy="673133"/>
              </a:xfrm>
              <a:prstGeom prst="rect">
                <a:avLst/>
              </a:prstGeom>
              <a:blipFill>
                <a:blip r:embed="rId7"/>
                <a:stretch>
                  <a:fillRect l="-750" b="-163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E6255B8-FB17-E5A4-42FE-14A206BD8C3B}"/>
              </a:ext>
            </a:extLst>
          </p:cNvPr>
          <p:cNvSpPr/>
          <p:nvPr/>
        </p:nvSpPr>
        <p:spPr>
          <a:xfrm>
            <a:off x="2498826" y="4314402"/>
            <a:ext cx="8518362" cy="1520947"/>
          </a:xfrm>
          <a:prstGeom prst="rect">
            <a:avLst/>
          </a:prstGeom>
          <a:solidFill>
            <a:srgbClr val="FF5533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880"/>
              </a:lnSpc>
            </a:pPr>
            <a:endParaRPr lang="en-US" altLang="ja-JP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6835573-E2EA-E0F5-6ED9-D61457266F00}"/>
              </a:ext>
            </a:extLst>
          </p:cNvPr>
          <p:cNvGrpSpPr/>
          <p:nvPr/>
        </p:nvGrpSpPr>
        <p:grpSpPr>
          <a:xfrm>
            <a:off x="3210987" y="4553668"/>
            <a:ext cx="5521435" cy="457143"/>
            <a:chOff x="3282009" y="3875121"/>
            <a:chExt cx="5521435" cy="457143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9A6E34A0-3393-F91D-027A-480443CE4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009" y="3875121"/>
              <a:ext cx="2771429" cy="457143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2D910220-1F98-4601-423E-525BD030B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158" y="3882752"/>
              <a:ext cx="2514286" cy="428571"/>
            </a:xfrm>
            <a:prstGeom prst="rect">
              <a:avLst/>
            </a:prstGeom>
          </p:spPr>
        </p:pic>
      </p:grpSp>
      <p:pic>
        <p:nvPicPr>
          <p:cNvPr id="10" name="図 9" descr="図形&#10;&#10;中程度の精度で自動的に生成された説明">
            <a:extLst>
              <a:ext uri="{FF2B5EF4-FFF2-40B4-BE49-F238E27FC236}">
                <a16:creationId xmlns:a16="http://schemas.microsoft.com/office/drawing/2014/main" id="{639E9F7B-2885-5160-3FDE-59067D5161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81" y="5147813"/>
            <a:ext cx="4085714" cy="542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F70764-FB24-A883-8A24-CEC48D840A74}"/>
                  </a:ext>
                </a:extLst>
              </p:cNvPr>
              <p:cNvSpPr txBox="1"/>
              <p:nvPr/>
            </p:nvSpPr>
            <p:spPr>
              <a:xfrm>
                <a:off x="7475279" y="5034721"/>
                <a:ext cx="4085714" cy="655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880"/>
                  </a:lnSpc>
                </a:pPr>
                <a:r>
                  <a:rPr lang="en-US" altLang="ja-JP" sz="240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𝑟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is a random number)             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F70764-FB24-A883-8A24-CEC48D840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279" y="5034721"/>
                <a:ext cx="4085714" cy="655949"/>
              </a:xfrm>
              <a:prstGeom prst="rect">
                <a:avLst/>
              </a:prstGeom>
              <a:blipFill>
                <a:blip r:embed="rId11"/>
                <a:stretch>
                  <a:fillRect l="-2239" r="-14030" b="-175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643473-D3FA-0525-88D4-61F59F887419}"/>
              </a:ext>
            </a:extLst>
          </p:cNvPr>
          <p:cNvSpPr txBox="1"/>
          <p:nvPr/>
        </p:nvSpPr>
        <p:spPr>
          <a:xfrm>
            <a:off x="522635" y="5972351"/>
            <a:ext cx="12186658" cy="64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US" altLang="ja-JP" sz="2400" b="1" dirty="0">
                <a:ea typeface="メイリオ" panose="020B0604030504040204" pitchFamily="50" charset="-128"/>
              </a:rPr>
              <a:t>Due to the randomness, w</a:t>
            </a:r>
            <a: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e have to take an ensemble average </a:t>
            </a:r>
          </a:p>
        </p:txBody>
      </p:sp>
    </p:spTree>
    <p:extLst>
      <p:ext uri="{BB962C8B-B14F-4D97-AF65-F5344CB8AC3E}">
        <p14:creationId xmlns:p14="http://schemas.microsoft.com/office/powerpoint/2010/main" val="3933429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4EE2E60-493B-6DFF-405F-172F0F7457D6}"/>
                  </a:ext>
                </a:extLst>
              </p:cNvPr>
              <p:cNvSpPr txBox="1"/>
              <p:nvPr/>
            </p:nvSpPr>
            <p:spPr>
              <a:xfrm>
                <a:off x="227764" y="2050645"/>
                <a:ext cx="12186658" cy="984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600" b="1" i="1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ja-JP" sz="2600" b="1" i="1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𝜶</m:t>
                        </m:r>
                      </m:e>
                      <m:sup>
                        <m:r>
                          <a:rPr lang="en-US" altLang="ja-JP" sz="2600" b="1" i="1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−</m:t>
                        </m:r>
                        <m:r>
                          <a:rPr lang="en-US" altLang="ja-JP" sz="2600" b="1" i="1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𝟏</m:t>
                        </m:r>
                      </m:sup>
                    </m:sSup>
                    <m:r>
                      <a:rPr lang="en-US" altLang="ja-JP" sz="2600" b="1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sSub>
                      <m:sSubPr>
                        <m:ctrlPr>
                          <a:rPr lang="en-US" altLang="ja-JP" sz="2600" b="1" i="1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600" b="1" i="1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𝝈</m:t>
                        </m:r>
                      </m:e>
                      <m:sub>
                        <m:r>
                          <a:rPr lang="en-US" altLang="ja-JP" sz="2600" b="1" i="1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𝒇𝒊𝒔</m:t>
                        </m:r>
                      </m:sub>
                    </m:sSub>
                    <m:r>
                      <a:rPr lang="en-US" altLang="ja-JP" sz="2600" b="1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/</m:t>
                    </m:r>
                    <m:sSub>
                      <m:sSubPr>
                        <m:ctrlPr>
                          <a:rPr lang="en-US" altLang="ja-JP" sz="2600" b="1" i="1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600" b="1" i="1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𝝈</m:t>
                        </m:r>
                      </m:e>
                      <m:sub>
                        <m:r>
                          <a:rPr lang="en-US" altLang="ja-JP" sz="2600" b="1" i="1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𝒄𝒂𝒑</m:t>
                        </m:r>
                      </m:sub>
                    </m:sSub>
                    <m:r>
                      <a:rPr lang="en-US" altLang="ja-JP" sz="2600" b="1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2600" b="1" dirty="0">
                    <a:ea typeface="メイリオ" panose="020B0604030504040204" pitchFamily="50" charset="-128"/>
                  </a:rPr>
                  <a:t> is known to be insensitive </a:t>
                </a:r>
                <a:br>
                  <a:rPr lang="en-US" altLang="ja-JP" sz="2600" b="1" dirty="0">
                    <a:ea typeface="メイリオ" panose="020B0604030504040204" pitchFamily="50" charset="-128"/>
                  </a:rPr>
                </a:br>
                <a:r>
                  <a:rPr lang="en-US" altLang="ja-JP" sz="2600" b="1" dirty="0">
                    <a:ea typeface="メイリオ" panose="020B0604030504040204" pitchFamily="50" charset="-128"/>
                  </a:rPr>
                  <a:t>to the fission 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600" b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𝚪</m:t>
                        </m:r>
                      </m:e>
                      <m:sub>
                        <m:r>
                          <a:rPr lang="en-US" altLang="ja-JP" sz="26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𝒇𝒊𝒔</m:t>
                        </m:r>
                      </m:sub>
                    </m:sSub>
                  </m:oMath>
                </a14:m>
                <a:r>
                  <a:rPr lang="en-US" altLang="ja-JP" sz="26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(fixed to 125 </a:t>
                </a:r>
                <a:r>
                  <a:rPr lang="en-US" altLang="ja-JP" sz="2600" b="1" dirty="0">
                    <a:ea typeface="メイリオ" panose="020B0604030504040204" pitchFamily="50" charset="-128"/>
                  </a:rPr>
                  <a:t>k</a:t>
                </a:r>
                <a:r>
                  <a:rPr lang="en-US" altLang="ja-JP" sz="26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eV) 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4EE2E60-493B-6DFF-405F-172F0F745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4" y="2050645"/>
                <a:ext cx="12186658" cy="984500"/>
              </a:xfrm>
              <a:prstGeom prst="rect">
                <a:avLst/>
              </a:prstGeom>
              <a:blipFill>
                <a:blip r:embed="rId3"/>
                <a:stretch>
                  <a:fillRect t="-4321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08F546-EAE0-C219-E040-67F73D54623C}"/>
              </a:ext>
            </a:extLst>
          </p:cNvPr>
          <p:cNvSpPr txBox="1"/>
          <p:nvPr/>
        </p:nvSpPr>
        <p:spPr>
          <a:xfrm>
            <a:off x="180315" y="244864"/>
            <a:ext cx="1018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Decay widths</a:t>
            </a:r>
            <a:endParaRPr kumimoji="1" lang="ja-JP" altLang="en-US" sz="3200" b="1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E977F6E-7F4E-C6ED-53D7-2DF7A97F784D}"/>
                  </a:ext>
                </a:extLst>
              </p:cNvPr>
              <p:cNvSpPr txBox="1"/>
              <p:nvPr/>
            </p:nvSpPr>
            <p:spPr>
              <a:xfrm>
                <a:off x="227764" y="1022651"/>
                <a:ext cx="12186658" cy="928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𝚪</m:t>
                        </m:r>
                      </m:e>
                      <m:sub>
                        <m:r>
                          <a:rPr lang="en-US" altLang="ja-JP" sz="2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en-US" altLang="ja-JP" sz="26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600" b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𝚪</m:t>
                        </m:r>
                      </m:e>
                      <m:sub>
                        <m:r>
                          <a:rPr lang="en-US" altLang="ja-JP" sz="26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𝒄𝒂𝒑</m:t>
                        </m:r>
                      </m:sub>
                    </m:sSub>
                  </m:oMath>
                </a14:m>
                <a:r>
                  <a:rPr lang="en-US" altLang="ja-JP" sz="26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are fitted to empirical values </a:t>
                </a:r>
                <a:br>
                  <a:rPr lang="en-US" altLang="ja-JP" sz="26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</a:br>
                <a:r>
                  <a:rPr lang="en-US" altLang="ja-JP" sz="26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in the RIPL library             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E977F6E-7F4E-C6ED-53D7-2DF7A97F7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4" y="1022651"/>
                <a:ext cx="12186658" cy="928396"/>
              </a:xfrm>
              <a:prstGeom prst="rect">
                <a:avLst/>
              </a:prstGeom>
              <a:blipFill>
                <a:blip r:embed="rId4"/>
                <a:stretch>
                  <a:fillRect t="-6579" b="-151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 descr="グラフ, 折れ線グラフ&#10;&#10;自動的に生成された説明">
            <a:extLst>
              <a:ext uri="{FF2B5EF4-FFF2-40B4-BE49-F238E27FC236}">
                <a16:creationId xmlns:a16="http://schemas.microsoft.com/office/drawing/2014/main" id="{46C65536-0721-8551-39CF-F0B2B0F4F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2"/>
          <a:stretch/>
        </p:blipFill>
        <p:spPr>
          <a:xfrm>
            <a:off x="371256" y="3161718"/>
            <a:ext cx="4766971" cy="366485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859CD25-5A38-9395-8A28-CC803F33671B}"/>
              </a:ext>
            </a:extLst>
          </p:cNvPr>
          <p:cNvSpPr txBox="1"/>
          <p:nvPr/>
        </p:nvSpPr>
        <p:spPr>
          <a:xfrm>
            <a:off x="6342618" y="5983080"/>
            <a:ext cx="5943617" cy="87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ja-JP" dirty="0">
                <a:solidFill>
                  <a:schemeClr val="tx1"/>
                </a:solidFill>
                <a:ea typeface="メイリオ" panose="020B0604030504040204" pitchFamily="50" charset="-128"/>
              </a:rPr>
              <a:t>G. F. Bertsch and K. Hagino, PRC 107 044615 (2023).</a:t>
            </a:r>
            <a:br>
              <a:rPr kumimoji="1" lang="en-US" altLang="ja-JP" dirty="0">
                <a:solidFill>
                  <a:schemeClr val="tx1"/>
                </a:solidFill>
                <a:ea typeface="メイリオ" panose="020B0604030504040204" pitchFamily="50" charset="-128"/>
              </a:rPr>
            </a:br>
            <a:r>
              <a:rPr kumimoji="1" lang="en-US" altLang="ja-JP" u="sng" dirty="0">
                <a:solidFill>
                  <a:schemeClr val="tx1"/>
                </a:solidFill>
                <a:ea typeface="メイリオ" panose="020B0604030504040204" pitchFamily="50" charset="-128"/>
              </a:rPr>
              <a:t>K. Uzawa</a:t>
            </a:r>
            <a:r>
              <a:rPr kumimoji="1" lang="en-US" altLang="ja-JP" dirty="0">
                <a:solidFill>
                  <a:schemeClr val="tx1"/>
                </a:solidFill>
                <a:ea typeface="メイリオ" panose="020B0604030504040204" pitchFamily="50" charset="-128"/>
              </a:rPr>
              <a:t> and K. Hagino, PRC 108 024319 (2024). 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DDB352C-9D14-5326-FF51-BF2016BEAD37}"/>
              </a:ext>
            </a:extLst>
          </p:cNvPr>
          <p:cNvGrpSpPr/>
          <p:nvPr/>
        </p:nvGrpSpPr>
        <p:grpSpPr>
          <a:xfrm>
            <a:off x="7743676" y="676641"/>
            <a:ext cx="5518232" cy="4717008"/>
            <a:chOff x="7024259" y="400409"/>
            <a:chExt cx="6543090" cy="5858472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E31FB9F5-6BAB-DC57-2BE6-8265D7D109CA}"/>
                </a:ext>
              </a:extLst>
            </p:cNvPr>
            <p:cNvGrpSpPr/>
            <p:nvPr/>
          </p:nvGrpSpPr>
          <p:grpSpPr>
            <a:xfrm>
              <a:off x="7114902" y="400409"/>
              <a:ext cx="6452447" cy="5803263"/>
              <a:chOff x="613942" y="610886"/>
              <a:chExt cx="4908257" cy="4260085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68BE500C-F586-20D4-AEC1-6DFD0A0889EF}"/>
                  </a:ext>
                </a:extLst>
              </p:cNvPr>
              <p:cNvSpPr/>
              <p:nvPr/>
            </p:nvSpPr>
            <p:spPr>
              <a:xfrm>
                <a:off x="617469" y="1118420"/>
                <a:ext cx="869046" cy="880509"/>
              </a:xfrm>
              <a:prstGeom prst="rect">
                <a:avLst/>
              </a:prstGeom>
              <a:solidFill>
                <a:srgbClr val="FF5533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/>
              </a:p>
            </p:txBody>
          </p:sp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20929C3B-36C4-E790-2FD3-3A083ED62235}"/>
                  </a:ext>
                </a:extLst>
              </p:cNvPr>
              <p:cNvGrpSpPr/>
              <p:nvPr/>
            </p:nvGrpSpPr>
            <p:grpSpPr>
              <a:xfrm>
                <a:off x="613942" y="610886"/>
                <a:ext cx="4908257" cy="4260085"/>
                <a:chOff x="1804827" y="-482057"/>
                <a:chExt cx="5824808" cy="4868832"/>
              </a:xfrm>
            </p:grpSpPr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E1102B8A-569A-C62B-058B-48F88CD92544}"/>
                    </a:ext>
                  </a:extLst>
                </p:cNvPr>
                <p:cNvSpPr/>
                <p:nvPr/>
              </p:nvSpPr>
              <p:spPr>
                <a:xfrm>
                  <a:off x="2836157" y="98854"/>
                  <a:ext cx="773497" cy="1000684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C1706F5A-D476-8345-82AE-9CD720E1C433}"/>
                    </a:ext>
                  </a:extLst>
                </p:cNvPr>
                <p:cNvSpPr/>
                <p:nvPr/>
              </p:nvSpPr>
              <p:spPr>
                <a:xfrm>
                  <a:off x="4383152" y="3350259"/>
                  <a:ext cx="773497" cy="1019021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D904FDA6-72A5-98C4-2FD4-280EBE70CA18}"/>
                    </a:ext>
                  </a:extLst>
                </p:cNvPr>
                <p:cNvSpPr/>
                <p:nvPr/>
              </p:nvSpPr>
              <p:spPr>
                <a:xfrm>
                  <a:off x="5156649" y="2611801"/>
                  <a:ext cx="1031329" cy="765813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A01DE266-B993-88DC-50A8-ABB3ACFDDBEE}"/>
                    </a:ext>
                  </a:extLst>
                </p:cNvPr>
                <p:cNvSpPr/>
                <p:nvPr/>
              </p:nvSpPr>
              <p:spPr>
                <a:xfrm>
                  <a:off x="1804827" y="107616"/>
                  <a:ext cx="4383150" cy="427915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正方形/長方形 26">
                      <a:extLst>
                        <a:ext uri="{FF2B5EF4-FFF2-40B4-BE49-F238E27FC236}">
                          <a16:creationId xmlns:a16="http://schemas.microsoft.com/office/drawing/2014/main" id="{2E1D9394-F7EE-74F4-5215-DA40BAF5F2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6649" y="3362950"/>
                      <a:ext cx="1031329" cy="1006330"/>
                    </a:xfrm>
                    <a:prstGeom prst="rect">
                      <a:avLst/>
                    </a:prstGeom>
                    <a:solidFill>
                      <a:srgbClr val="FF5533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oMath>
                        </m:oMathPara>
                      </a14:m>
                      <a:endParaRPr kumimoji="1" lang="ja-JP" altLang="en-US" sz="2000" dirty="0"/>
                    </a:p>
                  </p:txBody>
                </p:sp>
              </mc:Choice>
              <mc:Fallback xmlns="">
                <p:sp>
                  <p:nvSpPr>
                    <p:cNvPr id="27" name="正方形/長方形 26">
                      <a:extLst>
                        <a:ext uri="{FF2B5EF4-FFF2-40B4-BE49-F238E27FC236}">
                          <a16:creationId xmlns:a16="http://schemas.microsoft.com/office/drawing/2014/main" id="{2E1D9394-F7EE-74F4-5215-DA40BAF5F2D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56649" y="3362950"/>
                      <a:ext cx="1031329" cy="100633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正方形/長方形 27">
                      <a:extLst>
                        <a:ext uri="{FF2B5EF4-FFF2-40B4-BE49-F238E27FC236}">
                          <a16:creationId xmlns:a16="http://schemas.microsoft.com/office/drawing/2014/main" id="{B24AE30D-D0E1-4054-299B-861EE992F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6157" y="1105184"/>
                      <a:ext cx="773497" cy="769437"/>
                    </a:xfrm>
                    <a:prstGeom prst="rect">
                      <a:avLst/>
                    </a:prstGeom>
                    <a:solidFill>
                      <a:schemeClr val="accent6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36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kumimoji="1" lang="en-US" altLang="ja-JP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sz="2800" dirty="0"/>
                    </a:p>
                  </p:txBody>
                </p:sp>
              </mc:Choice>
              <mc:Fallback xmlns="">
                <p:sp>
                  <p:nvSpPr>
                    <p:cNvPr id="28" name="正方形/長方形 27">
                      <a:extLst>
                        <a:ext uri="{FF2B5EF4-FFF2-40B4-BE49-F238E27FC236}">
                          <a16:creationId xmlns:a16="http://schemas.microsoft.com/office/drawing/2014/main" id="{B24AE30D-D0E1-4054-299B-861EE992F75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36157" y="1105184"/>
                      <a:ext cx="773497" cy="76943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正方形/長方形 28">
                      <a:extLst>
                        <a:ext uri="{FF2B5EF4-FFF2-40B4-BE49-F238E27FC236}">
                          <a16:creationId xmlns:a16="http://schemas.microsoft.com/office/drawing/2014/main" id="{C0DFE771-39BC-1A67-1EAF-12777CFE9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09655" y="1862262"/>
                      <a:ext cx="773497" cy="755392"/>
                    </a:xfrm>
                    <a:prstGeom prst="rect">
                      <a:avLst/>
                    </a:prstGeom>
                    <a:solidFill>
                      <a:schemeClr val="accent6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⋱</m:t>
                            </m:r>
                          </m:oMath>
                        </m:oMathPara>
                      </a14:m>
                      <a:endParaRPr kumimoji="1" lang="en-US" altLang="ja-JP" sz="2400" b="0" dirty="0"/>
                    </a:p>
                  </p:txBody>
                </p:sp>
              </mc:Choice>
              <mc:Fallback xmlns="">
                <p:sp>
                  <p:nvSpPr>
                    <p:cNvPr id="29" name="正方形/長方形 28">
                      <a:extLst>
                        <a:ext uri="{FF2B5EF4-FFF2-40B4-BE49-F238E27FC236}">
                          <a16:creationId xmlns:a16="http://schemas.microsoft.com/office/drawing/2014/main" id="{C0DFE771-39BC-1A67-1EAF-12777CFE9E0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09655" y="1862262"/>
                      <a:ext cx="773497" cy="75539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正方形/長方形 29">
                      <a:extLst>
                        <a:ext uri="{FF2B5EF4-FFF2-40B4-BE49-F238E27FC236}">
                          <a16:creationId xmlns:a16="http://schemas.microsoft.com/office/drawing/2014/main" id="{7A204B7B-E91D-270E-41A2-015AB23398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5669" y="2611801"/>
                      <a:ext cx="780979" cy="754747"/>
                    </a:xfrm>
                    <a:prstGeom prst="rect">
                      <a:avLst/>
                    </a:prstGeom>
                    <a:solidFill>
                      <a:schemeClr val="accent6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ja-JP" sz="3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ja-JP" sz="3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ja-JP" sz="3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ja-JP" sz="3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sz="3000" dirty="0"/>
                    </a:p>
                  </p:txBody>
                </p:sp>
              </mc:Choice>
              <mc:Fallback xmlns="">
                <p:sp>
                  <p:nvSpPr>
                    <p:cNvPr id="30" name="正方形/長方形 29">
                      <a:extLst>
                        <a:ext uri="{FF2B5EF4-FFF2-40B4-BE49-F238E27FC236}">
                          <a16:creationId xmlns:a16="http://schemas.microsoft.com/office/drawing/2014/main" id="{7A204B7B-E91D-270E-41A2-015AB233989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75669" y="2611801"/>
                      <a:ext cx="780979" cy="75474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4918" r="-82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1" name="正方形/長方形 30">
                  <a:extLst>
                    <a:ext uri="{FF2B5EF4-FFF2-40B4-BE49-F238E27FC236}">
                      <a16:creationId xmlns:a16="http://schemas.microsoft.com/office/drawing/2014/main" id="{4097B9E1-EE98-D4FF-0283-EE66A0764A0A}"/>
                    </a:ext>
                  </a:extLst>
                </p:cNvPr>
                <p:cNvSpPr/>
                <p:nvPr/>
              </p:nvSpPr>
              <p:spPr>
                <a:xfrm>
                  <a:off x="3609655" y="1100392"/>
                  <a:ext cx="773497" cy="769423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正方形/長方形 31">
                  <a:extLst>
                    <a:ext uri="{FF2B5EF4-FFF2-40B4-BE49-F238E27FC236}">
                      <a16:creationId xmlns:a16="http://schemas.microsoft.com/office/drawing/2014/main" id="{EDD6FE3A-8050-A6CB-E7D1-9AB65645EDB7}"/>
                    </a:ext>
                  </a:extLst>
                </p:cNvPr>
                <p:cNvSpPr/>
                <p:nvPr/>
              </p:nvSpPr>
              <p:spPr>
                <a:xfrm>
                  <a:off x="4383152" y="1873696"/>
                  <a:ext cx="773497" cy="741986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テキスト ボックス 32">
                      <a:extLst>
                        <a:ext uri="{FF2B5EF4-FFF2-40B4-BE49-F238E27FC236}">
                          <a16:creationId xmlns:a16="http://schemas.microsoft.com/office/drawing/2014/main" id="{EFBEE4F3-624C-006A-B9F1-8B6EFF78D3B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5980" y="-482057"/>
                      <a:ext cx="5813655" cy="4389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14:m>
                        <m:oMath xmlns:m="http://schemas.openxmlformats.org/officeDocument/2006/math">
                          <m:r>
                            <a:rPr kumimoji="1" lang="en-US" altLang="ja-JP" sz="2800" b="1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𝑯</m:t>
                          </m:r>
                        </m:oMath>
                      </a14:m>
                      <a:r>
                        <a:rPr kumimoji="1" lang="en-US" altLang="ja-JP" sz="2800" b="1" dirty="0">
                          <a:ea typeface="メイリオ" panose="020B0604030504040204" pitchFamily="50" charset="-128"/>
                        </a:rPr>
                        <a:t> : Hamiltonian Matrix</a:t>
                      </a:r>
                      <a:endParaRPr kumimoji="1" lang="ja-JP" altLang="en-US" sz="2800" b="1" dirty="0">
                        <a:ea typeface="メイリオ" panose="020B0604030504040204" pitchFamily="50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テキスト ボックス 32">
                      <a:extLst>
                        <a:ext uri="{FF2B5EF4-FFF2-40B4-BE49-F238E27FC236}">
                          <a16:creationId xmlns:a16="http://schemas.microsoft.com/office/drawing/2014/main" id="{EFBEE4F3-624C-006A-B9F1-8B6EFF78D3B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980" y="-482057"/>
                      <a:ext cx="5813655" cy="43897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t="-17391" b="-6231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35DCD819-9973-18ED-9F15-15A2BB58348A}"/>
                    </a:ext>
                  </a:extLst>
                </p:cNvPr>
                <p:cNvSpPr/>
                <p:nvPr/>
              </p:nvSpPr>
              <p:spPr>
                <a:xfrm>
                  <a:off x="2836156" y="1874618"/>
                  <a:ext cx="773497" cy="737183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正方形/長方形 34">
                  <a:extLst>
                    <a:ext uri="{FF2B5EF4-FFF2-40B4-BE49-F238E27FC236}">
                      <a16:creationId xmlns:a16="http://schemas.microsoft.com/office/drawing/2014/main" id="{0A3A4D38-E25A-EEAD-AE23-E1B91086AFB4}"/>
                    </a:ext>
                  </a:extLst>
                </p:cNvPr>
                <p:cNvSpPr/>
                <p:nvPr/>
              </p:nvSpPr>
              <p:spPr>
                <a:xfrm>
                  <a:off x="3605914" y="2615682"/>
                  <a:ext cx="769755" cy="747268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正方形/長方形 35">
                  <a:extLst>
                    <a:ext uri="{FF2B5EF4-FFF2-40B4-BE49-F238E27FC236}">
                      <a16:creationId xmlns:a16="http://schemas.microsoft.com/office/drawing/2014/main" id="{7B8355C2-6914-F1E1-58CE-BF5208F415A7}"/>
                    </a:ext>
                  </a:extLst>
                </p:cNvPr>
                <p:cNvSpPr/>
                <p:nvPr/>
              </p:nvSpPr>
              <p:spPr>
                <a:xfrm>
                  <a:off x="1813194" y="1099540"/>
                  <a:ext cx="1022960" cy="775079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テキスト ボックス 36">
                      <a:extLst>
                        <a:ext uri="{FF2B5EF4-FFF2-40B4-BE49-F238E27FC236}">
                          <a16:creationId xmlns:a16="http://schemas.microsoft.com/office/drawing/2014/main" id="{2469AE9E-2029-2769-D0EF-C74C81F7F3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43958" y="3063944"/>
                      <a:ext cx="1016674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4000" b="1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𝑶</m:t>
                            </m:r>
                          </m:oMath>
                        </m:oMathPara>
                      </a14:m>
                      <a:endParaRPr kumimoji="1" lang="ja-JP" altLang="en-US" sz="4000" b="1" dirty="0">
                        <a:ea typeface="メイリオ" panose="020B0604030504040204" pitchFamily="50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37" name="テキスト ボックス 36">
                      <a:extLst>
                        <a:ext uri="{FF2B5EF4-FFF2-40B4-BE49-F238E27FC236}">
                          <a16:creationId xmlns:a16="http://schemas.microsoft.com/office/drawing/2014/main" id="{2469AE9E-2029-2769-D0EF-C74C81F7F3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3958" y="3063944"/>
                      <a:ext cx="1016674" cy="707886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テキスト ボックス 37">
                      <a:extLst>
                        <a:ext uri="{FF2B5EF4-FFF2-40B4-BE49-F238E27FC236}">
                          <a16:creationId xmlns:a16="http://schemas.microsoft.com/office/drawing/2014/main" id="{43D8AAE3-D2CF-14F0-D3E8-B767797FFAB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22809" y="744074"/>
                      <a:ext cx="1016674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4000" b="1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𝑶</m:t>
                            </m:r>
                          </m:oMath>
                        </m:oMathPara>
                      </a14:m>
                      <a:endParaRPr kumimoji="1" lang="ja-JP" altLang="en-US" sz="4000" b="1" dirty="0">
                        <a:ea typeface="メイリオ" panose="020B0604030504040204" pitchFamily="50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テキスト ボックス 37">
                      <a:extLst>
                        <a:ext uri="{FF2B5EF4-FFF2-40B4-BE49-F238E27FC236}">
                          <a16:creationId xmlns:a16="http://schemas.microsoft.com/office/drawing/2014/main" id="{43D8AAE3-D2CF-14F0-D3E8-B767797FFAB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22809" y="744074"/>
                      <a:ext cx="1016674" cy="707886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6956E8AE-A5C2-76A0-8C6D-CD29C43D695C}"/>
                    </a:ext>
                  </a:extLst>
                </p:cNvPr>
                <p:cNvSpPr txBox="1"/>
                <p:nvPr/>
              </p:nvSpPr>
              <p:spPr>
                <a:xfrm>
                  <a:off x="7104132" y="863427"/>
                  <a:ext cx="114000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chemeClr val="tx1"/>
                    </a:solidFill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6956E8AE-A5C2-76A0-8C6D-CD29C43D69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132" y="863427"/>
                  <a:ext cx="1140005" cy="923330"/>
                </a:xfrm>
                <a:prstGeom prst="rect">
                  <a:avLst/>
                </a:prstGeom>
                <a:blipFill>
                  <a:blip r:embed="rId13"/>
                  <a:stretch>
                    <a:fillRect b="-245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097BAC80-DC80-1625-90A4-5A1A78FD02C9}"/>
                    </a:ext>
                  </a:extLst>
                </p:cNvPr>
                <p:cNvSpPr txBox="1"/>
                <p:nvPr/>
              </p:nvSpPr>
              <p:spPr>
                <a:xfrm>
                  <a:off x="10848763" y="4762588"/>
                  <a:ext cx="114000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chemeClr val="tx1"/>
                    </a:solidFill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097BAC80-DC80-1625-90A4-5A1A78FD02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8763" y="4762588"/>
                  <a:ext cx="1140005" cy="923330"/>
                </a:xfrm>
                <a:prstGeom prst="rect">
                  <a:avLst/>
                </a:prstGeom>
                <a:blipFill>
                  <a:blip r:embed="rId14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B3B9DD59-6DD1-29DF-2E7F-F4650881D9D4}"/>
                    </a:ext>
                  </a:extLst>
                </p:cNvPr>
                <p:cNvSpPr txBox="1"/>
                <p:nvPr/>
              </p:nvSpPr>
              <p:spPr>
                <a:xfrm>
                  <a:off x="7024259" y="1521828"/>
                  <a:ext cx="1140004" cy="8559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Γ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Γ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𝑐𝑎𝑝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chemeClr val="tx1"/>
                    </a:solidFill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B3B9DD59-6DD1-29DF-2E7F-F4650881D9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259" y="1521828"/>
                  <a:ext cx="1140004" cy="855933"/>
                </a:xfrm>
                <a:prstGeom prst="rect">
                  <a:avLst/>
                </a:prstGeom>
                <a:blipFill>
                  <a:blip r:embed="rId15"/>
                  <a:stretch>
                    <a:fillRect r="-569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F3F6CE92-1614-1E98-9067-73569500F1F7}"/>
                    </a:ext>
                  </a:extLst>
                </p:cNvPr>
                <p:cNvSpPr txBox="1"/>
                <p:nvPr/>
              </p:nvSpPr>
              <p:spPr>
                <a:xfrm>
                  <a:off x="10877933" y="5400956"/>
                  <a:ext cx="1140004" cy="857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Γ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𝑓𝑖𝑠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chemeClr val="tx1"/>
                    </a:solidFill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F3F6CE92-1614-1E98-9067-73569500F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7933" y="5400956"/>
                  <a:ext cx="1140004" cy="85792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2429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3F9AFE4-5707-B7B7-5893-2C151A70C80F}"/>
              </a:ext>
            </a:extLst>
          </p:cNvPr>
          <p:cNvSpPr/>
          <p:nvPr/>
        </p:nvSpPr>
        <p:spPr>
          <a:xfrm>
            <a:off x="267905" y="1135449"/>
            <a:ext cx="8947116" cy="1314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24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EEA289D-D6F1-CC65-2CBA-C37E417D6E93}"/>
              </a:ext>
            </a:extLst>
          </p:cNvPr>
          <p:cNvSpPr txBox="1"/>
          <p:nvPr/>
        </p:nvSpPr>
        <p:spPr>
          <a:xfrm>
            <a:off x="1114724" y="5646732"/>
            <a:ext cx="2218253" cy="539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kumimoji="1" lang="ja-JP" altLang="en-US" sz="2800" b="1" dirty="0">
              <a:ea typeface="メイリオ" panose="020B0604030504040204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7BB8F41-7217-C6C9-64AF-5DF9D2C1F799}"/>
              </a:ext>
            </a:extLst>
          </p:cNvPr>
          <p:cNvSpPr txBox="1"/>
          <p:nvPr/>
        </p:nvSpPr>
        <p:spPr>
          <a:xfrm>
            <a:off x="89061" y="3377089"/>
            <a:ext cx="6126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altLang="ja-JP" sz="2400" b="1" dirty="0">
                <a:ea typeface="メイリオ" panose="020B0604030504040204" pitchFamily="50" charset="-128"/>
              </a:rPr>
            </a:br>
            <a:endParaRPr kumimoji="1" lang="ja-JP" altLang="en-US" sz="2400" b="1" dirty="0"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83D3F21F-CEEE-371C-FD3C-BB33C8184F28}"/>
                  </a:ext>
                </a:extLst>
              </p:cNvPr>
              <p:cNvSpPr txBox="1"/>
              <p:nvPr/>
            </p:nvSpPr>
            <p:spPr>
              <a:xfrm>
                <a:off x="267905" y="122300"/>
                <a:ext cx="9349726" cy="131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800" b="1" dirty="0">
                    <a:ea typeface="メイリオ" panose="020B0604030504040204" pitchFamily="50" charset="-128"/>
                  </a:rPr>
                  <a:t>Excited states are included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𝑬</m:t>
                        </m:r>
                      </m:e>
                      <m:sub>
                        <m:r>
                          <a:rPr lang="en-US" altLang="ja-JP" sz="2800" b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𝐦𝐚𝐱</m:t>
                        </m:r>
                      </m:sub>
                    </m:sSub>
                  </m:oMath>
                </a14:m>
                <a:br>
                  <a:rPr kumimoji="1" lang="en-US" altLang="ja-JP" sz="2800" b="1" dirty="0">
                    <a:ea typeface="メイリオ" panose="020B0604030504040204" pitchFamily="50" charset="-128"/>
                  </a:rPr>
                </a:br>
                <a:r>
                  <a:rPr kumimoji="1" lang="en-US" altLang="ja-JP" sz="2800" b="1" dirty="0">
                    <a:ea typeface="メイリオ" panose="020B0604030504040204" pitchFamily="50" charset="-128"/>
                  </a:rPr>
                  <a:t>Dimension of th</a:t>
                </a:r>
                <a:r>
                  <a:rPr lang="en-US" altLang="ja-JP" sz="2800" b="1" dirty="0">
                    <a:ea typeface="メイリオ" panose="020B0604030504040204" pitchFamily="50" charset="-128"/>
                  </a:rPr>
                  <a:t>e Hamiltonian increases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𝑬</m:t>
                        </m:r>
                      </m:e>
                      <m:sub>
                        <m:r>
                          <a:rPr lang="en-US" altLang="ja-JP" sz="2800" b="1" i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𝐦𝐚𝐱</m:t>
                        </m:r>
                      </m:sub>
                    </m:sSub>
                  </m:oMath>
                </a14:m>
                <a:endParaRPr kumimoji="1" lang="ja-JP" altLang="en-US" sz="2400" b="1" dirty="0"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83D3F21F-CEEE-371C-FD3C-BB33C8184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05" y="122300"/>
                <a:ext cx="9349726" cy="1313308"/>
              </a:xfrm>
              <a:prstGeom prst="rect">
                <a:avLst/>
              </a:prstGeom>
              <a:blipFill>
                <a:blip r:embed="rId3"/>
                <a:stretch>
                  <a:fillRect l="-1369" b="-11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EA94C3F6-1831-B8B4-F57A-2C66203533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1570468"/>
                  </p:ext>
                </p:extLst>
              </p:nvPr>
            </p:nvGraphicFramePr>
            <p:xfrm>
              <a:off x="348851" y="1544704"/>
              <a:ext cx="5807508" cy="28050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754">
                      <a:extLst>
                        <a:ext uri="{9D8B030D-6E8A-4147-A177-3AD203B41FA5}">
                          <a16:colId xmlns:a16="http://schemas.microsoft.com/office/drawing/2014/main" val="1875994532"/>
                        </a:ext>
                      </a:extLst>
                    </a:gridCol>
                    <a:gridCol w="2903754">
                      <a:extLst>
                        <a:ext uri="{9D8B030D-6E8A-4147-A177-3AD203B41FA5}">
                          <a16:colId xmlns:a16="http://schemas.microsoft.com/office/drawing/2014/main" val="4084781176"/>
                        </a:ext>
                      </a:extLst>
                    </a:gridCol>
                  </a:tblGrid>
                  <a:tr h="25193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400" b="1" i="1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ja-JP" sz="2400" b="1" i="0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𝐦𝐚𝐱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sz="2400" dirty="0"/>
                            <a:t>(MeV)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200" dirty="0"/>
                            <a:t>Size of Hamiltonian</a:t>
                          </a:r>
                          <a:endParaRPr kumimoji="1" lang="ja-JP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5820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54011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46916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10899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5957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1" i="0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kumimoji="1" lang="en-US" altLang="ja-JP" sz="2400" b="1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1" lang="en-US" altLang="ja-JP" sz="2400" b="1" i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9153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EA94C3F6-1831-B8B4-F57A-2C66203533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1570468"/>
                  </p:ext>
                </p:extLst>
              </p:nvPr>
            </p:nvGraphicFramePr>
            <p:xfrm>
              <a:off x="348851" y="1544704"/>
              <a:ext cx="5807508" cy="28050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754">
                      <a:extLst>
                        <a:ext uri="{9D8B030D-6E8A-4147-A177-3AD203B41FA5}">
                          <a16:colId xmlns:a16="http://schemas.microsoft.com/office/drawing/2014/main" val="1875994532"/>
                        </a:ext>
                      </a:extLst>
                    </a:gridCol>
                    <a:gridCol w="2903754">
                      <a:extLst>
                        <a:ext uri="{9D8B030D-6E8A-4147-A177-3AD203B41FA5}">
                          <a16:colId xmlns:a16="http://schemas.microsoft.com/office/drawing/2014/main" val="408478117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210" t="-12000" r="-100839" b="-5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200" dirty="0"/>
                            <a:t>Size of Hamiltonian</a:t>
                          </a:r>
                          <a:endParaRPr kumimoji="1" lang="ja-JP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5820252"/>
                      </a:ext>
                    </a:extLst>
                  </a:tr>
                  <a:tr h="46443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210" t="-110526" r="-100839" b="-4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100420" t="-110526" r="-1050" b="-4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5401114"/>
                      </a:ext>
                    </a:extLst>
                  </a:tr>
                  <a:tr h="47085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210" t="-205128" r="-10083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100420" t="-205128" r="-105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4691697"/>
                      </a:ext>
                    </a:extLst>
                  </a:tr>
                  <a:tr h="47085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210" t="-309091" r="-100839" b="-203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100420" t="-309091" r="-1050" b="-2038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089942"/>
                      </a:ext>
                    </a:extLst>
                  </a:tr>
                  <a:tr h="47085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210" t="-403846" r="-100839" b="-10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100420" t="-403846" r="-1050" b="-1012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595736"/>
                      </a:ext>
                    </a:extLst>
                  </a:tr>
                  <a:tr h="47085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210" t="-510390" r="-100839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100420" t="-510390" r="-1050" b="-2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9153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144BB38-2708-C9D3-9F10-CDA5BC8684F9}"/>
                  </a:ext>
                </a:extLst>
              </p:cNvPr>
              <p:cNvSpPr txBox="1"/>
              <p:nvPr/>
            </p:nvSpPr>
            <p:spPr>
              <a:xfrm>
                <a:off x="267905" y="4249467"/>
                <a:ext cx="10809369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kumimoji="1" lang="en-US" altLang="ja-JP" sz="2800" b="1" dirty="0">
                    <a:ea typeface="メイリオ" panose="020B0604030504040204" pitchFamily="50" charset="-128"/>
                  </a:rPr>
                  <a:t>Calculation of the Green function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𝑮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𝑬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</m:oMath>
                </a14:m>
                <a:r>
                  <a:rPr kumimoji="1" lang="ja-JP" altLang="en-US" sz="2800" b="1" dirty="0"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2800" b="1" dirty="0">
                    <a:ea typeface="メイリオ" panose="020B0604030504040204" pitchFamily="50" charset="-128"/>
                  </a:rPr>
                  <a:t>becomes expensive!</a:t>
                </a:r>
                <a:endParaRPr kumimoji="1" lang="ja-JP" altLang="en-US" sz="2800" b="1" dirty="0"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144BB38-2708-C9D3-9F10-CDA5BC868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05" y="4249467"/>
                <a:ext cx="10809369" cy="828560"/>
              </a:xfrm>
              <a:prstGeom prst="rect">
                <a:avLst/>
              </a:prstGeom>
              <a:blipFill>
                <a:blip r:embed="rId5"/>
                <a:stretch>
                  <a:fillRect l="-1184" b="-19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F5B4F9A-4670-5394-77DD-EE4FA4D27339}"/>
                  </a:ext>
                </a:extLst>
              </p:cNvPr>
              <p:cNvSpPr txBox="1"/>
              <p:nvPr/>
            </p:nvSpPr>
            <p:spPr>
              <a:xfrm>
                <a:off x="388332" y="5417754"/>
                <a:ext cx="4216372" cy="1378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𝐸</m:t>
                          </m:r>
                        </m:e>
                      </m:d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𝐸𝑁</m:t>
                              </m:r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−</m:t>
                              </m:r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𝐻</m:t>
                              </m:r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kumimoji="1"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Γ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en-US" altLang="ja-JP" sz="2800" b="1" i="1" dirty="0">
                  <a:latin typeface="Cambria Math" panose="02040503050406030204" pitchFamily="18" charset="0"/>
                  <a:ea typeface="メイリオ" panose="020B0604030504040204" pitchFamily="50" charset="-128"/>
                </a:endParaRPr>
              </a:p>
              <a:p>
                <a:pPr>
                  <a:lnSpc>
                    <a:spcPts val="1800"/>
                  </a:lnSpc>
                </a:pPr>
                <a:endParaRPr kumimoji="1" lang="en-US" altLang="ja-JP" sz="2400" b="1" i="1" dirty="0">
                  <a:latin typeface="Cambria Math" panose="02040503050406030204" pitchFamily="18" charset="0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F5B4F9A-4670-5394-77DD-EE4FA4D27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2" y="5417754"/>
                <a:ext cx="4216372" cy="13784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B3AF963A-4935-7451-DA93-68BB7FD55D8F}"/>
                  </a:ext>
                </a:extLst>
              </p:cNvPr>
              <p:cNvSpPr/>
              <p:nvPr/>
            </p:nvSpPr>
            <p:spPr>
              <a:xfrm>
                <a:off x="5151720" y="5358486"/>
                <a:ext cx="5277659" cy="13387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𝑛</m:t>
                          </m:r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,</m:t>
                          </m:r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𝑓𝑖𝑠</m:t>
                          </m:r>
                        </m:sub>
                      </m:sSub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ja-JP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Tr</m:t>
                      </m:r>
                      <m:r>
                        <a:rPr kumimoji="1" lang="en-US" altLang="ja-JP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[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𝐺</m:t>
                      </m:r>
                      <m:sSub>
                        <m:sSubPr>
                          <m:ctrlP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Γ</m:t>
                          </m:r>
                        </m:e>
                        <m:sub>
                          <m:r>
                            <a:rPr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𝑓𝑖𝑠</m:t>
                          </m:r>
                        </m:sub>
                      </m:sSub>
                      <m:sSup>
                        <m:sSupPr>
                          <m:ctrlPr>
                            <a:rPr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𝐺</m:t>
                          </m:r>
                        </m:e>
                        <m:sup>
                          <m:r>
                            <a:rPr lang="en-US" altLang="ja-JP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†</m:t>
                          </m:r>
                        </m:sup>
                      </m:sSup>
                      <m:r>
                        <a:rPr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]</m:t>
                      </m:r>
                    </m:oMath>
                  </m:oMathPara>
                </a14:m>
                <a:endParaRPr kumimoji="1" lang="en-US" altLang="ja-JP" sz="3600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B3AF963A-4935-7451-DA93-68BB7FD55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720" y="5358486"/>
                <a:ext cx="5277659" cy="13387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637CAD0-9A81-BE9A-C71A-B298F3CD6577}"/>
                  </a:ext>
                </a:extLst>
              </p:cNvPr>
              <p:cNvSpPr/>
              <p:nvPr/>
            </p:nvSpPr>
            <p:spPr>
              <a:xfrm>
                <a:off x="4451990" y="5396982"/>
                <a:ext cx="1562851" cy="13387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&amp;</m:t>
                      </m:r>
                    </m:oMath>
                  </m:oMathPara>
                </a14:m>
                <a:endParaRPr kumimoji="1" lang="en-US" altLang="ja-JP" sz="3600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637CAD0-9A81-BE9A-C71A-B298F3CD65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990" y="5396982"/>
                <a:ext cx="1562851" cy="13387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F0549C2-D041-0DBF-AE92-6CA6E6B8761C}"/>
              </a:ext>
            </a:extLst>
          </p:cNvPr>
          <p:cNvSpPr/>
          <p:nvPr/>
        </p:nvSpPr>
        <p:spPr>
          <a:xfrm>
            <a:off x="446058" y="5363259"/>
            <a:ext cx="9665608" cy="1333945"/>
          </a:xfrm>
          <a:prstGeom prst="rect">
            <a:avLst/>
          </a:prstGeom>
          <a:solidFill>
            <a:srgbClr val="1F8CB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3200" b="0" dirty="0">
                <a:solidFill>
                  <a:schemeClr val="tx1"/>
                </a:solidFill>
                <a:ea typeface="メイリオ" panose="020B0604030504040204" pitchFamily="50" charset="-128"/>
              </a:rPr>
              <a:t> </a:t>
            </a:r>
            <a:endParaRPr kumimoji="1" lang="en-US" altLang="ja-JP" sz="3200" dirty="0">
              <a:solidFill>
                <a:schemeClr val="tx1"/>
              </a:solidFill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en-US" altLang="ja-JP" sz="32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FABF2D60-EFCD-1FC0-688C-212C0E3DC6BF}"/>
              </a:ext>
            </a:extLst>
          </p:cNvPr>
          <p:cNvSpPr/>
          <p:nvPr/>
        </p:nvSpPr>
        <p:spPr>
          <a:xfrm>
            <a:off x="4044219" y="5303828"/>
            <a:ext cx="560485" cy="5213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3CE0132-4B99-272C-3940-6B18A571E6EC}"/>
              </a:ext>
            </a:extLst>
          </p:cNvPr>
          <p:cNvGrpSpPr/>
          <p:nvPr/>
        </p:nvGrpSpPr>
        <p:grpSpPr>
          <a:xfrm>
            <a:off x="5481971" y="1313874"/>
            <a:ext cx="6442124" cy="3080335"/>
            <a:chOff x="3754052" y="1342242"/>
            <a:chExt cx="7808526" cy="3647008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7666FA01-F47B-414C-387A-523E611CE4F2}"/>
                </a:ext>
              </a:extLst>
            </p:cNvPr>
            <p:cNvGrpSpPr/>
            <p:nvPr/>
          </p:nvGrpSpPr>
          <p:grpSpPr>
            <a:xfrm>
              <a:off x="6374168" y="1770510"/>
              <a:ext cx="5188410" cy="2893324"/>
              <a:chOff x="6374168" y="1770510"/>
              <a:chExt cx="5188410" cy="2893324"/>
            </a:xfrm>
          </p:grpSpPr>
          <p:pic>
            <p:nvPicPr>
              <p:cNvPr id="42" name="図 41" descr="ランプ, 写真, 探す, 鳥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5736AF9-7F07-C9A3-7971-BAC4DCE2E4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96" r="15840" b="36664"/>
              <a:stretch/>
            </p:blipFill>
            <p:spPr>
              <a:xfrm>
                <a:off x="6378020" y="1872154"/>
                <a:ext cx="5184558" cy="2791680"/>
              </a:xfrm>
              <a:prstGeom prst="rect">
                <a:avLst/>
              </a:prstGeom>
            </p:spPr>
          </p:pic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7A63D226-AB5E-BB2F-EBCE-74671F22DD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75099" y="2700687"/>
                <a:ext cx="554636" cy="0"/>
              </a:xfrm>
              <a:prstGeom prst="line">
                <a:avLst/>
              </a:prstGeom>
              <a:ln w="57150">
                <a:solidFill>
                  <a:srgbClr val="F11C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B1E86C91-D203-5C96-EC57-19C5B93CBE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75099" y="2412000"/>
                <a:ext cx="554636" cy="0"/>
              </a:xfrm>
              <a:prstGeom prst="line">
                <a:avLst/>
              </a:prstGeom>
              <a:ln w="57150">
                <a:solidFill>
                  <a:srgbClr val="F11C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15FD72E6-93F4-C284-EB1D-FB3A112891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75099" y="2124000"/>
                <a:ext cx="554636" cy="0"/>
              </a:xfrm>
              <a:prstGeom prst="line">
                <a:avLst/>
              </a:prstGeom>
              <a:ln w="57150">
                <a:solidFill>
                  <a:srgbClr val="F11C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AA431E06-945B-988E-C57B-4F4EA804E3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80944" y="2700687"/>
                <a:ext cx="554636" cy="0"/>
              </a:xfrm>
              <a:prstGeom prst="line">
                <a:avLst/>
              </a:prstGeom>
              <a:ln w="57150">
                <a:solidFill>
                  <a:srgbClr val="F11C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F0B1DD01-86B5-A8DD-729B-F490D0E58F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80944" y="2412000"/>
                <a:ext cx="554636" cy="0"/>
              </a:xfrm>
              <a:prstGeom prst="line">
                <a:avLst/>
              </a:prstGeom>
              <a:ln w="57150">
                <a:solidFill>
                  <a:srgbClr val="F11C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158A7C71-E9D8-A2EE-84EC-CE9F2E115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80944" y="2124000"/>
                <a:ext cx="554636" cy="0"/>
              </a:xfrm>
              <a:prstGeom prst="line">
                <a:avLst/>
              </a:prstGeom>
              <a:ln w="57150">
                <a:solidFill>
                  <a:srgbClr val="F11C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B3A35C36-1919-1983-35BB-F95EC0462C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80944" y="2988000"/>
                <a:ext cx="554636" cy="0"/>
              </a:xfrm>
              <a:prstGeom prst="line">
                <a:avLst/>
              </a:prstGeom>
              <a:ln w="57150">
                <a:solidFill>
                  <a:srgbClr val="F11C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8B63F7E9-17BA-DBEB-BE00-E30D223D1A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80944" y="3276000"/>
                <a:ext cx="554636" cy="0"/>
              </a:xfrm>
              <a:prstGeom prst="line">
                <a:avLst/>
              </a:prstGeom>
              <a:ln w="57150">
                <a:solidFill>
                  <a:srgbClr val="F11C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67A737B3-ED0C-EBE3-31B9-5A708E287A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34680" y="2700687"/>
                <a:ext cx="554636" cy="0"/>
              </a:xfrm>
              <a:prstGeom prst="line">
                <a:avLst/>
              </a:prstGeom>
              <a:ln w="57150">
                <a:solidFill>
                  <a:srgbClr val="F11C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EB93AFC4-7793-6FCF-497E-490A7DB97C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34680" y="2412000"/>
                <a:ext cx="554636" cy="0"/>
              </a:xfrm>
              <a:prstGeom prst="line">
                <a:avLst/>
              </a:prstGeom>
              <a:ln w="57150">
                <a:solidFill>
                  <a:srgbClr val="F11C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700EA787-29D9-4C18-F784-C1DBF5CBA5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34680" y="2124000"/>
                <a:ext cx="554636" cy="0"/>
              </a:xfrm>
              <a:prstGeom prst="line">
                <a:avLst/>
              </a:prstGeom>
              <a:ln w="57150">
                <a:solidFill>
                  <a:srgbClr val="F11C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>
                <a:extLst>
                  <a:ext uri="{FF2B5EF4-FFF2-40B4-BE49-F238E27FC236}">
                    <a16:creationId xmlns:a16="http://schemas.microsoft.com/office/drawing/2014/main" id="{BDFC94E9-CA95-4095-82CD-AAB3FF41DE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34680" y="2988000"/>
                <a:ext cx="554636" cy="0"/>
              </a:xfrm>
              <a:prstGeom prst="line">
                <a:avLst/>
              </a:prstGeom>
              <a:ln w="57150">
                <a:solidFill>
                  <a:srgbClr val="F11C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EE3C92FA-C9A5-F0CC-EE56-F970E79B33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01336" y="2700000"/>
                <a:ext cx="554636" cy="0"/>
              </a:xfrm>
              <a:prstGeom prst="line">
                <a:avLst/>
              </a:prstGeom>
              <a:ln w="57150">
                <a:solidFill>
                  <a:srgbClr val="F11C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078D168D-6FD3-CC91-A752-CE13923BAE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01336" y="2412000"/>
                <a:ext cx="554636" cy="0"/>
              </a:xfrm>
              <a:prstGeom prst="line">
                <a:avLst/>
              </a:prstGeom>
              <a:ln w="57150">
                <a:solidFill>
                  <a:srgbClr val="F11C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>
                <a:extLst>
                  <a:ext uri="{FF2B5EF4-FFF2-40B4-BE49-F238E27FC236}">
                    <a16:creationId xmlns:a16="http://schemas.microsoft.com/office/drawing/2014/main" id="{E7D376A0-AB2C-E043-CCC9-15FC924AE4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01336" y="2124000"/>
                <a:ext cx="554636" cy="0"/>
              </a:xfrm>
              <a:prstGeom prst="line">
                <a:avLst/>
              </a:prstGeom>
              <a:ln w="57150">
                <a:solidFill>
                  <a:srgbClr val="F11C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>
                <a:extLst>
                  <a:ext uri="{FF2B5EF4-FFF2-40B4-BE49-F238E27FC236}">
                    <a16:creationId xmlns:a16="http://schemas.microsoft.com/office/drawing/2014/main" id="{2A2EC27F-E522-F8F8-5E57-FD3895A3A2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01336" y="2988000"/>
                <a:ext cx="554636" cy="0"/>
              </a:xfrm>
              <a:prstGeom prst="line">
                <a:avLst/>
              </a:prstGeom>
              <a:ln w="57150">
                <a:solidFill>
                  <a:srgbClr val="F11C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A0AF441-7A97-52E5-C718-7006D31C90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01336" y="3276000"/>
                <a:ext cx="554636" cy="0"/>
              </a:xfrm>
              <a:prstGeom prst="line">
                <a:avLst/>
              </a:prstGeom>
              <a:ln w="57150">
                <a:solidFill>
                  <a:srgbClr val="F11C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50D62841-45D9-3DAC-C00D-ADA471EF82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4168" y="1770510"/>
                <a:ext cx="5033638" cy="55219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7768D90D-6450-DCE9-4ACA-22B7EF2E9D6B}"/>
                </a:ext>
              </a:extLst>
            </p:cNvPr>
            <p:cNvCxnSpPr/>
            <p:nvPr/>
          </p:nvCxnSpPr>
          <p:spPr>
            <a:xfrm>
              <a:off x="6312024" y="4989250"/>
              <a:ext cx="47317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6F4F2749-AD9C-7703-151C-3C41EF54A6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2024" y="1384917"/>
              <a:ext cx="0" cy="36043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F73F330C-5786-8C74-8CF8-C03D016BBE7F}"/>
                    </a:ext>
                  </a:extLst>
                </p:cNvPr>
                <p:cNvSpPr txBox="1"/>
                <p:nvPr/>
              </p:nvSpPr>
              <p:spPr>
                <a:xfrm>
                  <a:off x="7173157" y="4194561"/>
                  <a:ext cx="3870665" cy="6456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𝑸</m:t>
                      </m:r>
                    </m:oMath>
                  </a14:m>
                  <a:r>
                    <a:rPr lang="en-US" altLang="ja-JP" sz="2400" b="1" dirty="0">
                      <a:ea typeface="メイリオ" panose="020B0604030504040204" pitchFamily="50" charset="-128"/>
                    </a:rPr>
                    <a:t> : d</a:t>
                  </a:r>
                  <a:r>
                    <a:rPr kumimoji="1" lang="en-US" altLang="ja-JP" sz="2400" b="1" dirty="0">
                      <a:solidFill>
                        <a:schemeClr val="tx1"/>
                      </a:solidFill>
                      <a:ea typeface="メイリオ" panose="020B0604030504040204" pitchFamily="50" charset="-128"/>
                    </a:rPr>
                    <a:t>eformation </a:t>
                  </a:r>
                  <a:endParaRPr kumimoji="1" lang="ja-JP" altLang="en-US" sz="2400" b="1" dirty="0">
                    <a:solidFill>
                      <a:schemeClr val="tx1"/>
                    </a:solidFill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2C6AEA40-4F9A-F69B-9CA1-C51E97601B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3157" y="4194561"/>
                  <a:ext cx="3870665" cy="645691"/>
                </a:xfrm>
                <a:prstGeom prst="rect">
                  <a:avLst/>
                </a:prstGeom>
                <a:blipFill>
                  <a:blip r:embed="rId14"/>
                  <a:stretch>
                    <a:fillRect b="-4269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89C48657-2F82-1AC8-0821-DC1DCCC1C738}"/>
                    </a:ext>
                  </a:extLst>
                </p:cNvPr>
                <p:cNvSpPr txBox="1"/>
                <p:nvPr/>
              </p:nvSpPr>
              <p:spPr>
                <a:xfrm>
                  <a:off x="3882500" y="2555336"/>
                  <a:ext cx="3870665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𝑽</m:t>
                        </m:r>
                        <m:r>
                          <a:rPr lang="en-US" altLang="ja-JP" sz="28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</m:t>
                        </m:r>
                        <m:r>
                          <a:rPr lang="en-US" altLang="ja-JP" sz="28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𝑸</m:t>
                        </m:r>
                        <m:r>
                          <a:rPr lang="en-US" altLang="ja-JP" sz="28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400" b="1" dirty="0">
                    <a:solidFill>
                      <a:schemeClr val="tx1"/>
                    </a:solidFill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0ADB306-5A35-BB81-64ED-12FBB3C391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500" y="2555336"/>
                  <a:ext cx="3870665" cy="73866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8032819E-B081-78BA-0C85-C700E4169CF5}"/>
                    </a:ext>
                  </a:extLst>
                </p:cNvPr>
                <p:cNvSpPr txBox="1"/>
                <p:nvPr/>
              </p:nvSpPr>
              <p:spPr>
                <a:xfrm>
                  <a:off x="3754052" y="1342242"/>
                  <a:ext cx="3870665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8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8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ja-JP" sz="2800" b="1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𝐦𝐚𝐱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b="1" dirty="0">
                    <a:solidFill>
                      <a:schemeClr val="tx1"/>
                    </a:solidFill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84C40ECA-F024-130F-6C82-6257D2903A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4052" y="1342242"/>
                  <a:ext cx="3870665" cy="7386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EF306A74-9FF8-0799-2345-8CC30946DA7F}"/>
                </a:ext>
              </a:extLst>
            </p:cNvPr>
            <p:cNvSpPr/>
            <p:nvPr/>
          </p:nvSpPr>
          <p:spPr>
            <a:xfrm>
              <a:off x="7830000" y="3534977"/>
              <a:ext cx="252000" cy="252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341777A5-25CC-5632-5992-ABC0E358CF85}"/>
                </a:ext>
              </a:extLst>
            </p:cNvPr>
            <p:cNvSpPr/>
            <p:nvPr/>
          </p:nvSpPr>
          <p:spPr>
            <a:xfrm>
              <a:off x="8685998" y="3152367"/>
              <a:ext cx="252000" cy="252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6D199D5A-4323-DEDE-B585-280FBB259D96}"/>
                </a:ext>
              </a:extLst>
            </p:cNvPr>
            <p:cNvSpPr/>
            <p:nvPr/>
          </p:nvSpPr>
          <p:spPr>
            <a:xfrm>
              <a:off x="9526417" y="2745729"/>
              <a:ext cx="252000" cy="252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3AD7E3B9-3FDA-73DC-44E1-084CBD572D46}"/>
                </a:ext>
              </a:extLst>
            </p:cNvPr>
            <p:cNvSpPr/>
            <p:nvPr/>
          </p:nvSpPr>
          <p:spPr>
            <a:xfrm>
              <a:off x="10452654" y="3520369"/>
              <a:ext cx="252000" cy="252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7393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パソコンの画面&#10;&#10;低い精度で自動的に生成された説明">
            <a:extLst>
              <a:ext uri="{FF2B5EF4-FFF2-40B4-BE49-F238E27FC236}">
                <a16:creationId xmlns:a16="http://schemas.microsoft.com/office/drawing/2014/main" id="{74886480-D0CE-41C3-8A89-A8748BC4A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3842" b="3789"/>
          <a:stretch/>
        </p:blipFill>
        <p:spPr>
          <a:xfrm>
            <a:off x="7762043" y="340792"/>
            <a:ext cx="4429957" cy="3378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E977F6E-7F4E-C6ED-53D7-2DF7A97F784D}"/>
                  </a:ext>
                </a:extLst>
              </p:cNvPr>
              <p:cNvSpPr txBox="1"/>
              <p:nvPr/>
            </p:nvSpPr>
            <p:spPr>
              <a:xfrm>
                <a:off x="263933" y="929276"/>
                <a:ext cx="12186658" cy="3511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488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sz="26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The Hamiltonian matrix is </a:t>
                </a:r>
                <a:r>
                  <a:rPr lang="en-US" altLang="ja-JP" sz="2600" b="1" dirty="0">
                    <a:solidFill>
                      <a:srgbClr val="FF0000"/>
                    </a:solidFill>
                    <a:ea typeface="メイリオ" panose="020B0604030504040204" pitchFamily="50" charset="-128"/>
                  </a:rPr>
                  <a:t>sparse</a:t>
                </a:r>
                <a:endParaRPr lang="en-US" altLang="ja-JP" sz="26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  <a:p>
                <a:pPr>
                  <a:lnSpc>
                    <a:spcPts val="4880"/>
                  </a:lnSpc>
                </a:pPr>
                <a:r>
                  <a:rPr lang="ja-JP" altLang="en-US" sz="2600" b="1" dirty="0">
                    <a:ea typeface="メイリオ" panose="020B0604030504040204" pitchFamily="50" charset="-128"/>
                  </a:rPr>
                  <a:t>⇒ </a:t>
                </a:r>
                <a:r>
                  <a:rPr lang="en-US" altLang="ja-JP" sz="2600" b="1" dirty="0">
                    <a:ea typeface="メイリオ" panose="020B0604030504040204" pitchFamily="50" charset="-128"/>
                  </a:rPr>
                  <a:t>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6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ja-JP" sz="26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𝑮</m:t>
                        </m:r>
                        <m:d>
                          <m:dPr>
                            <m:ctrlPr>
                              <a:rPr lang="en-US" altLang="ja-JP" sz="2600" b="1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600" b="1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𝑬</m:t>
                            </m:r>
                          </m:e>
                        </m:d>
                        <m:r>
                          <a:rPr lang="en-US" altLang="ja-JP" sz="26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=</m:t>
                        </m:r>
                        <m:d>
                          <m:dPr>
                            <m:ctrlPr>
                              <a:rPr lang="en-US" altLang="ja-JP" sz="2600" b="1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600" b="1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𝑬</m:t>
                            </m:r>
                            <m:r>
                              <a:rPr lang="en-US" altLang="ja-JP" sz="2600" b="1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−</m:t>
                            </m:r>
                            <m:r>
                              <a:rPr lang="en-US" altLang="ja-JP" sz="2600" b="1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𝑯</m:t>
                            </m:r>
                          </m:e>
                        </m:d>
                      </m:e>
                      <m:sup>
                        <m:r>
                          <a:rPr lang="en-US" altLang="ja-JP" sz="26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−</m:t>
                        </m:r>
                        <m:r>
                          <a:rPr lang="en-US" altLang="ja-JP" sz="26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ja-JP" sz="26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:r>
                  <a:rPr lang="en-US" altLang="ja-JP" sz="2600" b="1" dirty="0">
                    <a:ea typeface="メイリオ" panose="020B0604030504040204" pitchFamily="50" charset="-128"/>
                  </a:rPr>
                  <a:t>with </a:t>
                </a:r>
                <a:r>
                  <a:rPr lang="en-US" altLang="ja-JP" sz="2600" b="1" dirty="0">
                    <a:solidFill>
                      <a:srgbClr val="FF0000"/>
                    </a:solidFill>
                    <a:ea typeface="メイリオ" panose="020B0604030504040204" pitchFamily="50" charset="-128"/>
                  </a:rPr>
                  <a:t>Krylov methods</a:t>
                </a:r>
                <a:br>
                  <a:rPr lang="en-US" altLang="ja-JP" sz="2600" b="1" dirty="0">
                    <a:solidFill>
                      <a:srgbClr val="FF0000"/>
                    </a:solidFill>
                    <a:ea typeface="メイリオ" panose="020B0604030504040204" pitchFamily="50" charset="-128"/>
                  </a:rPr>
                </a:br>
                <a:r>
                  <a:rPr lang="en-US" altLang="ja-JP" sz="2600" b="1" dirty="0">
                    <a:ea typeface="メイリオ" panose="020B0604030504040204" pitchFamily="50" charset="-128"/>
                  </a:rPr>
                  <a:t>     (e.g. CG method, </a:t>
                </a:r>
                <a:r>
                  <a:rPr lang="en-US" altLang="ja-JP" sz="2600" b="1" dirty="0" err="1">
                    <a:ea typeface="メイリオ" panose="020B0604030504040204" pitchFamily="50" charset="-128"/>
                  </a:rPr>
                  <a:t>MinRes</a:t>
                </a:r>
                <a:r>
                  <a:rPr lang="en-US" altLang="ja-JP" sz="2600" b="1" dirty="0">
                    <a:ea typeface="メイリオ" panose="020B0604030504040204" pitchFamily="50" charset="-128"/>
                  </a:rPr>
                  <a:t> method, …)</a:t>
                </a:r>
                <a:r>
                  <a:rPr lang="en-US" altLang="ja-JP" sz="26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:endParaRPr lang="en-US" altLang="ja-JP" sz="2600" b="1" dirty="0">
                  <a:ea typeface="メイリオ" panose="020B0604030504040204" pitchFamily="50" charset="-128"/>
                </a:endParaRPr>
              </a:p>
              <a:p>
                <a:endParaRPr lang="en-US" altLang="ja-JP" sz="2600" b="1" dirty="0">
                  <a:ea typeface="メイリオ" panose="020B0604030504040204" pitchFamily="50" charset="-128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sz="2600" b="1" dirty="0">
                    <a:ea typeface="メイリオ" panose="020B0604030504040204" pitchFamily="50" charset="-128"/>
                  </a:rPr>
                  <a:t> </a:t>
                </a:r>
                <a:r>
                  <a:rPr lang="en-US" altLang="ja-JP" sz="2600" b="1" dirty="0">
                    <a:solidFill>
                      <a:srgbClr val="FF0000"/>
                    </a:solidFill>
                    <a:ea typeface="メイリオ" panose="020B0604030504040204" pitchFamily="50" charset="-128"/>
                  </a:rPr>
                  <a:t>GPU </a:t>
                </a:r>
                <a:r>
                  <a:rPr lang="en-US" altLang="ja-JP" sz="2600" b="1" dirty="0">
                    <a:ea typeface="メイリオ" panose="020B0604030504040204" pitchFamily="50" charset="-128"/>
                  </a:rPr>
                  <a:t>is suitable for large matrix calculation </a:t>
                </a:r>
                <a:br>
                  <a:rPr lang="en-US" altLang="ja-JP" sz="2600" b="1" dirty="0">
                    <a:ea typeface="メイリオ" panose="020B0604030504040204" pitchFamily="50" charset="-128"/>
                  </a:rPr>
                </a:br>
                <a:r>
                  <a:rPr lang="en-US" altLang="ja-JP" sz="2600" b="1" dirty="0">
                    <a:ea typeface="メイリオ" panose="020B0604030504040204" pitchFamily="50" charset="-128"/>
                  </a:rPr>
                  <a:t> We use NVIDIA A100 GPU equipped in SQUID supercomputer system </a:t>
                </a:r>
                <a:endParaRPr lang="en-US" altLang="ja-JP" sz="26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E977F6E-7F4E-C6ED-53D7-2DF7A97F7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33" y="929276"/>
                <a:ext cx="12186658" cy="3511410"/>
              </a:xfrm>
              <a:prstGeom prst="rect">
                <a:avLst/>
              </a:prstGeom>
              <a:blipFill>
                <a:blip r:embed="rId4"/>
                <a:stretch>
                  <a:fillRect l="-900" b="-34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FDA93C-B4AE-5A80-1F3B-06EBB1FDC506}"/>
              </a:ext>
            </a:extLst>
          </p:cNvPr>
          <p:cNvSpPr txBox="1"/>
          <p:nvPr/>
        </p:nvSpPr>
        <p:spPr>
          <a:xfrm>
            <a:off x="484547" y="128304"/>
            <a:ext cx="1018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altLang="ja-JP" sz="3200" b="1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umerical techniques</a:t>
            </a:r>
            <a:endParaRPr kumimoji="1" lang="ja-JP" altLang="en-US" sz="3200" b="1" u="sng" dirty="0">
              <a:solidFill>
                <a:schemeClr val="tx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1AEE04C-E156-AE38-E8B4-0B99BFD32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58" y="4512781"/>
            <a:ext cx="2125321" cy="2125321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6AC146F-633F-A2A5-1E84-3A35E828AD12}"/>
              </a:ext>
            </a:extLst>
          </p:cNvPr>
          <p:cNvGrpSpPr/>
          <p:nvPr/>
        </p:nvGrpSpPr>
        <p:grpSpPr>
          <a:xfrm>
            <a:off x="4312993" y="4905371"/>
            <a:ext cx="5603363" cy="1156171"/>
            <a:chOff x="3881240" y="4739899"/>
            <a:chExt cx="5603363" cy="1156171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D26470D-A5C2-7061-117C-F530FEEB7DAC}"/>
                </a:ext>
              </a:extLst>
            </p:cNvPr>
            <p:cNvSpPr/>
            <p:nvPr/>
          </p:nvSpPr>
          <p:spPr>
            <a:xfrm>
              <a:off x="3881241" y="4739899"/>
              <a:ext cx="5603362" cy="1156171"/>
            </a:xfrm>
            <a:prstGeom prst="rect">
              <a:avLst/>
            </a:prstGeom>
            <a:solidFill>
              <a:srgbClr val="1F8CB1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kumimoji="1" lang="en-US" altLang="ja-JP" sz="3200" b="0" dirty="0">
                  <a:solidFill>
                    <a:schemeClr val="tx1"/>
                  </a:solidFill>
                  <a:ea typeface="メイリオ" panose="020B0604030504040204" pitchFamily="50" charset="-128"/>
                </a:rPr>
                <a:t> </a:t>
              </a:r>
              <a:endParaRPr kumimoji="1" lang="en-US" altLang="ja-JP" sz="3200" dirty="0">
                <a:solidFill>
                  <a:schemeClr val="tx1"/>
                </a:solidFill>
                <a:ea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endParaRPr kumimoji="1" lang="en-US" altLang="ja-JP" sz="3200" dirty="0">
                <a:solidFill>
                  <a:schemeClr val="tx1"/>
                </a:solidFill>
                <a:ea typeface="メイリオ" panose="020B0604030504040204" pitchFamily="50" charset="-128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74C07679-BAC8-BD9D-1D0E-59AD6C80961D}"/>
                </a:ext>
              </a:extLst>
            </p:cNvPr>
            <p:cNvSpPr txBox="1"/>
            <p:nvPr/>
          </p:nvSpPr>
          <p:spPr>
            <a:xfrm>
              <a:off x="3881240" y="4926649"/>
              <a:ext cx="56033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>
                  <a:ea typeface="メイリオ" panose="020B0604030504040204" pitchFamily="50" charset="-128"/>
                </a:rPr>
                <a:t>S</a:t>
              </a:r>
              <a:r>
                <a:rPr lang="en-US" altLang="ja-JP" sz="2800" b="1" dirty="0">
                  <a:ea typeface="メイリオ" panose="020B0604030504040204" pitchFamily="50" charset="-128"/>
                </a:rPr>
                <a:t>upercomputer system SQUID</a:t>
              </a:r>
              <a:br>
                <a:rPr lang="en-US" altLang="ja-JP" sz="2800" b="1" dirty="0">
                  <a:ea typeface="メイリオ" panose="020B0604030504040204" pitchFamily="50" charset="-128"/>
                </a:rPr>
              </a:br>
              <a:r>
                <a:rPr lang="en-US" altLang="ja-JP" sz="2800" b="1" dirty="0">
                  <a:ea typeface="メイリオ" panose="020B0604030504040204" pitchFamily="50" charset="-128"/>
                </a:rPr>
                <a:t>at</a:t>
              </a:r>
              <a:r>
                <a:rPr lang="ja-JP" altLang="en-US" sz="2800" b="1" dirty="0">
                  <a:ea typeface="メイリオ" panose="020B0604030504040204" pitchFamily="50" charset="-128"/>
                </a:rPr>
                <a:t> </a:t>
              </a:r>
              <a:r>
                <a:rPr lang="en-US" altLang="ja-JP" sz="2800" b="1" dirty="0">
                  <a:ea typeface="メイリオ" panose="020B0604030504040204" pitchFamily="50" charset="-128"/>
                </a:rPr>
                <a:t>Osaka</a:t>
              </a:r>
              <a:r>
                <a:rPr lang="ja-JP" altLang="en-US" sz="2800" b="1" dirty="0">
                  <a:ea typeface="メイリオ" panose="020B0604030504040204" pitchFamily="50" charset="-128"/>
                </a:rPr>
                <a:t> </a:t>
              </a:r>
              <a:r>
                <a:rPr lang="en-US" altLang="ja-JP" sz="2800" b="1" dirty="0">
                  <a:ea typeface="メイリオ" panose="020B0604030504040204" pitchFamily="50" charset="-128"/>
                </a:rPr>
                <a:t>University</a:t>
              </a: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682E17B-D7CA-F8B6-0F8C-78962EC28CF4}"/>
              </a:ext>
            </a:extLst>
          </p:cNvPr>
          <p:cNvSpPr txBox="1"/>
          <p:nvPr/>
        </p:nvSpPr>
        <p:spPr>
          <a:xfrm>
            <a:off x="8306540" y="-54022"/>
            <a:ext cx="3657600" cy="5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Hamiltonian matrix</a:t>
            </a:r>
            <a:endParaRPr kumimoji="1" lang="ja-JP" altLang="en-US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411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CF6CF6A-DAF8-14DD-4E50-D0B52EE32B1C}"/>
                  </a:ext>
                </a:extLst>
              </p:cNvPr>
              <p:cNvSpPr txBox="1"/>
              <p:nvPr/>
            </p:nvSpPr>
            <p:spPr>
              <a:xfrm>
                <a:off x="5809204" y="2812477"/>
                <a:ext cx="6087521" cy="1977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488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𝜶</m:t>
                        </m:r>
                      </m:e>
                      <m:sup>
                        <m:r>
                          <a:rPr lang="en-US" altLang="ja-JP" sz="24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−</m:t>
                        </m:r>
                        <m:r>
                          <a:rPr lang="en-US" altLang="ja-JP" sz="24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ja-JP" sz="24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converges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𝑬</m:t>
                        </m:r>
                      </m:e>
                      <m:sub>
                        <m:r>
                          <a:rPr lang="en-US" altLang="ja-JP" sz="24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𝒎𝒂𝒙</m:t>
                        </m:r>
                      </m:sub>
                    </m:sSub>
                  </m:oMath>
                </a14:m>
                <a:endParaRPr lang="en-US" altLang="ja-JP" sz="24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  <a:p>
                <a:pPr marL="342900" indent="-342900">
                  <a:lnSpc>
                    <a:spcPts val="488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2400" b="1" dirty="0">
                    <a:ea typeface="メイリオ" panose="020B0604030504040204" pitchFamily="50" charset="-128"/>
                  </a:rPr>
                  <a:t>u</a:t>
                </a:r>
                <a:r>
                  <a:rPr lang="en-US" altLang="ja-JP" sz="24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nderestimates experimental value</a:t>
                </a:r>
                <a:br>
                  <a:rPr lang="en-US" altLang="ja-JP" sz="24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</a:b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sSup>
                      <m:sSup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𝜶</m:t>
                        </m:r>
                      </m:e>
                      <m:sup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−</m:t>
                        </m:r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𝟏</m:t>
                        </m:r>
                      </m:sup>
                    </m:sSup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≃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𝟑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endParaRPr lang="en-US" altLang="ja-JP" sz="24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CF6CF6A-DAF8-14DD-4E50-D0B52EE32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204" y="2812477"/>
                <a:ext cx="6087521" cy="1977464"/>
              </a:xfrm>
              <a:prstGeom prst="rect">
                <a:avLst/>
              </a:prstGeom>
              <a:blipFill>
                <a:blip r:embed="rId3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4C3B9DF-F58E-5994-B415-E67182FF7813}"/>
              </a:ext>
            </a:extLst>
          </p:cNvPr>
          <p:cNvSpPr/>
          <p:nvPr/>
        </p:nvSpPr>
        <p:spPr>
          <a:xfrm>
            <a:off x="5809204" y="4759798"/>
            <a:ext cx="6177562" cy="1386226"/>
          </a:xfrm>
          <a:prstGeom prst="rect">
            <a:avLst/>
          </a:prstGeom>
          <a:solidFill>
            <a:srgbClr val="FF5533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880"/>
              </a:lnSpc>
            </a:pPr>
            <a:endParaRPr lang="en-US" altLang="ja-JP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E977F6E-7F4E-C6ED-53D7-2DF7A97F784D}"/>
                  </a:ext>
                </a:extLst>
              </p:cNvPr>
              <p:cNvSpPr txBox="1"/>
              <p:nvPr/>
            </p:nvSpPr>
            <p:spPr>
              <a:xfrm>
                <a:off x="289908" y="214783"/>
                <a:ext cx="12186658" cy="686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880"/>
                  </a:lnSpc>
                </a:pPr>
                <a:r>
                  <a:rPr lang="en-US" altLang="ja-JP" sz="28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𝜶</m:t>
                        </m:r>
                      </m:e>
                      <m:sup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−</m:t>
                        </m:r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𝟏</m:t>
                        </m:r>
                      </m:sup>
                    </m:sSup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sSub>
                      <m:sSub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𝝈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𝒏</m:t>
                        </m:r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𝒇𝒊𝒔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/</m:t>
                    </m:r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𝝈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𝒏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𝒄𝒂𝒑</m:t>
                        </m:r>
                      </m:sub>
                    </m:sSub>
                  </m:oMath>
                </a14:m>
                <a:r>
                  <a:rPr lang="en-US" altLang="ja-JP" sz="2800" b="1" dirty="0">
                    <a:ea typeface="メイリオ" panose="020B0604030504040204" pitchFamily="50" charset="-128"/>
                  </a:rPr>
                  <a:t> with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𝑬</m:t>
                        </m:r>
                      </m:e>
                      <m:sub>
                        <m:r>
                          <a:rPr lang="en-US" altLang="ja-JP" sz="2800" b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𝐦𝐚𝐱</m:t>
                        </m:r>
                      </m:sub>
                    </m:sSub>
                  </m:oMath>
                </a14:m>
                <a:endParaRPr lang="en-US" altLang="ja-JP" sz="28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E977F6E-7F4E-C6ED-53D7-2DF7A97F7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08" y="214783"/>
                <a:ext cx="12186658" cy="686470"/>
              </a:xfrm>
              <a:prstGeom prst="rect">
                <a:avLst/>
              </a:prstGeom>
              <a:blipFill>
                <a:blip r:embed="rId4"/>
                <a:stretch>
                  <a:fillRect l="-1051" b="-168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 7">
                <a:extLst>
                  <a:ext uri="{FF2B5EF4-FFF2-40B4-BE49-F238E27FC236}">
                    <a16:creationId xmlns:a16="http://schemas.microsoft.com/office/drawing/2014/main" id="{3E895529-EAD4-56EF-44DD-E4E411522D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2757873"/>
                  </p:ext>
                </p:extLst>
              </p:nvPr>
            </p:nvGraphicFramePr>
            <p:xfrm>
              <a:off x="289908" y="1153660"/>
              <a:ext cx="8128000" cy="914400"/>
            </p:xfrm>
            <a:graphic>
              <a:graphicData uri="http://schemas.openxmlformats.org/drawingml/2006/table">
                <a:tbl>
                  <a:tblPr>
                    <a:tableStyleId>{7DF18680-E054-41AD-8BC1-D1AEF772440D}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370825272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1798618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/>
                            <a:t>Neutron Energy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endParaRPr kumimoji="1" lang="en-US" altLang="ja-JP" sz="2400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kumimoji="1" lang="ja-JP" altLang="en-US" sz="2400" dirty="0"/>
                            <a:t> </a:t>
                          </a:r>
                          <a:r>
                            <a:rPr kumimoji="1" lang="en-US" altLang="ja-JP" sz="2400" dirty="0"/>
                            <a:t>keV</a:t>
                          </a:r>
                          <a:endParaRPr kumimoji="1" lang="ja-JP" altLang="en-US" sz="2400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91299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/>
                            <a:t>Excitation Energy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endParaRPr kumimoji="1" lang="ja-JP" altLang="en-US" sz="2400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=6.546</m:t>
                              </m:r>
                            </m:oMath>
                          </a14:m>
                          <a:r>
                            <a:rPr kumimoji="1" lang="ja-JP" altLang="en-US" sz="2400" dirty="0"/>
                            <a:t> </a:t>
                          </a:r>
                          <a:r>
                            <a:rPr kumimoji="1" lang="en-US" altLang="ja-JP" sz="2400" dirty="0"/>
                            <a:t>MeV</a:t>
                          </a:r>
                          <a:endParaRPr kumimoji="1" lang="ja-JP" altLang="en-US" sz="2400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82935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 7">
                <a:extLst>
                  <a:ext uri="{FF2B5EF4-FFF2-40B4-BE49-F238E27FC236}">
                    <a16:creationId xmlns:a16="http://schemas.microsoft.com/office/drawing/2014/main" id="{3E895529-EAD4-56EF-44DD-E4E411522D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2757873"/>
                  </p:ext>
                </p:extLst>
              </p:nvPr>
            </p:nvGraphicFramePr>
            <p:xfrm>
              <a:off x="289908" y="1153660"/>
              <a:ext cx="8128000" cy="914400"/>
            </p:xfrm>
            <a:graphic>
              <a:graphicData uri="http://schemas.openxmlformats.org/drawingml/2006/table">
                <a:tbl>
                  <a:tblPr>
                    <a:tableStyleId>{7DF18680-E054-41AD-8BC1-D1AEF772440D}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370825272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17986183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150" t="-10526" r="-100300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100150" t="-10526" r="-300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91299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150" t="-112000" r="-10030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100150" t="-112000" r="-300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82935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80591B6-14D3-FD4F-365C-E4E2FF519B2E}"/>
                  </a:ext>
                </a:extLst>
              </p:cNvPr>
              <p:cNvSpPr txBox="1"/>
              <p:nvPr/>
            </p:nvSpPr>
            <p:spPr>
              <a:xfrm>
                <a:off x="1885820" y="2167236"/>
                <a:ext cx="2853268" cy="645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88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ja-JP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𝜶</m:t>
                        </m:r>
                      </m:e>
                      <m:sup>
                        <m:r>
                          <a:rPr lang="en-US" altLang="ja-JP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−</m:t>
                        </m:r>
                        <m:r>
                          <a:rPr lang="en-US" altLang="ja-JP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ja-JP" sz="2600" b="1" dirty="0">
                    <a:ea typeface="メイリオ" panose="020B0604030504040204" pitchFamily="50" charset="-128"/>
                  </a:rPr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6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𝑬</m:t>
                        </m:r>
                      </m:e>
                      <m:sub>
                        <m:r>
                          <a:rPr lang="en-US" altLang="ja-JP" sz="2600" b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𝐦𝐚𝐱</m:t>
                        </m:r>
                      </m:sub>
                    </m:sSub>
                  </m:oMath>
                </a14:m>
                <a:endParaRPr lang="en-US" altLang="ja-JP" sz="26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80591B6-14D3-FD4F-365C-E4E2FF519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820" y="2167236"/>
                <a:ext cx="2853268" cy="645241"/>
              </a:xfrm>
              <a:prstGeom prst="rect">
                <a:avLst/>
              </a:prstGeom>
              <a:blipFill>
                <a:blip r:embed="rId6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E6D8C6D-6B7C-9DD7-CC6C-39A6E8E67CAD}"/>
                  </a:ext>
                </a:extLst>
              </p:cNvPr>
              <p:cNvSpPr txBox="1"/>
              <p:nvPr/>
            </p:nvSpPr>
            <p:spPr>
              <a:xfrm>
                <a:off x="5887839" y="4756424"/>
                <a:ext cx="7034814" cy="1281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880"/>
                  </a:lnSpc>
                </a:pPr>
                <a:r>
                  <a:rPr lang="en-US" altLang="ja-JP" sz="24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It is first microscopic calculation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𝜶</m:t>
                        </m:r>
                      </m:e>
                      <m:sup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−</m:t>
                        </m:r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𝟏</m:t>
                        </m:r>
                      </m:sup>
                    </m:sSup>
                  </m:oMath>
                </a14:m>
                <a:br>
                  <a:rPr lang="en-US" altLang="ja-JP" sz="24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</a:br>
                <a:r>
                  <a:rPr lang="en-US" altLang="ja-JP" sz="24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with a realistic model space !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E6D8C6D-6B7C-9DD7-CC6C-39A6E8E67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839" y="4756424"/>
                <a:ext cx="7034814" cy="1281954"/>
              </a:xfrm>
              <a:prstGeom prst="rect">
                <a:avLst/>
              </a:prstGeom>
              <a:blipFill>
                <a:blip r:embed="rId7"/>
                <a:stretch>
                  <a:fillRect l="-1386" b="-85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C8858EF-4832-D681-B06C-C2B97EC6581E}"/>
                  </a:ext>
                </a:extLst>
              </p:cNvPr>
              <p:cNvSpPr txBox="1"/>
              <p:nvPr/>
            </p:nvSpPr>
            <p:spPr>
              <a:xfrm>
                <a:off x="8417908" y="714228"/>
                <a:ext cx="3198535" cy="1353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𝑛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240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fis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𝑛</m:t>
                                  </m:r>
                                  <m:r>
                                    <a:rPr lang="en-US" altLang="ja-JP" sz="240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240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cap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4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C8858EF-4832-D681-B06C-C2B97EC65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908" y="714228"/>
                <a:ext cx="3198535" cy="13538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 descr="グラフ, 折れ線グラフ&#10;&#10;自動的に生成された説明">
            <a:extLst>
              <a:ext uri="{FF2B5EF4-FFF2-40B4-BE49-F238E27FC236}">
                <a16:creationId xmlns:a16="http://schemas.microsoft.com/office/drawing/2014/main" id="{22B6D05C-30E9-4EF0-E015-3D904E5500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9" y="2909876"/>
            <a:ext cx="5275510" cy="39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1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5723BE-8E6B-6885-66BD-2B9534964CE0}"/>
              </a:ext>
            </a:extLst>
          </p:cNvPr>
          <p:cNvSpPr txBox="1"/>
          <p:nvPr/>
        </p:nvSpPr>
        <p:spPr>
          <a:xfrm>
            <a:off x="180315" y="114406"/>
            <a:ext cx="10188247" cy="74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b="1" u="sng" dirty="0">
                <a:ea typeface="メイリオ" panose="020B0604030504040204" pitchFamily="50" charset="-128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8708495-21F2-4B04-0B86-B4D63B5D6974}"/>
                  </a:ext>
                </a:extLst>
              </p:cNvPr>
              <p:cNvSpPr txBox="1"/>
              <p:nvPr/>
            </p:nvSpPr>
            <p:spPr>
              <a:xfrm>
                <a:off x="322863" y="1137319"/>
                <a:ext cx="12214621" cy="2359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ja-JP" sz="2800" b="1" dirty="0">
                    <a:ea typeface="メイリオ" panose="020B0604030504040204" pitchFamily="50" charset="-128"/>
                  </a:rPr>
                  <a:t>We model nuclear fission based on the NEGF method  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ja-JP" sz="2800" b="1" dirty="0">
                    <a:ea typeface="メイリオ" panose="020B0604030504040204" pitchFamily="50" charset="-128"/>
                  </a:rPr>
                  <a:t>First microscopic calculation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𝜶</m:t>
                        </m:r>
                      </m:e>
                      <m:sup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−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𝟏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f>
                      <m:f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800" b="1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800" b="1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𝝈</m:t>
                            </m:r>
                          </m:e>
                          <m:sub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𝒏</m:t>
                            </m:r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,</m:t>
                            </m:r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𝒇𝒊𝒔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800" b="1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𝝈</m:t>
                            </m:r>
                          </m:e>
                          <m:sub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𝒏</m:t>
                            </m:r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,</m:t>
                            </m:r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𝒄𝒂𝒑</m:t>
                            </m:r>
                          </m:sub>
                        </m:sSub>
                      </m:den>
                    </m:f>
                  </m:oMath>
                </a14:m>
                <a:br>
                  <a:rPr lang="en-US" altLang="ja-JP" sz="2800" b="1" dirty="0">
                    <a:ea typeface="メイリオ" panose="020B0604030504040204" pitchFamily="50" charset="-128"/>
                  </a:rPr>
                </a:br>
                <a:r>
                  <a:rPr lang="en-US" altLang="ja-JP" sz="2800" b="1" dirty="0">
                    <a:ea typeface="メイリオ" panose="020B0604030504040204" pitchFamily="50" charset="-128"/>
                  </a:rPr>
                  <a:t>with a realistic model space 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8708495-21F2-4B04-0B86-B4D63B5D6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63" y="1137319"/>
                <a:ext cx="12214621" cy="2359364"/>
              </a:xfrm>
              <a:prstGeom prst="rect">
                <a:avLst/>
              </a:prstGeom>
              <a:blipFill>
                <a:blip r:embed="rId3"/>
                <a:stretch>
                  <a:fillRect l="-898" b="-62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D78387-C075-27CD-FD80-52B1B1FCF356}"/>
              </a:ext>
            </a:extLst>
          </p:cNvPr>
          <p:cNvSpPr txBox="1"/>
          <p:nvPr/>
        </p:nvSpPr>
        <p:spPr>
          <a:xfrm>
            <a:off x="322863" y="4283783"/>
            <a:ext cx="12214621" cy="195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ja-JP" sz="2800" b="1" dirty="0">
                <a:ea typeface="メイリオ" panose="020B0604030504040204" pitchFamily="50" charset="-128"/>
              </a:rPr>
              <a:t>Check the dependence of results on parameters</a:t>
            </a:r>
            <a:br>
              <a:rPr lang="en-US" altLang="ja-JP" sz="2800" b="1" dirty="0">
                <a:ea typeface="メイリオ" panose="020B0604030504040204" pitchFamily="50" charset="-128"/>
              </a:rPr>
            </a:br>
            <a:r>
              <a:rPr lang="en-US" altLang="ja-JP" sz="2800" b="1" dirty="0">
                <a:ea typeface="メイリオ" panose="020B0604030504040204" pitchFamily="50" charset="-128"/>
              </a:rPr>
              <a:t>(especially nuclear-force parameters)</a:t>
            </a:r>
            <a:br>
              <a:rPr lang="en-US" altLang="ja-JP" sz="2800" b="1" dirty="0">
                <a:ea typeface="メイリオ" panose="020B0604030504040204" pitchFamily="50" charset="-128"/>
              </a:rPr>
            </a:br>
            <a:endParaRPr lang="en-US" altLang="ja-JP" sz="2800" b="1" dirty="0"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855013-1987-B6D5-4D63-BCA14A8556C7}"/>
              </a:ext>
            </a:extLst>
          </p:cNvPr>
          <p:cNvSpPr txBox="1"/>
          <p:nvPr/>
        </p:nvSpPr>
        <p:spPr>
          <a:xfrm>
            <a:off x="322863" y="5587383"/>
            <a:ext cx="12214621" cy="66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ja-JP" sz="2800" b="1" dirty="0">
                <a:ea typeface="メイリオ" panose="020B0604030504040204" pitchFamily="50" charset="-128"/>
              </a:rPr>
              <a:t>Application to fission of neutron-rich nuclei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EE58118-D84D-75A1-9D1D-E207EE835D1C}"/>
              </a:ext>
            </a:extLst>
          </p:cNvPr>
          <p:cNvSpPr txBox="1"/>
          <p:nvPr/>
        </p:nvSpPr>
        <p:spPr>
          <a:xfrm>
            <a:off x="180315" y="3429000"/>
            <a:ext cx="10188247" cy="74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b="1" u="sng" dirty="0">
                <a:ea typeface="メイリオ" panose="020B0604030504040204" pitchFamily="50" charset="-128"/>
              </a:rPr>
              <a:t>Outlooks</a:t>
            </a:r>
          </a:p>
        </p:txBody>
      </p:sp>
    </p:spTree>
    <p:extLst>
      <p:ext uri="{BB962C8B-B14F-4D97-AF65-F5344CB8AC3E}">
        <p14:creationId xmlns:p14="http://schemas.microsoft.com/office/powerpoint/2010/main" val="210944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114AEE8-B965-C143-0D28-220125E65B36}"/>
              </a:ext>
            </a:extLst>
          </p:cNvPr>
          <p:cNvGrpSpPr/>
          <p:nvPr/>
        </p:nvGrpSpPr>
        <p:grpSpPr>
          <a:xfrm>
            <a:off x="9126242" y="791666"/>
            <a:ext cx="3065757" cy="5274668"/>
            <a:chOff x="8848840" y="634870"/>
            <a:chExt cx="3343160" cy="5431464"/>
          </a:xfrm>
        </p:grpSpPr>
        <p:pic>
          <p:nvPicPr>
            <p:cNvPr id="11" name="図 10" descr="ダイアグラム が含まれている画像&#10;&#10;自動的に生成された説明">
              <a:extLst>
                <a:ext uri="{FF2B5EF4-FFF2-40B4-BE49-F238E27FC236}">
                  <a16:creationId xmlns:a16="http://schemas.microsoft.com/office/drawing/2014/main" id="{0F928794-380F-41D4-0AF4-F6C1563C8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48"/>
            <a:stretch/>
          </p:blipFill>
          <p:spPr>
            <a:xfrm>
              <a:off x="8848840" y="634870"/>
              <a:ext cx="3343160" cy="5431464"/>
            </a:xfrm>
            <a:prstGeom prst="rect">
              <a:avLst/>
            </a:prstGeom>
          </p:spPr>
        </p:pic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F23DF72F-B40F-B35D-A5F0-12A3D70AF702}"/>
                </a:ext>
              </a:extLst>
            </p:cNvPr>
            <p:cNvSpPr/>
            <p:nvPr/>
          </p:nvSpPr>
          <p:spPr>
            <a:xfrm>
              <a:off x="12010451" y="634870"/>
              <a:ext cx="181549" cy="27065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535050-16EA-B457-AA87-E6CBC463AAA5}"/>
              </a:ext>
            </a:extLst>
          </p:cNvPr>
          <p:cNvSpPr/>
          <p:nvPr/>
        </p:nvSpPr>
        <p:spPr>
          <a:xfrm>
            <a:off x="501668" y="12461"/>
            <a:ext cx="7727932" cy="1014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ja-JP" sz="3200" b="1" u="sng" dirty="0">
                <a:solidFill>
                  <a:schemeClr val="tx1"/>
                </a:solidFill>
                <a:ea typeface="メイリオ" panose="020B0604030504040204" pitchFamily="50" charset="-128"/>
              </a:rPr>
              <a:t>Nuclear Fission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B3F3FD3-D362-2566-537D-CCDC7972440C}"/>
              </a:ext>
            </a:extLst>
          </p:cNvPr>
          <p:cNvSpPr/>
          <p:nvPr/>
        </p:nvSpPr>
        <p:spPr>
          <a:xfrm>
            <a:off x="168711" y="5441235"/>
            <a:ext cx="10832773" cy="625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028BF03-672F-C74C-6996-18F3FF4DD2B9}"/>
              </a:ext>
            </a:extLst>
          </p:cNvPr>
          <p:cNvSpPr/>
          <p:nvPr/>
        </p:nvSpPr>
        <p:spPr>
          <a:xfrm>
            <a:off x="181548" y="1351021"/>
            <a:ext cx="11828903" cy="3993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A process of a heavy nucleus splitting into two smaller nuclei</a:t>
            </a:r>
          </a:p>
          <a:p>
            <a:endParaRPr lang="en-US" altLang="ja-JP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Microscopic description of fission is extremely difficult. </a:t>
            </a:r>
            <a:b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</a:br>
            <a: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There are several reasons,</a:t>
            </a:r>
            <a:b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</a:br>
            <a:r>
              <a:rPr lang="ja-JP" altLang="en-US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① </a:t>
            </a:r>
            <a:r>
              <a:rPr lang="en-US" altLang="ja-JP" sz="2400" b="1" dirty="0">
                <a:solidFill>
                  <a:srgbClr val="FF0000"/>
                </a:solidFill>
                <a:ea typeface="メイリオ" panose="020B0604030504040204" pitchFamily="50" charset="-128"/>
              </a:rPr>
              <a:t>Fission is a large-amplitude motion</a:t>
            </a:r>
            <a:b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</a:br>
            <a:r>
              <a:rPr lang="ja-JP" altLang="en-US" sz="2400" b="1" dirty="0">
                <a:solidFill>
                  <a:schemeClr val="bg1"/>
                </a:solidFill>
                <a:ea typeface="メイリオ" panose="020B0604030504040204" pitchFamily="50" charset="-128"/>
              </a:rPr>
              <a:t>② </a:t>
            </a:r>
            <a:r>
              <a:rPr lang="en-US" altLang="ja-JP" sz="2400" b="1" dirty="0">
                <a:solidFill>
                  <a:schemeClr val="bg1"/>
                </a:solidFill>
                <a:ea typeface="メイリオ" panose="020B0604030504040204" pitchFamily="50" charset="-128"/>
              </a:rPr>
              <a:t>Interaction between collective motion </a:t>
            </a:r>
            <a:br>
              <a:rPr lang="en-US" altLang="ja-JP" sz="2400" b="1" dirty="0">
                <a:solidFill>
                  <a:schemeClr val="bg1"/>
                </a:solidFill>
                <a:ea typeface="メイリオ" panose="020B0604030504040204" pitchFamily="50" charset="-128"/>
              </a:rPr>
            </a:br>
            <a:r>
              <a:rPr lang="en-US" altLang="ja-JP" sz="2400" b="1" dirty="0">
                <a:solidFill>
                  <a:schemeClr val="bg1"/>
                </a:solidFill>
                <a:ea typeface="メイリオ" panose="020B0604030504040204" pitchFamily="50" charset="-128"/>
              </a:rPr>
              <a:t>     and single-particle motion is complex</a:t>
            </a:r>
            <a:br>
              <a:rPr lang="en-US" altLang="ja-JP" sz="2400" b="1" dirty="0">
                <a:solidFill>
                  <a:schemeClr val="bg1"/>
                </a:solidFill>
                <a:ea typeface="メイリオ" panose="020B0604030504040204" pitchFamily="50" charset="-128"/>
              </a:rPr>
            </a:br>
            <a:r>
              <a:rPr lang="ja-JP" altLang="en-US" sz="2400" b="1" dirty="0">
                <a:solidFill>
                  <a:schemeClr val="bg1"/>
                </a:solidFill>
                <a:ea typeface="メイリオ" panose="020B0604030504040204" pitchFamily="50" charset="-128"/>
              </a:rPr>
              <a:t>③ </a:t>
            </a:r>
            <a:r>
              <a:rPr lang="en-US" altLang="ja-JP" sz="2400" b="1" dirty="0">
                <a:solidFill>
                  <a:schemeClr val="bg1"/>
                </a:solidFill>
                <a:ea typeface="メイリオ" panose="020B0604030504040204" pitchFamily="50" charset="-128"/>
              </a:rPr>
              <a:t>Connection between nuclear structure and reaction </a:t>
            </a:r>
            <a:br>
              <a:rPr lang="en-US" altLang="ja-JP" sz="2400" b="1" dirty="0">
                <a:solidFill>
                  <a:schemeClr val="bg1"/>
                </a:solidFill>
                <a:ea typeface="メイリオ" panose="020B0604030504040204" pitchFamily="50" charset="-128"/>
              </a:rPr>
            </a:br>
            <a:endParaRPr lang="en-US" altLang="ja-JP" sz="2400" b="1" dirty="0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C204ED-02B6-1785-416E-8C88240670FB}"/>
              </a:ext>
            </a:extLst>
          </p:cNvPr>
          <p:cNvSpPr txBox="1"/>
          <p:nvPr/>
        </p:nvSpPr>
        <p:spPr>
          <a:xfrm>
            <a:off x="9191203" y="5989755"/>
            <a:ext cx="3343160" cy="87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ja-JP" dirty="0">
                <a:solidFill>
                  <a:schemeClr val="tx1"/>
                </a:solidFill>
                <a:ea typeface="メイリオ" panose="020B0604030504040204" pitchFamily="50" charset="-128"/>
              </a:rPr>
              <a:t>G. Scamps and C. </a:t>
            </a:r>
            <a:r>
              <a:rPr kumimoji="1" lang="en-US" altLang="ja-JP" dirty="0" err="1">
                <a:solidFill>
                  <a:schemeClr val="tx1"/>
                </a:solidFill>
                <a:ea typeface="メイリオ" panose="020B0604030504040204" pitchFamily="50" charset="-128"/>
              </a:rPr>
              <a:t>Simenel</a:t>
            </a:r>
            <a:r>
              <a:rPr kumimoji="1" lang="en-US" altLang="ja-JP" dirty="0">
                <a:solidFill>
                  <a:schemeClr val="tx1"/>
                </a:solidFill>
                <a:ea typeface="メイリオ" panose="020B0604030504040204" pitchFamily="50" charset="-128"/>
              </a:rPr>
              <a:t>,</a:t>
            </a:r>
            <a:br>
              <a:rPr lang="en-US" altLang="ja-JP" dirty="0">
                <a:ea typeface="メイリオ" panose="020B0604030504040204" pitchFamily="50" charset="-128"/>
              </a:rPr>
            </a:br>
            <a:r>
              <a:rPr lang="en-US" altLang="ja-JP" dirty="0">
                <a:ea typeface="メイリオ" panose="020B0604030504040204" pitchFamily="50" charset="-128"/>
              </a:rPr>
              <a:t>Nature 564 382 (2018).</a:t>
            </a:r>
            <a:endParaRPr kumimoji="1" lang="en-US" altLang="ja-JP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536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テーブル, ワイヤー, 座る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118C380-0A0C-FAEA-3848-5C418B872D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8"/>
          <a:stretch/>
        </p:blipFill>
        <p:spPr>
          <a:xfrm>
            <a:off x="1" y="984489"/>
            <a:ext cx="5850384" cy="1844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D1144DC-EA54-A74D-B223-96F1D5ABF50B}"/>
                  </a:ext>
                </a:extLst>
              </p:cNvPr>
              <p:cNvSpPr/>
              <p:nvPr/>
            </p:nvSpPr>
            <p:spPr>
              <a:xfrm>
                <a:off x="368307" y="533412"/>
                <a:ext cx="1644417" cy="625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𝑳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32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D1144DC-EA54-A74D-B223-96F1D5ABF5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7" y="533412"/>
                <a:ext cx="1644417" cy="625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EA83E0A-B656-FB33-D92C-37F1F57722F5}"/>
                  </a:ext>
                </a:extLst>
              </p:cNvPr>
              <p:cNvSpPr txBox="1"/>
              <p:nvPr/>
            </p:nvSpPr>
            <p:spPr>
              <a:xfrm>
                <a:off x="230840" y="1809617"/>
                <a:ext cx="141243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𝑳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EA83E0A-B656-FB33-D92C-37F1F5772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40" y="1809617"/>
                <a:ext cx="141243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9BAD5FB-712D-F263-9B9F-965811333D50}"/>
                  </a:ext>
                </a:extLst>
              </p:cNvPr>
              <p:cNvSpPr txBox="1"/>
              <p:nvPr/>
            </p:nvSpPr>
            <p:spPr>
              <a:xfrm>
                <a:off x="4054147" y="1762603"/>
                <a:ext cx="141243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𝑹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9BAD5FB-712D-F263-9B9F-965811333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147" y="1762603"/>
                <a:ext cx="141243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29A1098-E0A3-6E42-BE32-97748BF06EAB}"/>
              </a:ext>
            </a:extLst>
          </p:cNvPr>
          <p:cNvGrpSpPr/>
          <p:nvPr/>
        </p:nvGrpSpPr>
        <p:grpSpPr>
          <a:xfrm>
            <a:off x="7794594" y="1065274"/>
            <a:ext cx="2982605" cy="1844574"/>
            <a:chOff x="7794594" y="933642"/>
            <a:chExt cx="2982605" cy="1844574"/>
          </a:xfrm>
        </p:grpSpPr>
        <p:pic>
          <p:nvPicPr>
            <p:cNvPr id="5" name="図 4" descr="テーブル, ワイヤー, 座る, コンピュータ が含まれている画像&#10;&#10;自動的に生成された説明">
              <a:extLst>
                <a:ext uri="{FF2B5EF4-FFF2-40B4-BE49-F238E27FC236}">
                  <a16:creationId xmlns:a16="http://schemas.microsoft.com/office/drawing/2014/main" id="{13F0E4C8-CA26-037A-BA15-957152A3AE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66" t="24308" r="29044"/>
            <a:stretch/>
          </p:blipFill>
          <p:spPr>
            <a:xfrm>
              <a:off x="7982153" y="933642"/>
              <a:ext cx="2591154" cy="1844574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EC69E3D-3E56-DBE9-D65C-8E77B929351D}"/>
                </a:ext>
              </a:extLst>
            </p:cNvPr>
            <p:cNvSpPr/>
            <p:nvPr/>
          </p:nvSpPr>
          <p:spPr>
            <a:xfrm>
              <a:off x="7794594" y="933642"/>
              <a:ext cx="2982605" cy="1705786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kumimoji="1" lang="ja-JP" altLang="en-US" dirty="0"/>
            </a:p>
          </p:txBody>
        </p:sp>
      </p:grp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96C8A89-37FF-D8DB-D13E-F4FEEB4004E1}"/>
              </a:ext>
            </a:extLst>
          </p:cNvPr>
          <p:cNvCxnSpPr>
            <a:cxnSpLocks/>
          </p:cNvCxnSpPr>
          <p:nvPr/>
        </p:nvCxnSpPr>
        <p:spPr>
          <a:xfrm>
            <a:off x="5850385" y="1906776"/>
            <a:ext cx="1224999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D54C835-84E7-D95E-89F8-B4EC3BF37844}"/>
              </a:ext>
            </a:extLst>
          </p:cNvPr>
          <p:cNvSpPr/>
          <p:nvPr/>
        </p:nvSpPr>
        <p:spPr>
          <a:xfrm>
            <a:off x="5974673" y="464122"/>
            <a:ext cx="6374166" cy="625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C8CC50E-9E1E-3C6F-1A70-6AA82E5260CD}"/>
              </a:ext>
            </a:extLst>
          </p:cNvPr>
          <p:cNvSpPr/>
          <p:nvPr/>
        </p:nvSpPr>
        <p:spPr>
          <a:xfrm>
            <a:off x="5457956" y="1024554"/>
            <a:ext cx="2320305" cy="625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b="1" dirty="0">
                <a:solidFill>
                  <a:schemeClr val="tx1"/>
                </a:solidFill>
                <a:ea typeface="メイリオ" panose="020B0604030504040204" pitchFamily="50" charset="-128"/>
              </a:rPr>
              <a:t>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FE6F830-DD01-FF0D-5C62-F80A6749E84B}"/>
                  </a:ext>
                </a:extLst>
              </p:cNvPr>
              <p:cNvSpPr/>
              <p:nvPr/>
            </p:nvSpPr>
            <p:spPr>
              <a:xfrm>
                <a:off x="3689251" y="533544"/>
                <a:ext cx="1644417" cy="625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𝑹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32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FE6F830-DD01-FF0D-5C62-F80A6749E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51" y="533544"/>
                <a:ext cx="1644417" cy="6250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880C81BC-B641-0E10-0FC5-B87DA29ACD5E}"/>
                  </a:ext>
                </a:extLst>
              </p:cNvPr>
              <p:cNvSpPr/>
              <p:nvPr/>
            </p:nvSpPr>
            <p:spPr>
              <a:xfrm>
                <a:off x="7403570" y="342603"/>
                <a:ext cx="3791391" cy="625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altLang="ja-JP" sz="3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𝐃𝐞𝐯𝐢𝐜𝐞</m:t>
                              </m:r>
                            </m:sub>
                          </m:s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altLang="ja-JP" sz="3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𝐋</m:t>
                              </m:r>
                            </m:sub>
                          </m:s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altLang="ja-JP" sz="3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32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880C81BC-B641-0E10-0FC5-B87DA29AC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570" y="342603"/>
                <a:ext cx="3791391" cy="6250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7434D2BD-5A16-1953-322C-6976C3D051A5}"/>
                  </a:ext>
                </a:extLst>
              </p:cNvPr>
              <p:cNvSpPr/>
              <p:nvPr/>
            </p:nvSpPr>
            <p:spPr>
              <a:xfrm>
                <a:off x="2033265" y="533411"/>
                <a:ext cx="1644417" cy="625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altLang="ja-JP" sz="32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𝐃𝐞𝐯𝐢𝐜𝐞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32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7434D2BD-5A16-1953-322C-6976C3D05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265" y="533411"/>
                <a:ext cx="1644417" cy="6250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9A21339-5D6F-FE6A-D2EA-1194FB803733}"/>
                  </a:ext>
                </a:extLst>
              </p:cNvPr>
              <p:cNvSpPr txBox="1"/>
              <p:nvPr/>
            </p:nvSpPr>
            <p:spPr>
              <a:xfrm>
                <a:off x="1405067" y="2281571"/>
                <a:ext cx="3355298" cy="1875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メイリオ" panose="020B0604030504040204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メイリオ" panose="020B0604030504040204" pitchFamily="50" charset="-128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メイリオ" panose="020B0604030504040204" pitchFamily="50" charset="-128"/>
                                      </a:rPr>
                                      <m:t>𝑳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𝑽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kumimoji="1" lang="en-US" altLang="ja-JP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𝑽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メイリオ" panose="020B0604030504040204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メイリオ" panose="020B0604030504040204" pitchFamily="50" charset="-128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メイリオ" panose="020B0604030504040204" pitchFamily="50" charset="-128"/>
                                      </a:rPr>
                                      <m:t>𝐃𝐞𝐯𝐢𝐜𝐞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𝑽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kumimoji="1" lang="en-US" altLang="ja-JP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𝑽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メイリオ" panose="020B0604030504040204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メイリオ" panose="020B0604030504040204" pitchFamily="50" charset="-128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メイリオ" panose="020B0604030504040204" pitchFamily="50" charset="-128"/>
                                      </a:rPr>
                                      <m:t>𝑹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4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9A21339-5D6F-FE6A-D2EA-1194FB803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067" y="2281571"/>
                <a:ext cx="3355298" cy="18758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866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708495-21F2-4B04-0B86-B4D63B5D6974}"/>
              </a:ext>
            </a:extLst>
          </p:cNvPr>
          <p:cNvSpPr txBox="1"/>
          <p:nvPr/>
        </p:nvSpPr>
        <p:spPr>
          <a:xfrm>
            <a:off x="561975" y="4669763"/>
            <a:ext cx="12214621" cy="122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en-US" altLang="ja-JP" sz="2600" b="1" dirty="0">
                <a:ea typeface="メイリオ" panose="020B0604030504040204" pitchFamily="50" charset="-128"/>
              </a:rPr>
            </a:br>
            <a:endParaRPr lang="en-US" altLang="ja-JP" sz="2600" b="1" dirty="0"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1F67BD-AA87-0FAB-0CCA-D2356D112140}"/>
              </a:ext>
            </a:extLst>
          </p:cNvPr>
          <p:cNvSpPr txBox="1"/>
          <p:nvPr/>
        </p:nvSpPr>
        <p:spPr>
          <a:xfrm>
            <a:off x="561975" y="476250"/>
            <a:ext cx="4686300" cy="5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ja-JP" sz="2400" b="1" dirty="0">
                <a:ea typeface="メイリオ" panose="020B0604030504040204" pitchFamily="50" charset="-128"/>
              </a:rPr>
              <a:t>S-matrix dispersion formula</a:t>
            </a:r>
            <a:endParaRPr kumimoji="1" lang="ja-JP" altLang="en-US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E4E9D69-1DA9-9AC6-73FF-2DBAF4F63E79}"/>
                  </a:ext>
                </a:extLst>
              </p:cNvPr>
              <p:cNvSpPr txBox="1"/>
              <p:nvPr/>
            </p:nvSpPr>
            <p:spPr>
              <a:xfrm>
                <a:off x="2905125" y="777916"/>
                <a:ext cx="5857875" cy="1410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𝑺</m:t>
                          </m:r>
                        </m:e>
                        <m:sub>
                          <m:r>
                            <a:rPr kumimoji="1"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𝒂𝒃</m:t>
                          </m:r>
                        </m:sub>
                      </m:sSub>
                      <m:r>
                        <a:rPr kumimoji="1"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𝜹</m:t>
                          </m:r>
                        </m:e>
                        <m:sub>
                          <m:r>
                            <a:rPr kumimoji="1"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𝒂𝒃</m:t>
                          </m:r>
                        </m:sub>
                      </m:sSub>
                      <m:r>
                        <a:rPr kumimoji="1"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𝚺</m:t>
                          </m:r>
                        </m:e>
                        <m:sub>
                          <m:r>
                            <a:rPr kumimoji="1"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𝝁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𝜸</m:t>
                              </m:r>
                            </m:e>
                            <m:sub>
                              <m: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𝒂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,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𝝁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𝜸</m:t>
                              </m:r>
                            </m:e>
                            <m:sub>
                              <m: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𝝁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,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𝒃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𝑬</m:t>
                          </m:r>
                          <m:r>
                            <a:rPr kumimoji="1"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8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E4E9D69-1DA9-9AC6-73FF-2DBAF4F63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125" y="777916"/>
                <a:ext cx="5857875" cy="14103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矢印: 下 5">
            <a:extLst>
              <a:ext uri="{FF2B5EF4-FFF2-40B4-BE49-F238E27FC236}">
                <a16:creationId xmlns:a16="http://schemas.microsoft.com/office/drawing/2014/main" id="{933A80B7-46F8-43AF-984D-DBB08EC5F1E2}"/>
              </a:ext>
            </a:extLst>
          </p:cNvPr>
          <p:cNvSpPr/>
          <p:nvPr/>
        </p:nvSpPr>
        <p:spPr>
          <a:xfrm>
            <a:off x="5474162" y="2422771"/>
            <a:ext cx="359900" cy="539811"/>
          </a:xfrm>
          <a:prstGeom prst="downArrow">
            <a:avLst/>
          </a:prstGeom>
          <a:solidFill>
            <a:srgbClr val="FF55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1F8CB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ED34523-F7BA-D045-28D6-826C5490E9F5}"/>
                  </a:ext>
                </a:extLst>
              </p:cNvPr>
              <p:cNvSpPr txBox="1"/>
              <p:nvPr/>
            </p:nvSpPr>
            <p:spPr>
              <a:xfrm>
                <a:off x="2905125" y="3000061"/>
                <a:ext cx="5857875" cy="756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𝑻</m:t>
                              </m:r>
                            </m:e>
                            <m:sub>
                              <m: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𝒂𝒃</m:t>
                              </m:r>
                            </m:sub>
                          </m:sSub>
                          <m:r>
                            <a:rPr kumimoji="1"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kumimoji="1" lang="en-US" altLang="ja-JP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𝒂𝒃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1"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</m:t>
                      </m:r>
                      <m:r>
                        <a:rPr kumimoji="1" lang="en-US" altLang="ja-JP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𝐓𝐫</m:t>
                      </m:r>
                      <m:r>
                        <a:rPr kumimoji="1"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[</m:t>
                      </m:r>
                      <m:sSub>
                        <m:sSubPr>
                          <m:ctrlPr>
                            <a:rPr kumimoji="1"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𝚪</m:t>
                          </m:r>
                        </m:e>
                        <m:sub>
                          <m:r>
                            <a:rPr kumimoji="1" lang="en-US" altLang="ja-JP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𝐚</m:t>
                          </m:r>
                        </m:sub>
                      </m:sSub>
                      <m:r>
                        <a:rPr kumimoji="1" lang="en-US" altLang="ja-JP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𝐆</m:t>
                      </m:r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r>
                            <a:rPr kumimoji="1" lang="en-US" altLang="ja-JP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𝐄</m:t>
                          </m:r>
                        </m:e>
                      </m:d>
                      <m:sSub>
                        <m:sSub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𝚪</m:t>
                          </m:r>
                        </m:e>
                        <m:sub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𝒃</m:t>
                          </m:r>
                        </m:sub>
                      </m:sSub>
                      <m:r>
                        <a:rPr lang="en-US" altLang="ja-JP" sz="2800" b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𝐆</m:t>
                      </m:r>
                      <m:sSup>
                        <m:sSup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dPr>
                            <m:e>
                              <m:r>
                                <a:rPr lang="en-US" altLang="ja-JP" sz="2800" b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𝐄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† </m:t>
                          </m:r>
                        </m:sup>
                      </m:sSup>
                      <m:r>
                        <a:rPr lang="en-US" altLang="ja-JP" sz="2800" b="1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]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ED34523-F7BA-D045-28D6-826C5490E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125" y="3000061"/>
                <a:ext cx="5857875" cy="7561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29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708495-21F2-4B04-0B86-B4D63B5D6974}"/>
              </a:ext>
            </a:extLst>
          </p:cNvPr>
          <p:cNvSpPr txBox="1"/>
          <p:nvPr/>
        </p:nvSpPr>
        <p:spPr>
          <a:xfrm>
            <a:off x="561975" y="4669763"/>
            <a:ext cx="12214621" cy="122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en-US" altLang="ja-JP" sz="2600" b="1" dirty="0">
                <a:ea typeface="メイリオ" panose="020B0604030504040204" pitchFamily="50" charset="-128"/>
              </a:rPr>
            </a:br>
            <a:endParaRPr lang="en-US" altLang="ja-JP" sz="2600" b="1" dirty="0"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1F67BD-AA87-0FAB-0CCA-D2356D112140}"/>
              </a:ext>
            </a:extLst>
          </p:cNvPr>
          <p:cNvSpPr txBox="1"/>
          <p:nvPr/>
        </p:nvSpPr>
        <p:spPr>
          <a:xfrm>
            <a:off x="561975" y="147776"/>
            <a:ext cx="4686300" cy="5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ja-JP" sz="2400" b="1" dirty="0">
                <a:ea typeface="メイリオ" panose="020B0604030504040204" pitchFamily="50" charset="-128"/>
              </a:rPr>
              <a:t>Size of random interaction</a:t>
            </a:r>
            <a:endParaRPr kumimoji="1" lang="ja-JP" altLang="en-US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pic>
        <p:nvPicPr>
          <p:cNvPr id="8" name="図 7" descr="グラフ, ヒストグラム&#10;&#10;自動的に生成された説明">
            <a:extLst>
              <a:ext uri="{FF2B5EF4-FFF2-40B4-BE49-F238E27FC236}">
                <a16:creationId xmlns:a16="http://schemas.microsoft.com/office/drawing/2014/main" id="{043B2CCB-0B67-08A3-6C85-D5038DDD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195"/>
            <a:ext cx="6563204" cy="4863803"/>
          </a:xfrm>
          <a:prstGeom prst="rect">
            <a:avLst/>
          </a:prstGeom>
        </p:spPr>
      </p:pic>
      <p:pic>
        <p:nvPicPr>
          <p:cNvPr id="10" name="図 9" descr="テキスト, 手紙&#10;&#10;自動的に生成された説明">
            <a:extLst>
              <a:ext uri="{FF2B5EF4-FFF2-40B4-BE49-F238E27FC236}">
                <a16:creationId xmlns:a16="http://schemas.microsoft.com/office/drawing/2014/main" id="{553598A1-AB51-0201-20C9-7F6D81BA0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53" y="4852014"/>
            <a:ext cx="5313025" cy="200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68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61AC4AE-E8CB-36C6-3458-EC3532F1076D}"/>
              </a:ext>
            </a:extLst>
          </p:cNvPr>
          <p:cNvGrpSpPr/>
          <p:nvPr/>
        </p:nvGrpSpPr>
        <p:grpSpPr>
          <a:xfrm>
            <a:off x="314069" y="1263254"/>
            <a:ext cx="5906354" cy="4331492"/>
            <a:chOff x="323594" y="345413"/>
            <a:chExt cx="5906354" cy="4331492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AB01D5E4-ADBE-3C1D-6D72-7A08836CD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94" y="345413"/>
              <a:ext cx="3658111" cy="2114845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646C92DB-45E5-12FE-395F-4C9B12946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735" y="1183729"/>
              <a:ext cx="1886213" cy="438211"/>
            </a:xfrm>
            <a:prstGeom prst="rect">
              <a:avLst/>
            </a:prstGeom>
          </p:spPr>
        </p:pic>
        <p:pic>
          <p:nvPicPr>
            <p:cNvPr id="12" name="図 11" descr="散布図 が含まれている画像&#10;&#10;自動的に生成された説明">
              <a:extLst>
                <a:ext uri="{FF2B5EF4-FFF2-40B4-BE49-F238E27FC236}">
                  <a16:creationId xmlns:a16="http://schemas.microsoft.com/office/drawing/2014/main" id="{29C4C98A-F92B-355C-32EE-32546BE28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349" y="2809744"/>
              <a:ext cx="3057952" cy="1867161"/>
            </a:xfrm>
            <a:prstGeom prst="rect">
              <a:avLst/>
            </a:prstGeom>
          </p:spPr>
        </p:pic>
        <p:pic>
          <p:nvPicPr>
            <p:cNvPr id="14" name="図 13" descr="テキスト&#10;&#10;中程度の精度で自動的に生成された説明">
              <a:extLst>
                <a:ext uri="{FF2B5EF4-FFF2-40B4-BE49-F238E27FC236}">
                  <a16:creationId xmlns:a16="http://schemas.microsoft.com/office/drawing/2014/main" id="{87F12886-817D-9617-6444-BFED15D85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735" y="3433718"/>
              <a:ext cx="1590897" cy="619211"/>
            </a:xfrm>
            <a:prstGeom prst="rect">
              <a:avLst/>
            </a:prstGeom>
          </p:spPr>
        </p:pic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E19A802-BA17-7464-A217-B40D32891FD0}"/>
              </a:ext>
            </a:extLst>
          </p:cNvPr>
          <p:cNvSpPr txBox="1"/>
          <p:nvPr/>
        </p:nvSpPr>
        <p:spPr>
          <a:xfrm>
            <a:off x="314069" y="336743"/>
            <a:ext cx="6162675" cy="5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capture width and fission width</a:t>
            </a:r>
            <a:endParaRPr kumimoji="1" lang="ja-JP" altLang="en-US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9023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自動的に生成された説明">
            <a:extLst>
              <a:ext uri="{FF2B5EF4-FFF2-40B4-BE49-F238E27FC236}">
                <a16:creationId xmlns:a16="http://schemas.microsoft.com/office/drawing/2014/main" id="{B503BCAB-7FB0-FAC4-5BFB-C5D20A60D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1" y="503711"/>
            <a:ext cx="7459116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97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5F246942-0C6C-ECC6-934C-EAEE5FE7E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2" y="418680"/>
            <a:ext cx="11041016" cy="60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4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C78CC8D-AC91-23D5-1832-67E96ACC2E18}"/>
              </a:ext>
            </a:extLst>
          </p:cNvPr>
          <p:cNvGrpSpPr/>
          <p:nvPr/>
        </p:nvGrpSpPr>
        <p:grpSpPr>
          <a:xfrm>
            <a:off x="9126242" y="791666"/>
            <a:ext cx="3065757" cy="5274668"/>
            <a:chOff x="8848840" y="634870"/>
            <a:chExt cx="3343160" cy="5431464"/>
          </a:xfrm>
        </p:grpSpPr>
        <p:pic>
          <p:nvPicPr>
            <p:cNvPr id="7" name="図 6" descr="ダイアグラム が含まれている画像&#10;&#10;自動的に生成された説明">
              <a:extLst>
                <a:ext uri="{FF2B5EF4-FFF2-40B4-BE49-F238E27FC236}">
                  <a16:creationId xmlns:a16="http://schemas.microsoft.com/office/drawing/2014/main" id="{624C427D-AFE2-3202-504C-7B6450FAD5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48"/>
            <a:stretch/>
          </p:blipFill>
          <p:spPr>
            <a:xfrm>
              <a:off x="8848840" y="634870"/>
              <a:ext cx="3343160" cy="5431464"/>
            </a:xfrm>
            <a:prstGeom prst="rect">
              <a:avLst/>
            </a:prstGeom>
          </p:spPr>
        </p:pic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420A60A3-4DEC-E9A0-C230-725B0773A7D1}"/>
                </a:ext>
              </a:extLst>
            </p:cNvPr>
            <p:cNvSpPr/>
            <p:nvPr/>
          </p:nvSpPr>
          <p:spPr>
            <a:xfrm>
              <a:off x="12010451" y="634870"/>
              <a:ext cx="181549" cy="27065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535050-16EA-B457-AA87-E6CBC463AAA5}"/>
              </a:ext>
            </a:extLst>
          </p:cNvPr>
          <p:cNvSpPr/>
          <p:nvPr/>
        </p:nvSpPr>
        <p:spPr>
          <a:xfrm>
            <a:off x="501668" y="12461"/>
            <a:ext cx="7727932" cy="1014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ja-JP" sz="3200" b="1" u="sng" dirty="0">
                <a:solidFill>
                  <a:schemeClr val="tx1"/>
                </a:solidFill>
                <a:ea typeface="メイリオ" panose="020B0604030504040204" pitchFamily="50" charset="-128"/>
              </a:rPr>
              <a:t>Nuclear Fission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B3F3FD3-D362-2566-537D-CCDC7972440C}"/>
              </a:ext>
            </a:extLst>
          </p:cNvPr>
          <p:cNvSpPr/>
          <p:nvPr/>
        </p:nvSpPr>
        <p:spPr>
          <a:xfrm>
            <a:off x="168711" y="5441235"/>
            <a:ext cx="10832773" cy="625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028BF03-672F-C74C-6996-18F3FF4DD2B9}"/>
              </a:ext>
            </a:extLst>
          </p:cNvPr>
          <p:cNvSpPr/>
          <p:nvPr/>
        </p:nvSpPr>
        <p:spPr>
          <a:xfrm>
            <a:off x="181548" y="1351021"/>
            <a:ext cx="11828903" cy="3993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A process of a heavy nucleus splitting into two smaller nuclei</a:t>
            </a:r>
          </a:p>
          <a:p>
            <a:endParaRPr lang="en-US" altLang="ja-JP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Microscopic description of fission is extremely difficult. </a:t>
            </a:r>
            <a:br>
              <a:rPr lang="en-US" altLang="ja-JP" sz="2400" b="1" dirty="0">
                <a:solidFill>
                  <a:srgbClr val="FF0000"/>
                </a:solidFill>
                <a:ea typeface="メイリオ" panose="020B0604030504040204" pitchFamily="50" charset="-128"/>
              </a:rPr>
            </a:br>
            <a: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There are several reasons,</a:t>
            </a:r>
            <a:b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</a:br>
            <a:r>
              <a:rPr lang="ja-JP" altLang="en-US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① </a:t>
            </a:r>
            <a:r>
              <a:rPr lang="en-US" altLang="ja-JP" sz="2400" b="1" dirty="0">
                <a:solidFill>
                  <a:schemeClr val="bg2"/>
                </a:solidFill>
                <a:ea typeface="メイリオ" panose="020B0604030504040204" pitchFamily="50" charset="-128"/>
              </a:rPr>
              <a:t>Fission is a large-amplitude motion</a:t>
            </a:r>
            <a:b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</a:br>
            <a:r>
              <a:rPr lang="ja-JP" altLang="en-US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②</a:t>
            </a:r>
            <a:r>
              <a:rPr lang="ja-JP" altLang="en-US" sz="2400" b="1" dirty="0">
                <a:solidFill>
                  <a:srgbClr val="FF0000"/>
                </a:solidFill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ea typeface="メイリオ" panose="020B0604030504040204" pitchFamily="50" charset="-128"/>
              </a:rPr>
              <a:t>Interaction between collective motion </a:t>
            </a:r>
            <a:br>
              <a:rPr lang="en-US" altLang="ja-JP" sz="2400" b="1" dirty="0">
                <a:solidFill>
                  <a:srgbClr val="FF0000"/>
                </a:solidFill>
                <a:ea typeface="メイリオ" panose="020B0604030504040204" pitchFamily="50" charset="-128"/>
              </a:rPr>
            </a:br>
            <a:r>
              <a:rPr lang="en-US" altLang="ja-JP" sz="2400" b="1" dirty="0">
                <a:solidFill>
                  <a:srgbClr val="FF0000"/>
                </a:solidFill>
                <a:ea typeface="メイリオ" panose="020B0604030504040204" pitchFamily="50" charset="-128"/>
              </a:rPr>
              <a:t>     and single-particle motions is complex</a:t>
            </a:r>
            <a:br>
              <a:rPr lang="en-US" altLang="ja-JP" sz="2400" b="1" dirty="0">
                <a:solidFill>
                  <a:srgbClr val="FF0000"/>
                </a:solidFill>
                <a:ea typeface="メイリオ" panose="020B0604030504040204" pitchFamily="50" charset="-128"/>
              </a:rPr>
            </a:br>
            <a:r>
              <a:rPr lang="ja-JP" altLang="en-US" sz="2400" b="1" dirty="0">
                <a:solidFill>
                  <a:schemeClr val="bg1"/>
                </a:solidFill>
                <a:ea typeface="メイリオ" panose="020B0604030504040204" pitchFamily="50" charset="-128"/>
              </a:rPr>
              <a:t>③ </a:t>
            </a:r>
            <a:r>
              <a:rPr lang="en-US" altLang="ja-JP" sz="2400" b="1" dirty="0">
                <a:solidFill>
                  <a:schemeClr val="bg1"/>
                </a:solidFill>
                <a:ea typeface="メイリオ" panose="020B0604030504040204" pitchFamily="50" charset="-128"/>
              </a:rPr>
              <a:t>Connection between nuclear structure and reaction </a:t>
            </a:r>
            <a:br>
              <a:rPr lang="en-US" altLang="ja-JP" sz="2400" b="1" dirty="0">
                <a:solidFill>
                  <a:schemeClr val="bg1"/>
                </a:solidFill>
                <a:ea typeface="メイリオ" panose="020B0604030504040204" pitchFamily="50" charset="-128"/>
              </a:rPr>
            </a:br>
            <a:endParaRPr lang="en-US" altLang="ja-JP" sz="2400" b="1" dirty="0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C204ED-02B6-1785-416E-8C88240670FB}"/>
              </a:ext>
            </a:extLst>
          </p:cNvPr>
          <p:cNvSpPr txBox="1"/>
          <p:nvPr/>
        </p:nvSpPr>
        <p:spPr>
          <a:xfrm>
            <a:off x="9191203" y="5989755"/>
            <a:ext cx="3343160" cy="87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ja-JP" dirty="0">
                <a:solidFill>
                  <a:schemeClr val="tx1"/>
                </a:solidFill>
                <a:ea typeface="メイリオ" panose="020B0604030504040204" pitchFamily="50" charset="-128"/>
              </a:rPr>
              <a:t>G. Scamps and C. </a:t>
            </a:r>
            <a:r>
              <a:rPr kumimoji="1" lang="en-US" altLang="ja-JP" dirty="0" err="1">
                <a:solidFill>
                  <a:schemeClr val="tx1"/>
                </a:solidFill>
                <a:ea typeface="メイリオ" panose="020B0604030504040204" pitchFamily="50" charset="-128"/>
              </a:rPr>
              <a:t>Simenel</a:t>
            </a:r>
            <a:r>
              <a:rPr kumimoji="1" lang="en-US" altLang="ja-JP" dirty="0">
                <a:solidFill>
                  <a:schemeClr val="tx1"/>
                </a:solidFill>
                <a:ea typeface="メイリオ" panose="020B0604030504040204" pitchFamily="50" charset="-128"/>
              </a:rPr>
              <a:t>,</a:t>
            </a:r>
            <a:br>
              <a:rPr lang="en-US" altLang="ja-JP" dirty="0">
                <a:ea typeface="メイリオ" panose="020B0604030504040204" pitchFamily="50" charset="-128"/>
              </a:rPr>
            </a:br>
            <a:r>
              <a:rPr lang="en-US" altLang="ja-JP" dirty="0">
                <a:ea typeface="メイリオ" panose="020B0604030504040204" pitchFamily="50" charset="-128"/>
              </a:rPr>
              <a:t>Nature 564 382 (2018).</a:t>
            </a:r>
            <a:endParaRPr kumimoji="1" lang="en-US" altLang="ja-JP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6076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C78CC8D-AC91-23D5-1832-67E96ACC2E18}"/>
              </a:ext>
            </a:extLst>
          </p:cNvPr>
          <p:cNvGrpSpPr/>
          <p:nvPr/>
        </p:nvGrpSpPr>
        <p:grpSpPr>
          <a:xfrm>
            <a:off x="9126242" y="791666"/>
            <a:ext cx="3065757" cy="5274668"/>
            <a:chOff x="8848840" y="634870"/>
            <a:chExt cx="3343160" cy="5431464"/>
          </a:xfrm>
        </p:grpSpPr>
        <p:pic>
          <p:nvPicPr>
            <p:cNvPr id="7" name="図 6" descr="ダイアグラム が含まれている画像&#10;&#10;自動的に生成された説明">
              <a:extLst>
                <a:ext uri="{FF2B5EF4-FFF2-40B4-BE49-F238E27FC236}">
                  <a16:creationId xmlns:a16="http://schemas.microsoft.com/office/drawing/2014/main" id="{624C427D-AFE2-3202-504C-7B6450FAD5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48"/>
            <a:stretch/>
          </p:blipFill>
          <p:spPr>
            <a:xfrm>
              <a:off x="8848840" y="634870"/>
              <a:ext cx="3343160" cy="5431464"/>
            </a:xfrm>
            <a:prstGeom prst="rect">
              <a:avLst/>
            </a:prstGeom>
          </p:spPr>
        </p:pic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420A60A3-4DEC-E9A0-C230-725B0773A7D1}"/>
                </a:ext>
              </a:extLst>
            </p:cNvPr>
            <p:cNvSpPr/>
            <p:nvPr/>
          </p:nvSpPr>
          <p:spPr>
            <a:xfrm>
              <a:off x="12010451" y="634870"/>
              <a:ext cx="181549" cy="27065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535050-16EA-B457-AA87-E6CBC463AAA5}"/>
              </a:ext>
            </a:extLst>
          </p:cNvPr>
          <p:cNvSpPr/>
          <p:nvPr/>
        </p:nvSpPr>
        <p:spPr>
          <a:xfrm>
            <a:off x="501668" y="12461"/>
            <a:ext cx="7727932" cy="1014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ja-JP" sz="3200" b="1" u="sng" dirty="0">
                <a:solidFill>
                  <a:schemeClr val="tx1"/>
                </a:solidFill>
                <a:ea typeface="メイリオ" panose="020B0604030504040204" pitchFamily="50" charset="-128"/>
              </a:rPr>
              <a:t>Nuclear Fission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B3F3FD3-D362-2566-537D-CCDC7972440C}"/>
              </a:ext>
            </a:extLst>
          </p:cNvPr>
          <p:cNvSpPr/>
          <p:nvPr/>
        </p:nvSpPr>
        <p:spPr>
          <a:xfrm>
            <a:off x="168711" y="5441235"/>
            <a:ext cx="10832773" cy="625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028BF03-672F-C74C-6996-18F3FF4DD2B9}"/>
              </a:ext>
            </a:extLst>
          </p:cNvPr>
          <p:cNvSpPr/>
          <p:nvPr/>
        </p:nvSpPr>
        <p:spPr>
          <a:xfrm>
            <a:off x="181548" y="1351020"/>
            <a:ext cx="11828903" cy="4792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A process of a heavy nucleus splitting into two smaller nuclei</a:t>
            </a:r>
          </a:p>
          <a:p>
            <a:endParaRPr lang="en-US" altLang="ja-JP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Microscopic description of fission is extremely difficult. </a:t>
            </a:r>
            <a:br>
              <a:rPr lang="en-US" altLang="ja-JP" sz="2400" b="1" dirty="0">
                <a:solidFill>
                  <a:srgbClr val="FF0000"/>
                </a:solidFill>
                <a:ea typeface="メイリオ" panose="020B0604030504040204" pitchFamily="50" charset="-128"/>
              </a:rPr>
            </a:br>
            <a: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There are several reasons,</a:t>
            </a:r>
            <a:b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</a:br>
            <a:r>
              <a:rPr lang="ja-JP" altLang="en-US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① </a:t>
            </a:r>
            <a:r>
              <a:rPr lang="en-US" altLang="ja-JP" sz="2400" b="1" dirty="0">
                <a:solidFill>
                  <a:schemeClr val="bg2"/>
                </a:solidFill>
                <a:ea typeface="メイリオ" panose="020B0604030504040204" pitchFamily="50" charset="-128"/>
              </a:rPr>
              <a:t>Fission is a large-amplitude motion</a:t>
            </a:r>
            <a:br>
              <a: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</a:br>
            <a:r>
              <a:rPr lang="ja-JP" altLang="en-US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②</a:t>
            </a:r>
            <a:r>
              <a:rPr lang="ja-JP" altLang="en-US" sz="2400" b="1" dirty="0">
                <a:solidFill>
                  <a:srgbClr val="FF0000"/>
                </a:solidFill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bg2">
                    <a:lumMod val="90000"/>
                  </a:schemeClr>
                </a:solidFill>
                <a:ea typeface="メイリオ" panose="020B0604030504040204" pitchFamily="50" charset="-128"/>
              </a:rPr>
              <a:t>Interaction between collective motion </a:t>
            </a:r>
            <a:br>
              <a:rPr lang="en-US" altLang="ja-JP" sz="2400" b="1" dirty="0">
                <a:solidFill>
                  <a:schemeClr val="bg2">
                    <a:lumMod val="90000"/>
                  </a:schemeClr>
                </a:solidFill>
                <a:ea typeface="メイリオ" panose="020B0604030504040204" pitchFamily="50" charset="-128"/>
              </a:rPr>
            </a:br>
            <a:r>
              <a:rPr lang="en-US" altLang="ja-JP" sz="2400" b="1" dirty="0">
                <a:solidFill>
                  <a:schemeClr val="bg2">
                    <a:lumMod val="90000"/>
                  </a:schemeClr>
                </a:solidFill>
                <a:ea typeface="メイリオ" panose="020B0604030504040204" pitchFamily="50" charset="-128"/>
              </a:rPr>
              <a:t>     and single-particle motions is complex</a:t>
            </a:r>
            <a:br>
              <a:rPr lang="en-US" altLang="ja-JP" sz="2400" b="1" dirty="0">
                <a:solidFill>
                  <a:schemeClr val="bg2">
                    <a:lumMod val="90000"/>
                  </a:schemeClr>
                </a:solidFill>
                <a:ea typeface="メイリオ" panose="020B0604030504040204" pitchFamily="50" charset="-128"/>
              </a:rPr>
            </a:br>
            <a:r>
              <a:rPr lang="ja-JP" altLang="en-US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③</a:t>
            </a:r>
            <a:r>
              <a:rPr lang="en-US" altLang="ja-JP" sz="2400" b="1" dirty="0">
                <a:solidFill>
                  <a:srgbClr val="FF0000"/>
                </a:solidFill>
                <a:ea typeface="メイリオ" panose="020B0604030504040204" pitchFamily="50" charset="-128"/>
              </a:rPr>
              <a:t> Connection between nuclear structure calculation</a:t>
            </a:r>
            <a:br>
              <a:rPr lang="en-US" altLang="ja-JP" sz="2400" b="1" dirty="0">
                <a:solidFill>
                  <a:srgbClr val="FF0000"/>
                </a:solidFill>
                <a:ea typeface="メイリオ" panose="020B0604030504040204" pitchFamily="50" charset="-128"/>
              </a:rPr>
            </a:br>
            <a:r>
              <a:rPr lang="en-US" altLang="ja-JP" sz="2400" b="1" dirty="0">
                <a:solidFill>
                  <a:srgbClr val="FF0000"/>
                </a:solidFill>
                <a:ea typeface="メイリオ" panose="020B0604030504040204" pitchFamily="50" charset="-128"/>
              </a:rPr>
              <a:t>     and reaction calculation is not straightforward</a:t>
            </a:r>
            <a:br>
              <a:rPr lang="en-US" altLang="ja-JP" sz="2400" b="1" dirty="0">
                <a:solidFill>
                  <a:srgbClr val="FF0000"/>
                </a:solidFill>
                <a:ea typeface="メイリオ" panose="020B0604030504040204" pitchFamily="50" charset="-128"/>
              </a:rPr>
            </a:br>
            <a:r>
              <a:rPr lang="ja-JP" altLang="en-US" sz="2400" b="1" dirty="0">
                <a:solidFill>
                  <a:schemeClr val="bg1"/>
                </a:solidFill>
                <a:ea typeface="メイリオ" panose="020B0604030504040204" pitchFamily="50" charset="-128"/>
              </a:rPr>
              <a:t>③ </a:t>
            </a:r>
            <a:r>
              <a:rPr lang="en-US" altLang="ja-JP" sz="2400" b="1" dirty="0">
                <a:solidFill>
                  <a:schemeClr val="bg1"/>
                </a:solidFill>
                <a:ea typeface="メイリオ" panose="020B0604030504040204" pitchFamily="50" charset="-128"/>
              </a:rPr>
              <a:t>Connection between nuclear structure and reaction </a:t>
            </a:r>
            <a:br>
              <a:rPr lang="en-US" altLang="ja-JP" sz="2400" b="1" dirty="0">
                <a:solidFill>
                  <a:schemeClr val="bg1"/>
                </a:solidFill>
                <a:ea typeface="メイリオ" panose="020B0604030504040204" pitchFamily="50" charset="-128"/>
              </a:rPr>
            </a:br>
            <a:endParaRPr lang="en-US" altLang="ja-JP" sz="2400" b="1" dirty="0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C204ED-02B6-1785-416E-8C88240670FB}"/>
              </a:ext>
            </a:extLst>
          </p:cNvPr>
          <p:cNvSpPr txBox="1"/>
          <p:nvPr/>
        </p:nvSpPr>
        <p:spPr>
          <a:xfrm>
            <a:off x="9191203" y="5989755"/>
            <a:ext cx="3343160" cy="87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ja-JP" dirty="0">
                <a:solidFill>
                  <a:schemeClr val="tx1"/>
                </a:solidFill>
                <a:ea typeface="メイリオ" panose="020B0604030504040204" pitchFamily="50" charset="-128"/>
              </a:rPr>
              <a:t>G. Scamps and C. </a:t>
            </a:r>
            <a:r>
              <a:rPr kumimoji="1" lang="en-US" altLang="ja-JP" dirty="0" err="1">
                <a:solidFill>
                  <a:schemeClr val="tx1"/>
                </a:solidFill>
                <a:ea typeface="メイリオ" panose="020B0604030504040204" pitchFamily="50" charset="-128"/>
              </a:rPr>
              <a:t>Simenel</a:t>
            </a:r>
            <a:r>
              <a:rPr kumimoji="1" lang="en-US" altLang="ja-JP" dirty="0">
                <a:solidFill>
                  <a:schemeClr val="tx1"/>
                </a:solidFill>
                <a:ea typeface="メイリオ" panose="020B0604030504040204" pitchFamily="50" charset="-128"/>
              </a:rPr>
              <a:t>,</a:t>
            </a:r>
            <a:br>
              <a:rPr lang="en-US" altLang="ja-JP" dirty="0">
                <a:ea typeface="メイリオ" panose="020B0604030504040204" pitchFamily="50" charset="-128"/>
              </a:rPr>
            </a:br>
            <a:r>
              <a:rPr lang="en-US" altLang="ja-JP" dirty="0">
                <a:ea typeface="メイリオ" panose="020B0604030504040204" pitchFamily="50" charset="-128"/>
              </a:rPr>
              <a:t>Nature 564 382 (2018).</a:t>
            </a:r>
            <a:endParaRPr kumimoji="1" lang="en-US" altLang="ja-JP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545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B3F3FD3-D362-2566-537D-CCDC7972440C}"/>
              </a:ext>
            </a:extLst>
          </p:cNvPr>
          <p:cNvSpPr/>
          <p:nvPr/>
        </p:nvSpPr>
        <p:spPr>
          <a:xfrm>
            <a:off x="168711" y="5441235"/>
            <a:ext cx="10832773" cy="625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028BF03-672F-C74C-6996-18F3FF4DD2B9}"/>
              </a:ext>
            </a:extLst>
          </p:cNvPr>
          <p:cNvSpPr/>
          <p:nvPr/>
        </p:nvSpPr>
        <p:spPr>
          <a:xfrm>
            <a:off x="181548" y="29274"/>
            <a:ext cx="11828903" cy="1241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b="1" u="sng" dirty="0">
                <a:solidFill>
                  <a:schemeClr val="tx1"/>
                </a:solidFill>
                <a:ea typeface="メイリオ" panose="020B0604030504040204" pitchFamily="50" charset="-128"/>
              </a:rPr>
              <a:t>Why we need microscopic theory of fission ?</a:t>
            </a:r>
            <a:r>
              <a:rPr lang="en-US" altLang="ja-JP" sz="2400" b="1" dirty="0">
                <a:solidFill>
                  <a:schemeClr val="bg1"/>
                </a:solidFill>
                <a:ea typeface="メイリオ" panose="020B0604030504040204" pitchFamily="50" charset="-128"/>
              </a:rPr>
              <a:t>r structure and reaction </a:t>
            </a:r>
            <a:br>
              <a:rPr lang="en-US" altLang="ja-JP" sz="2400" b="1" dirty="0">
                <a:solidFill>
                  <a:schemeClr val="bg1"/>
                </a:solidFill>
                <a:ea typeface="メイリオ" panose="020B0604030504040204" pitchFamily="50" charset="-128"/>
              </a:rPr>
            </a:br>
            <a:endParaRPr lang="en-US" altLang="ja-JP" sz="2400" b="1" dirty="0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A412303-3398-51E0-E1EE-A2B6F1A37453}"/>
              </a:ext>
            </a:extLst>
          </p:cNvPr>
          <p:cNvSpPr/>
          <p:nvPr/>
        </p:nvSpPr>
        <p:spPr>
          <a:xfrm>
            <a:off x="168711" y="624283"/>
            <a:ext cx="11828903" cy="1241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600" b="1" dirty="0">
                <a:solidFill>
                  <a:schemeClr val="tx1"/>
                </a:solidFill>
                <a:ea typeface="メイリオ" panose="020B0604030504040204" pitchFamily="50" charset="-128"/>
              </a:rPr>
              <a:t>In r-process, nuclear fission plays an important role (fission recycling)</a:t>
            </a:r>
          </a:p>
        </p:txBody>
      </p:sp>
      <p:pic>
        <p:nvPicPr>
          <p:cNvPr id="11" name="図 10" descr="ダイアグラム&#10;&#10;自動的に生成された説明">
            <a:extLst>
              <a:ext uri="{FF2B5EF4-FFF2-40B4-BE49-F238E27FC236}">
                <a16:creationId xmlns:a16="http://schemas.microsoft.com/office/drawing/2014/main" id="{6DBA9378-473C-E720-B2C1-1AA4FE16D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94" y="1480366"/>
            <a:ext cx="5194404" cy="3156026"/>
          </a:xfrm>
          <a:prstGeom prst="rect">
            <a:avLst/>
          </a:prstGeom>
        </p:spPr>
      </p:pic>
      <p:sp>
        <p:nvSpPr>
          <p:cNvPr id="12" name="矢印: 下 11">
            <a:extLst>
              <a:ext uri="{FF2B5EF4-FFF2-40B4-BE49-F238E27FC236}">
                <a16:creationId xmlns:a16="http://schemas.microsoft.com/office/drawing/2014/main" id="{06977546-E174-6F60-B1DE-3EE2F264445A}"/>
              </a:ext>
            </a:extLst>
          </p:cNvPr>
          <p:cNvSpPr/>
          <p:nvPr/>
        </p:nvSpPr>
        <p:spPr>
          <a:xfrm rot="10800000">
            <a:off x="2803057" y="1540731"/>
            <a:ext cx="384543" cy="766147"/>
          </a:xfrm>
          <a:prstGeom prst="downArrow">
            <a:avLst/>
          </a:prstGeom>
          <a:solidFill>
            <a:srgbClr val="FF55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1F8CB1"/>
              </a:solidFill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4022B1F6-FBB2-09AF-411E-8676040B177E}"/>
              </a:ext>
            </a:extLst>
          </p:cNvPr>
          <p:cNvGrpSpPr/>
          <p:nvPr/>
        </p:nvGrpSpPr>
        <p:grpSpPr>
          <a:xfrm>
            <a:off x="320989" y="2445583"/>
            <a:ext cx="5775011" cy="1435458"/>
            <a:chOff x="320991" y="2850822"/>
            <a:chExt cx="5775011" cy="1435458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863E710E-67F1-4499-3E93-3EA47399E232}"/>
                </a:ext>
              </a:extLst>
            </p:cNvPr>
            <p:cNvSpPr/>
            <p:nvPr/>
          </p:nvSpPr>
          <p:spPr>
            <a:xfrm>
              <a:off x="450562" y="2850822"/>
              <a:ext cx="5645440" cy="1435458"/>
            </a:xfrm>
            <a:prstGeom prst="rect">
              <a:avLst/>
            </a:prstGeom>
            <a:solidFill>
              <a:srgbClr val="FF505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800" b="1" dirty="0">
                <a:solidFill>
                  <a:schemeClr val="tx1"/>
                </a:solidFill>
                <a:ea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6E253225-F5F0-8A3D-6F2E-BCC018B59FA8}"/>
                    </a:ext>
                  </a:extLst>
                </p:cNvPr>
                <p:cNvSpPr/>
                <p:nvPr/>
              </p:nvSpPr>
              <p:spPr>
                <a:xfrm>
                  <a:off x="320991" y="2896330"/>
                  <a:ext cx="5675304" cy="124125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ja-JP" sz="2600" b="1" dirty="0">
                      <a:solidFill>
                        <a:schemeClr val="tx1"/>
                      </a:solidFill>
                      <a:ea typeface="メイリオ" panose="020B0604030504040204" pitchFamily="50" charset="-128"/>
                    </a:rPr>
                    <a:t>fission of neutron-rich nuclei</a:t>
                  </a:r>
                  <a:br>
                    <a:rPr lang="en-US" altLang="ja-JP" sz="2600" b="1" dirty="0">
                      <a:solidFill>
                        <a:schemeClr val="tx1"/>
                      </a:solidFill>
                      <a:ea typeface="メイリオ" panose="020B0604030504040204" pitchFamily="50" charset="-128"/>
                    </a:rPr>
                  </a:br>
                  <a:r>
                    <a:rPr lang="ja-JP" altLang="en-US" sz="2600" b="1" dirty="0">
                      <a:solidFill>
                        <a:schemeClr val="tx1"/>
                      </a:solidFill>
                      <a:ea typeface="メイリオ" panose="020B0604030504040204" pitchFamily="50" charset="-128"/>
                    </a:rPr>
                    <a:t>⇒ </a:t>
                  </a:r>
                  <a:r>
                    <a:rPr lang="en-US" altLang="ja-JP" sz="2600" b="1" dirty="0">
                      <a:solidFill>
                        <a:schemeClr val="tx1"/>
                      </a:solidFill>
                      <a:ea typeface="メイリオ" panose="020B0604030504040204" pitchFamily="50" charset="-128"/>
                    </a:rPr>
                    <a:t>low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ja-JP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𝑺</m:t>
                          </m:r>
                        </m:e>
                        <m:sub>
                          <m:r>
                            <a:rPr lang="en-US" altLang="ja-JP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altLang="ja-JP" sz="2600" b="1" dirty="0">
                      <a:solidFill>
                        <a:schemeClr val="tx1"/>
                      </a:solidFill>
                      <a:ea typeface="メイリオ" panose="020B0604030504040204" pitchFamily="50" charset="-128"/>
                    </a:rPr>
                    <a:t>, low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lang="en-US" altLang="ja-JP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𝑬</m:t>
                          </m:r>
                        </m:e>
                        <m:sup>
                          <m:r>
                            <a:rPr lang="en-US" altLang="ja-JP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altLang="ja-JP" sz="2600" b="1" dirty="0">
                      <a:solidFill>
                        <a:schemeClr val="tx1"/>
                      </a:solidFill>
                      <a:ea typeface="メイリオ" panose="020B0604030504040204" pitchFamily="50" charset="-128"/>
                    </a:rPr>
                    <a:t>, and low </a:t>
                  </a:r>
                  <a14:m>
                    <m:oMath xmlns:m="http://schemas.openxmlformats.org/officeDocument/2006/math">
                      <m:r>
                        <a:rPr lang="en-US" altLang="ja-JP" sz="2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𝝆</m:t>
                      </m:r>
                      <m:r>
                        <a:rPr lang="en-US" altLang="ja-JP" sz="2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sSup>
                        <m:sSupPr>
                          <m:ctrlPr>
                            <a:rPr lang="en-US" altLang="ja-JP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lang="en-US" altLang="ja-JP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𝑬</m:t>
                          </m:r>
                        </m:e>
                        <m:sup>
                          <m:r>
                            <a:rPr lang="en-US" altLang="ja-JP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∗</m:t>
                          </m:r>
                        </m:sup>
                      </m:sSup>
                      <m:r>
                        <a:rPr lang="en-US" altLang="ja-JP" sz="2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a14:m>
                  <a:endParaRPr lang="en-US" altLang="ja-JP" sz="2600" b="1" dirty="0">
                    <a:solidFill>
                      <a:schemeClr val="tx1"/>
                    </a:solidFill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6E253225-F5F0-8A3D-6F2E-BCC018B59F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991" y="2896330"/>
                  <a:ext cx="5675304" cy="1241259"/>
                </a:xfrm>
                <a:prstGeom prst="rect">
                  <a:avLst/>
                </a:prstGeom>
                <a:blipFill>
                  <a:blip r:embed="rId4"/>
                  <a:stretch>
                    <a:fillRect b="-113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CBA120D-03D4-F254-8945-283E124B5053}"/>
              </a:ext>
            </a:extLst>
          </p:cNvPr>
          <p:cNvSpPr/>
          <p:nvPr/>
        </p:nvSpPr>
        <p:spPr>
          <a:xfrm>
            <a:off x="194386" y="4464634"/>
            <a:ext cx="11828903" cy="1241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ja-JP" sz="2600" b="1" dirty="0">
                <a:solidFill>
                  <a:schemeClr val="tx1"/>
                </a:solidFill>
                <a:ea typeface="メイリオ" panose="020B0604030504040204" pitchFamily="50" charset="-128"/>
              </a:rPr>
              <a:t>Hauser-</a:t>
            </a:r>
            <a:r>
              <a:rPr lang="en-US" altLang="ja-JP" sz="2600" b="1" dirty="0" err="1">
                <a:solidFill>
                  <a:schemeClr val="tx1"/>
                </a:solidFill>
                <a:ea typeface="メイリオ" panose="020B0604030504040204" pitchFamily="50" charset="-128"/>
              </a:rPr>
              <a:t>Feshbach</a:t>
            </a:r>
            <a:r>
              <a:rPr lang="en-US" altLang="ja-JP" sz="2600" b="1" dirty="0">
                <a:solidFill>
                  <a:schemeClr val="tx1"/>
                </a:solidFill>
                <a:ea typeface="メイリオ" panose="020B0604030504040204" pitchFamily="50" charset="-128"/>
              </a:rPr>
              <a:t> theory or Langevin eq. may not be applicable…</a:t>
            </a:r>
            <a:br>
              <a:rPr lang="en-US" altLang="ja-JP" sz="2600" b="1" dirty="0">
                <a:solidFill>
                  <a:schemeClr val="tx1"/>
                </a:solidFill>
                <a:ea typeface="メイリオ" panose="020B0604030504040204" pitchFamily="50" charset="-128"/>
              </a:rPr>
            </a:br>
            <a:r>
              <a:rPr lang="ja-JP" altLang="en-US" sz="2600" b="1" u="sng" dirty="0">
                <a:solidFill>
                  <a:schemeClr val="tx1"/>
                </a:solidFill>
                <a:ea typeface="メイリオ" panose="020B0604030504040204" pitchFamily="50" charset="-128"/>
              </a:rPr>
              <a:t>⇒ </a:t>
            </a:r>
            <a:r>
              <a:rPr lang="en-US" altLang="ja-JP" sz="2600" b="1" u="sng" dirty="0">
                <a:solidFill>
                  <a:schemeClr val="tx1"/>
                </a:solidFill>
                <a:ea typeface="メイリオ" panose="020B0604030504040204" pitchFamily="50" charset="-128"/>
              </a:rPr>
              <a:t>Microscopic models without phenomenological assumptions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8E41197-124D-C897-063D-F77AB0EA4D43}"/>
              </a:ext>
            </a:extLst>
          </p:cNvPr>
          <p:cNvSpPr txBox="1"/>
          <p:nvPr/>
        </p:nvSpPr>
        <p:spPr>
          <a:xfrm>
            <a:off x="7936088" y="3625387"/>
            <a:ext cx="2709740" cy="5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ja-JP" sz="2400" b="1" dirty="0">
                <a:solidFill>
                  <a:srgbClr val="0070C0"/>
                </a:solidFill>
                <a:ea typeface="メイリオ" panose="020B0604030504040204" pitchFamily="50" charset="-128"/>
              </a:rPr>
              <a:t>f</a:t>
            </a:r>
            <a:r>
              <a:rPr kumimoji="1" lang="en-US" altLang="ja-JP" sz="2400" b="1" dirty="0">
                <a:solidFill>
                  <a:srgbClr val="0070C0"/>
                </a:solidFill>
                <a:ea typeface="メイリオ" panose="020B0604030504040204" pitchFamily="50" charset="-128"/>
              </a:rPr>
              <a:t>ission recycling</a:t>
            </a:r>
            <a:endParaRPr kumimoji="1" lang="ja-JP" altLang="en-US" sz="2400" b="1" dirty="0">
              <a:solidFill>
                <a:srgbClr val="0070C0"/>
              </a:solidFill>
              <a:ea typeface="メイリオ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4359969-9278-361F-0AB0-9929E31703B7}"/>
              </a:ext>
            </a:extLst>
          </p:cNvPr>
          <p:cNvSpPr/>
          <p:nvPr/>
        </p:nvSpPr>
        <p:spPr>
          <a:xfrm>
            <a:off x="222700" y="5955785"/>
            <a:ext cx="11673378" cy="727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95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B3F3FD3-D362-2566-537D-CCDC7972440C}"/>
              </a:ext>
            </a:extLst>
          </p:cNvPr>
          <p:cNvSpPr/>
          <p:nvPr/>
        </p:nvSpPr>
        <p:spPr>
          <a:xfrm>
            <a:off x="168711" y="5441235"/>
            <a:ext cx="10832773" cy="625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028BF03-672F-C74C-6996-18F3FF4DD2B9}"/>
              </a:ext>
            </a:extLst>
          </p:cNvPr>
          <p:cNvSpPr/>
          <p:nvPr/>
        </p:nvSpPr>
        <p:spPr>
          <a:xfrm>
            <a:off x="181548" y="29274"/>
            <a:ext cx="11828903" cy="1241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b="1" u="sng" dirty="0">
                <a:solidFill>
                  <a:schemeClr val="tx1"/>
                </a:solidFill>
                <a:ea typeface="メイリオ" panose="020B0604030504040204" pitchFamily="50" charset="-128"/>
              </a:rPr>
              <a:t>Why we need microscopic theory of fission ?</a:t>
            </a:r>
            <a:r>
              <a:rPr lang="en-US" altLang="ja-JP" sz="2400" b="1" dirty="0">
                <a:solidFill>
                  <a:schemeClr val="bg1"/>
                </a:solidFill>
                <a:ea typeface="メイリオ" panose="020B0604030504040204" pitchFamily="50" charset="-128"/>
              </a:rPr>
              <a:t>r structure and reaction </a:t>
            </a:r>
            <a:br>
              <a:rPr lang="en-US" altLang="ja-JP" sz="2400" b="1" dirty="0">
                <a:solidFill>
                  <a:schemeClr val="bg1"/>
                </a:solidFill>
                <a:ea typeface="メイリオ" panose="020B0604030504040204" pitchFamily="50" charset="-128"/>
              </a:rPr>
            </a:br>
            <a:endParaRPr lang="en-US" altLang="ja-JP" sz="2400" b="1" dirty="0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A412303-3398-51E0-E1EE-A2B6F1A37453}"/>
              </a:ext>
            </a:extLst>
          </p:cNvPr>
          <p:cNvSpPr/>
          <p:nvPr/>
        </p:nvSpPr>
        <p:spPr>
          <a:xfrm>
            <a:off x="168711" y="624283"/>
            <a:ext cx="11828903" cy="1241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600" b="1" dirty="0">
                <a:solidFill>
                  <a:schemeClr val="tx1"/>
                </a:solidFill>
                <a:ea typeface="メイリオ" panose="020B0604030504040204" pitchFamily="50" charset="-128"/>
              </a:rPr>
              <a:t>In r-process, nuclear fission plays an important role (fission recycling)</a:t>
            </a:r>
          </a:p>
        </p:txBody>
      </p:sp>
      <p:pic>
        <p:nvPicPr>
          <p:cNvPr id="11" name="図 10" descr="ダイアグラム&#10;&#10;自動的に生成された説明">
            <a:extLst>
              <a:ext uri="{FF2B5EF4-FFF2-40B4-BE49-F238E27FC236}">
                <a16:creationId xmlns:a16="http://schemas.microsoft.com/office/drawing/2014/main" id="{6DBA9378-473C-E720-B2C1-1AA4FE16D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94" y="1480366"/>
            <a:ext cx="5194404" cy="3156026"/>
          </a:xfrm>
          <a:prstGeom prst="rect">
            <a:avLst/>
          </a:prstGeom>
        </p:spPr>
      </p:pic>
      <p:sp>
        <p:nvSpPr>
          <p:cNvPr id="12" name="矢印: 下 11">
            <a:extLst>
              <a:ext uri="{FF2B5EF4-FFF2-40B4-BE49-F238E27FC236}">
                <a16:creationId xmlns:a16="http://schemas.microsoft.com/office/drawing/2014/main" id="{06977546-E174-6F60-B1DE-3EE2F264445A}"/>
              </a:ext>
            </a:extLst>
          </p:cNvPr>
          <p:cNvSpPr/>
          <p:nvPr/>
        </p:nvSpPr>
        <p:spPr>
          <a:xfrm rot="10800000">
            <a:off x="2803057" y="1540731"/>
            <a:ext cx="384543" cy="766147"/>
          </a:xfrm>
          <a:prstGeom prst="downArrow">
            <a:avLst/>
          </a:prstGeom>
          <a:solidFill>
            <a:srgbClr val="FF55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1F8CB1"/>
              </a:solidFill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4022B1F6-FBB2-09AF-411E-8676040B177E}"/>
              </a:ext>
            </a:extLst>
          </p:cNvPr>
          <p:cNvGrpSpPr/>
          <p:nvPr/>
        </p:nvGrpSpPr>
        <p:grpSpPr>
          <a:xfrm>
            <a:off x="320989" y="2445583"/>
            <a:ext cx="5775011" cy="1435458"/>
            <a:chOff x="320991" y="2850822"/>
            <a:chExt cx="5775011" cy="1435458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863E710E-67F1-4499-3E93-3EA47399E232}"/>
                </a:ext>
              </a:extLst>
            </p:cNvPr>
            <p:cNvSpPr/>
            <p:nvPr/>
          </p:nvSpPr>
          <p:spPr>
            <a:xfrm>
              <a:off x="450562" y="2850822"/>
              <a:ext cx="5645440" cy="1435458"/>
            </a:xfrm>
            <a:prstGeom prst="rect">
              <a:avLst/>
            </a:prstGeom>
            <a:solidFill>
              <a:srgbClr val="FF505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800" b="1" dirty="0">
                <a:solidFill>
                  <a:schemeClr val="tx1"/>
                </a:solidFill>
                <a:ea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6E253225-F5F0-8A3D-6F2E-BCC018B59FA8}"/>
                    </a:ext>
                  </a:extLst>
                </p:cNvPr>
                <p:cNvSpPr/>
                <p:nvPr/>
              </p:nvSpPr>
              <p:spPr>
                <a:xfrm>
                  <a:off x="320991" y="2896330"/>
                  <a:ext cx="5675304" cy="124125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ja-JP" sz="2600" b="1" dirty="0">
                      <a:solidFill>
                        <a:schemeClr val="tx1"/>
                      </a:solidFill>
                      <a:ea typeface="メイリオ" panose="020B0604030504040204" pitchFamily="50" charset="-128"/>
                    </a:rPr>
                    <a:t>fission of neutron-rich nuclei</a:t>
                  </a:r>
                  <a:br>
                    <a:rPr lang="en-US" altLang="ja-JP" sz="2600" b="1" dirty="0">
                      <a:solidFill>
                        <a:schemeClr val="tx1"/>
                      </a:solidFill>
                      <a:ea typeface="メイリオ" panose="020B0604030504040204" pitchFamily="50" charset="-128"/>
                    </a:rPr>
                  </a:br>
                  <a:r>
                    <a:rPr lang="ja-JP" altLang="en-US" sz="2600" b="1" dirty="0">
                      <a:solidFill>
                        <a:schemeClr val="tx1"/>
                      </a:solidFill>
                      <a:ea typeface="メイリオ" panose="020B0604030504040204" pitchFamily="50" charset="-128"/>
                    </a:rPr>
                    <a:t>⇒ </a:t>
                  </a:r>
                  <a:r>
                    <a:rPr lang="en-US" altLang="ja-JP" sz="2600" b="1" dirty="0">
                      <a:solidFill>
                        <a:schemeClr val="tx1"/>
                      </a:solidFill>
                      <a:ea typeface="メイリオ" panose="020B0604030504040204" pitchFamily="50" charset="-128"/>
                    </a:rPr>
                    <a:t>low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ja-JP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𝑺</m:t>
                          </m:r>
                        </m:e>
                        <m:sub>
                          <m:r>
                            <a:rPr lang="en-US" altLang="ja-JP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altLang="ja-JP" sz="2600" b="1" dirty="0">
                      <a:solidFill>
                        <a:schemeClr val="tx1"/>
                      </a:solidFill>
                      <a:ea typeface="メイリオ" panose="020B0604030504040204" pitchFamily="50" charset="-128"/>
                    </a:rPr>
                    <a:t>, low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lang="en-US" altLang="ja-JP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𝑬</m:t>
                          </m:r>
                        </m:e>
                        <m:sup>
                          <m:r>
                            <a:rPr lang="en-US" altLang="ja-JP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altLang="ja-JP" sz="2600" b="1" dirty="0">
                      <a:solidFill>
                        <a:schemeClr val="tx1"/>
                      </a:solidFill>
                      <a:ea typeface="メイリオ" panose="020B0604030504040204" pitchFamily="50" charset="-128"/>
                    </a:rPr>
                    <a:t>, and low </a:t>
                  </a:r>
                  <a14:m>
                    <m:oMath xmlns:m="http://schemas.openxmlformats.org/officeDocument/2006/math">
                      <m:r>
                        <a:rPr lang="en-US" altLang="ja-JP" sz="2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𝝆</m:t>
                      </m:r>
                      <m:r>
                        <a:rPr lang="en-US" altLang="ja-JP" sz="2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sSup>
                        <m:sSupPr>
                          <m:ctrlPr>
                            <a:rPr lang="en-US" altLang="ja-JP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lang="en-US" altLang="ja-JP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𝑬</m:t>
                          </m:r>
                        </m:e>
                        <m:sup>
                          <m:r>
                            <a:rPr lang="en-US" altLang="ja-JP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∗</m:t>
                          </m:r>
                        </m:sup>
                      </m:sSup>
                      <m:r>
                        <a:rPr lang="en-US" altLang="ja-JP" sz="2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a14:m>
                  <a:endParaRPr lang="en-US" altLang="ja-JP" sz="2600" b="1" dirty="0">
                    <a:solidFill>
                      <a:schemeClr val="tx1"/>
                    </a:solidFill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6E253225-F5F0-8A3D-6F2E-BCC018B59F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991" y="2896330"/>
                  <a:ext cx="5675304" cy="1241259"/>
                </a:xfrm>
                <a:prstGeom prst="rect">
                  <a:avLst/>
                </a:prstGeom>
                <a:blipFill>
                  <a:blip r:embed="rId4"/>
                  <a:stretch>
                    <a:fillRect b="-113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CBA120D-03D4-F254-8945-283E124B5053}"/>
              </a:ext>
            </a:extLst>
          </p:cNvPr>
          <p:cNvSpPr/>
          <p:nvPr/>
        </p:nvSpPr>
        <p:spPr>
          <a:xfrm>
            <a:off x="194386" y="4464634"/>
            <a:ext cx="11828903" cy="1241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ja-JP" sz="2600" b="1" dirty="0">
                <a:solidFill>
                  <a:schemeClr val="tx1"/>
                </a:solidFill>
                <a:ea typeface="メイリオ" panose="020B0604030504040204" pitchFamily="50" charset="-128"/>
              </a:rPr>
              <a:t>Hauser-</a:t>
            </a:r>
            <a:r>
              <a:rPr lang="en-US" altLang="ja-JP" sz="2600" b="1" dirty="0" err="1">
                <a:solidFill>
                  <a:schemeClr val="tx1"/>
                </a:solidFill>
                <a:ea typeface="メイリオ" panose="020B0604030504040204" pitchFamily="50" charset="-128"/>
              </a:rPr>
              <a:t>Feshbach</a:t>
            </a:r>
            <a:r>
              <a:rPr lang="en-US" altLang="ja-JP" sz="2600" b="1" dirty="0">
                <a:solidFill>
                  <a:schemeClr val="tx1"/>
                </a:solidFill>
                <a:ea typeface="メイリオ" panose="020B0604030504040204" pitchFamily="50" charset="-128"/>
              </a:rPr>
              <a:t> theory or Langevin eq. may not be applicable…</a:t>
            </a:r>
            <a:br>
              <a:rPr lang="en-US" altLang="ja-JP" sz="2600" b="1" dirty="0">
                <a:solidFill>
                  <a:schemeClr val="tx1"/>
                </a:solidFill>
                <a:ea typeface="メイリオ" panose="020B0604030504040204" pitchFamily="50" charset="-128"/>
              </a:rPr>
            </a:br>
            <a:r>
              <a:rPr lang="ja-JP" altLang="en-US" sz="2600" b="1" u="sng" dirty="0">
                <a:solidFill>
                  <a:schemeClr val="tx1"/>
                </a:solidFill>
                <a:ea typeface="メイリオ" panose="020B0604030504040204" pitchFamily="50" charset="-128"/>
              </a:rPr>
              <a:t>⇒ </a:t>
            </a:r>
            <a:r>
              <a:rPr lang="en-US" altLang="ja-JP" sz="2600" b="1" u="sng" dirty="0">
                <a:solidFill>
                  <a:schemeClr val="tx1"/>
                </a:solidFill>
                <a:ea typeface="メイリオ" panose="020B0604030504040204" pitchFamily="50" charset="-128"/>
              </a:rPr>
              <a:t>Microscopic models without phenomenological assumptions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8E41197-124D-C897-063D-F77AB0EA4D43}"/>
              </a:ext>
            </a:extLst>
          </p:cNvPr>
          <p:cNvSpPr txBox="1"/>
          <p:nvPr/>
        </p:nvSpPr>
        <p:spPr>
          <a:xfrm>
            <a:off x="7936088" y="3625387"/>
            <a:ext cx="2709740" cy="5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ja-JP" sz="2400" b="1" dirty="0">
                <a:solidFill>
                  <a:srgbClr val="0070C0"/>
                </a:solidFill>
                <a:ea typeface="メイリオ" panose="020B0604030504040204" pitchFamily="50" charset="-128"/>
              </a:rPr>
              <a:t>f</a:t>
            </a:r>
            <a:r>
              <a:rPr kumimoji="1" lang="en-US" altLang="ja-JP" sz="2400" b="1" dirty="0">
                <a:solidFill>
                  <a:srgbClr val="0070C0"/>
                </a:solidFill>
                <a:ea typeface="メイリオ" panose="020B0604030504040204" pitchFamily="50" charset="-128"/>
              </a:rPr>
              <a:t>ission recycling</a:t>
            </a:r>
            <a:endParaRPr kumimoji="1" lang="ja-JP" altLang="en-US" sz="2400" b="1" dirty="0">
              <a:solidFill>
                <a:srgbClr val="0070C0"/>
              </a:solidFill>
              <a:ea typeface="メイリオ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4359969-9278-361F-0AB0-9929E31703B7}"/>
              </a:ext>
            </a:extLst>
          </p:cNvPr>
          <p:cNvSpPr/>
          <p:nvPr/>
        </p:nvSpPr>
        <p:spPr>
          <a:xfrm>
            <a:off x="222700" y="5955785"/>
            <a:ext cx="11673378" cy="727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600" b="1" dirty="0">
                <a:solidFill>
                  <a:schemeClr val="tx1"/>
                </a:solidFill>
                <a:ea typeface="メイリオ" panose="020B0604030504040204" pitchFamily="50" charset="-128"/>
              </a:rPr>
              <a:t>We apply </a:t>
            </a:r>
            <a:r>
              <a:rPr lang="en-US" altLang="ja-JP" sz="2600" b="1" dirty="0">
                <a:solidFill>
                  <a:srgbClr val="F11C17"/>
                </a:solidFill>
                <a:ea typeface="メイリオ" panose="020B0604030504040204" pitchFamily="50" charset="-128"/>
              </a:rPr>
              <a:t>the n</a:t>
            </a:r>
            <a:r>
              <a:rPr kumimoji="1" lang="en-US" altLang="ja-JP" sz="2600" b="1" dirty="0">
                <a:solidFill>
                  <a:srgbClr val="F11C17"/>
                </a:solidFill>
                <a:ea typeface="メイリオ" panose="020B0604030504040204" pitchFamily="50" charset="-128"/>
              </a:rPr>
              <a:t>on-</a:t>
            </a:r>
            <a:r>
              <a:rPr lang="en-US" altLang="ja-JP" sz="2600" b="1" dirty="0">
                <a:solidFill>
                  <a:srgbClr val="F11C17"/>
                </a:solidFill>
                <a:ea typeface="メイリオ" panose="020B0604030504040204" pitchFamily="50" charset="-128"/>
              </a:rPr>
              <a:t>e</a:t>
            </a:r>
            <a:r>
              <a:rPr kumimoji="1" lang="en-US" altLang="ja-JP" sz="2600" b="1" dirty="0">
                <a:solidFill>
                  <a:srgbClr val="F11C17"/>
                </a:solidFill>
                <a:ea typeface="メイリオ" panose="020B0604030504040204" pitchFamily="50" charset="-128"/>
              </a:rPr>
              <a:t>quilibrium Green function method </a:t>
            </a:r>
            <a:r>
              <a:rPr kumimoji="1" lang="en-US" altLang="ja-JP" sz="2600" b="1" dirty="0">
                <a:solidFill>
                  <a:schemeClr val="tx1"/>
                </a:solidFill>
                <a:ea typeface="メイリオ" panose="020B0604030504040204" pitchFamily="50" charset="-128"/>
              </a:rPr>
              <a:t>to nuclea</a:t>
            </a:r>
            <a:r>
              <a:rPr lang="en-US" altLang="ja-JP" sz="2600" b="1" dirty="0">
                <a:solidFill>
                  <a:schemeClr val="tx1"/>
                </a:solidFill>
                <a:ea typeface="メイリオ" panose="020B0604030504040204" pitchFamily="50" charset="-128"/>
              </a:rPr>
              <a:t>r fission!</a:t>
            </a:r>
            <a:r>
              <a:rPr kumimoji="1"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3675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535050-16EA-B457-AA87-E6CBC463AAA5}"/>
              </a:ext>
            </a:extLst>
          </p:cNvPr>
          <p:cNvSpPr/>
          <p:nvPr/>
        </p:nvSpPr>
        <p:spPr>
          <a:xfrm>
            <a:off x="501667" y="12461"/>
            <a:ext cx="9737708" cy="1014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ja-JP" sz="3200" b="1" u="sng" dirty="0">
                <a:solidFill>
                  <a:schemeClr val="tx1"/>
                </a:solidFill>
                <a:ea typeface="メイリオ" panose="020B0604030504040204" pitchFamily="50" charset="-128"/>
              </a:rPr>
              <a:t>Non-Equilibrium Green Function (</a:t>
            </a:r>
            <a:r>
              <a:rPr lang="en-US" altLang="ja-JP" sz="3200" b="1" u="sng" dirty="0">
                <a:solidFill>
                  <a:srgbClr val="F11C17"/>
                </a:solidFill>
                <a:ea typeface="メイリオ" panose="020B0604030504040204" pitchFamily="50" charset="-128"/>
              </a:rPr>
              <a:t>NEGF</a:t>
            </a:r>
            <a:r>
              <a:rPr lang="en-US" altLang="ja-JP" sz="3200" b="1" u="sng" dirty="0">
                <a:solidFill>
                  <a:schemeClr val="tx1"/>
                </a:solidFill>
                <a:ea typeface="メイリオ" panose="020B0604030504040204" pitchFamily="50" charset="-128"/>
              </a:rPr>
              <a:t>) method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3F9AFE4-5707-B7B7-5893-2C151A70C80F}"/>
              </a:ext>
            </a:extLst>
          </p:cNvPr>
          <p:cNvSpPr/>
          <p:nvPr/>
        </p:nvSpPr>
        <p:spPr>
          <a:xfrm>
            <a:off x="1190516" y="5797835"/>
            <a:ext cx="8947116" cy="1314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24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3E9BA28-A39E-1E71-93E1-F48F63583289}"/>
              </a:ext>
            </a:extLst>
          </p:cNvPr>
          <p:cNvSpPr txBox="1"/>
          <p:nvPr/>
        </p:nvSpPr>
        <p:spPr>
          <a:xfrm>
            <a:off x="7371149" y="6455229"/>
            <a:ext cx="7573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P. S. </a:t>
            </a:r>
            <a:r>
              <a:rPr lang="en-US" altLang="ja-JP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Damle</a:t>
            </a: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 et al., Phys. Rev. B 64, 201403.</a:t>
            </a:r>
            <a:endParaRPr lang="ja-JP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028BF03-672F-C74C-6996-18F3FF4DD2B9}"/>
              </a:ext>
            </a:extLst>
          </p:cNvPr>
          <p:cNvSpPr/>
          <p:nvPr/>
        </p:nvSpPr>
        <p:spPr>
          <a:xfrm>
            <a:off x="247687" y="1237923"/>
            <a:ext cx="12766977" cy="625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ja-JP" sz="2600" b="1" dirty="0">
                <a:solidFill>
                  <a:schemeClr val="tx1"/>
                </a:solidFill>
                <a:ea typeface="メイリオ" panose="020B0604030504040204" pitchFamily="50" charset="-128"/>
              </a:rPr>
              <a:t>With the time, the size of semiconductors continues to decrease</a:t>
            </a:r>
            <a:br>
              <a:rPr lang="en-US" altLang="ja-JP" sz="2600" b="1" dirty="0">
                <a:solidFill>
                  <a:schemeClr val="tx1"/>
                </a:solidFill>
                <a:ea typeface="メイリオ" panose="020B0604030504040204" pitchFamily="50" charset="-128"/>
              </a:rPr>
            </a:br>
            <a:r>
              <a:rPr lang="ja-JP" altLang="en-US" sz="2600" b="1" dirty="0">
                <a:solidFill>
                  <a:schemeClr val="tx1"/>
                </a:solidFill>
                <a:ea typeface="メイリオ" panose="020B0604030504040204" pitchFamily="50" charset="-128"/>
              </a:rPr>
              <a:t>⇒ </a:t>
            </a:r>
            <a:r>
              <a:rPr lang="en-US" altLang="ja-JP" sz="2600" b="1" dirty="0">
                <a:solidFill>
                  <a:srgbClr val="FF0000"/>
                </a:solidFill>
                <a:ea typeface="メイリオ" panose="020B0604030504040204" pitchFamily="50" charset="-128"/>
              </a:rPr>
              <a:t>Quantum effects become important </a:t>
            </a:r>
            <a:r>
              <a:rPr lang="en-US" altLang="ja-JP" sz="2600" b="1" dirty="0">
                <a:solidFill>
                  <a:schemeClr val="tx1"/>
                </a:solidFill>
                <a:ea typeface="メイリオ" panose="020B0604030504040204" pitchFamily="50" charset="-128"/>
              </a:rPr>
              <a:t>in the  semiconductor design 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3ABB0F3-4D0D-07DE-9772-7E9EBA8F44BD}"/>
              </a:ext>
            </a:extLst>
          </p:cNvPr>
          <p:cNvSpPr/>
          <p:nvPr/>
        </p:nvSpPr>
        <p:spPr>
          <a:xfrm>
            <a:off x="247687" y="2438847"/>
            <a:ext cx="12021253" cy="997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ja-JP" sz="2600" b="1" dirty="0">
                <a:solidFill>
                  <a:schemeClr val="tx1"/>
                </a:solidFill>
                <a:ea typeface="メイリオ" panose="020B0604030504040204" pitchFamily="50" charset="-128"/>
              </a:rPr>
              <a:t>NEGF method describes electron transports in nano-devices</a:t>
            </a:r>
            <a:br>
              <a:rPr lang="en-US" altLang="ja-JP" sz="2600" b="1" dirty="0">
                <a:solidFill>
                  <a:schemeClr val="tx1"/>
                </a:solidFill>
                <a:ea typeface="メイリオ" panose="020B0604030504040204" pitchFamily="50" charset="-128"/>
              </a:rPr>
            </a:br>
            <a:r>
              <a:rPr lang="en-US" altLang="ja-JP" sz="2600" b="1" dirty="0">
                <a:solidFill>
                  <a:schemeClr val="tx1"/>
                </a:solidFill>
                <a:ea typeface="メイリオ" panose="020B0604030504040204" pitchFamily="50" charset="-128"/>
              </a:rPr>
              <a:t>based on its microscopic Hamiltonian! 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C21B488-9C1E-6007-7ACA-7D4A501F8D93}"/>
              </a:ext>
            </a:extLst>
          </p:cNvPr>
          <p:cNvGrpSpPr/>
          <p:nvPr/>
        </p:nvGrpSpPr>
        <p:grpSpPr>
          <a:xfrm>
            <a:off x="6596109" y="3667444"/>
            <a:ext cx="6485518" cy="2810604"/>
            <a:chOff x="3188108" y="3435400"/>
            <a:chExt cx="6644292" cy="2960381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DC1D6E3-17E3-FAE3-F12F-8F969369AEFE}"/>
                </a:ext>
              </a:extLst>
            </p:cNvPr>
            <p:cNvGrpSpPr/>
            <p:nvPr/>
          </p:nvGrpSpPr>
          <p:grpSpPr>
            <a:xfrm>
              <a:off x="3188108" y="3435400"/>
              <a:ext cx="6644292" cy="2960381"/>
              <a:chOff x="2915949" y="990939"/>
              <a:chExt cx="7681282" cy="3387744"/>
            </a:xfrm>
          </p:grpSpPr>
          <p:pic>
            <p:nvPicPr>
              <p:cNvPr id="7" name="図 6" descr="テーブル, ワイヤー, 座る, コンピュータ が含まれている画像&#10;&#10;自動的に生成された説明">
                <a:extLst>
                  <a:ext uri="{FF2B5EF4-FFF2-40B4-BE49-F238E27FC236}">
                    <a16:creationId xmlns:a16="http://schemas.microsoft.com/office/drawing/2014/main" id="{E63E35BD-F8FA-8699-FDFF-1C8DB358F4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949" y="990939"/>
                <a:ext cx="6449325" cy="2686425"/>
              </a:xfrm>
              <a:prstGeom prst="rect">
                <a:avLst/>
              </a:prstGeom>
            </p:spPr>
          </p:pic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13C35ECC-0AB6-71A1-A507-912F4FD74D7A}"/>
                  </a:ext>
                </a:extLst>
              </p:cNvPr>
              <p:cNvSpPr/>
              <p:nvPr/>
            </p:nvSpPr>
            <p:spPr>
              <a:xfrm>
                <a:off x="5253210" y="1519794"/>
                <a:ext cx="1774799" cy="625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ja-JP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sz="2800" b="1" dirty="0">
                    <a:solidFill>
                      <a:srgbClr val="FF0000"/>
                    </a:solidFill>
                    <a:ea typeface="メイリオ" panose="020B0604030504040204" pitchFamily="50" charset="-128"/>
                  </a:rPr>
                  <a:t>Device</a:t>
                </a:r>
              </a:p>
              <a:p>
                <a:pPr>
                  <a:lnSpc>
                    <a:spcPct val="150000"/>
                  </a:lnSpc>
                </a:pPr>
                <a:endParaRPr lang="en-US" altLang="ja-JP" sz="24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25C1351D-3DFD-57CC-5BD0-2B0EA0C5DBFF}"/>
                  </a:ext>
                </a:extLst>
              </p:cNvPr>
              <p:cNvSpPr/>
              <p:nvPr/>
            </p:nvSpPr>
            <p:spPr>
              <a:xfrm>
                <a:off x="7027467" y="1033894"/>
                <a:ext cx="3569764" cy="625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ja-JP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endParaRPr>
              </a:p>
              <a:p>
                <a:r>
                  <a:rPr lang="en-US" altLang="ja-JP" sz="2400" b="1" dirty="0">
                    <a:solidFill>
                      <a:schemeClr val="accent6">
                        <a:lumMod val="75000"/>
                      </a:schemeClr>
                    </a:solidFill>
                    <a:ea typeface="メイリオ" panose="020B0604030504040204" pitchFamily="50" charset="-128"/>
                  </a:rPr>
                  <a:t>Electron </a:t>
                </a:r>
                <a:br>
                  <a:rPr lang="en-US" altLang="ja-JP" sz="2400" b="1" dirty="0">
                    <a:solidFill>
                      <a:schemeClr val="accent6">
                        <a:lumMod val="75000"/>
                      </a:schemeClr>
                    </a:solidFill>
                    <a:ea typeface="メイリオ" panose="020B0604030504040204" pitchFamily="50" charset="-128"/>
                  </a:rPr>
                </a:br>
                <a:r>
                  <a:rPr lang="en-US" altLang="ja-JP" sz="2400" b="1" dirty="0">
                    <a:solidFill>
                      <a:schemeClr val="accent6">
                        <a:lumMod val="75000"/>
                      </a:schemeClr>
                    </a:solidFill>
                    <a:ea typeface="メイリオ" panose="020B0604030504040204" pitchFamily="50" charset="-128"/>
                  </a:rPr>
                  <a:t>reservoir</a:t>
                </a:r>
              </a:p>
              <a:p>
                <a:pPr>
                  <a:lnSpc>
                    <a:spcPct val="150000"/>
                  </a:lnSpc>
                </a:pPr>
                <a:endParaRPr lang="en-US" altLang="ja-JP" sz="24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矢印: 右 11">
                    <a:extLst>
                      <a:ext uri="{FF2B5EF4-FFF2-40B4-BE49-F238E27FC236}">
                        <a16:creationId xmlns:a16="http://schemas.microsoft.com/office/drawing/2014/main" id="{90FB2FF0-3B8C-8DB1-63C0-93FCF8D5BF93}"/>
                      </a:ext>
                    </a:extLst>
                  </p:cNvPr>
                  <p:cNvSpPr/>
                  <p:nvPr/>
                </p:nvSpPr>
                <p:spPr>
                  <a:xfrm>
                    <a:off x="3672466" y="3427109"/>
                    <a:ext cx="4936289" cy="951574"/>
                  </a:xfrm>
                  <a:prstGeom prst="rightArrow">
                    <a:avLst/>
                  </a:prstGeom>
                  <a:noFill/>
                  <a:ln w="57150">
                    <a:solidFill>
                      <a:srgbClr val="FFC000">
                        <a:alpha val="9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𝑰</m:t>
                        </m:r>
                      </m:oMath>
                    </a14:m>
                    <a:r>
                      <a:rPr lang="en-US" altLang="ja-JP" sz="2400" b="1" dirty="0">
                        <a:solidFill>
                          <a:schemeClr val="tx1"/>
                        </a:solidFill>
                        <a:ea typeface="メイリオ" panose="020B0604030504040204" pitchFamily="50" charset="-128"/>
                      </a:rPr>
                      <a:t>: Electronic current</a:t>
                    </a:r>
                  </a:p>
                </p:txBody>
              </p:sp>
            </mc:Choice>
            <mc:Fallback xmlns="">
              <p:sp>
                <p:nvSpPr>
                  <p:cNvPr id="20" name="矢印: 右 19">
                    <a:extLst>
                      <a:ext uri="{FF2B5EF4-FFF2-40B4-BE49-F238E27FC236}">
                        <a16:creationId xmlns:a16="http://schemas.microsoft.com/office/drawing/2014/main" id="{90FB2FF0-3B8C-8DB1-63C0-93FCF8D5BF9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2466" y="3427109"/>
                    <a:ext cx="4936289" cy="951574"/>
                  </a:xfrm>
                  <a:prstGeom prst="rightArrow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57150">
                    <a:solidFill>
                      <a:srgbClr val="FFC000">
                        <a:alpha val="97000"/>
                      </a:srgbClr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正方形/長方形 12">
                    <a:extLst>
                      <a:ext uri="{FF2B5EF4-FFF2-40B4-BE49-F238E27FC236}">
                        <a16:creationId xmlns:a16="http://schemas.microsoft.com/office/drawing/2014/main" id="{CBB19CB0-DCC1-8A0D-20E1-2745F759C77C}"/>
                      </a:ext>
                    </a:extLst>
                  </p:cNvPr>
                  <p:cNvSpPr/>
                  <p:nvPr/>
                </p:nvSpPr>
                <p:spPr>
                  <a:xfrm>
                    <a:off x="3154644" y="2445410"/>
                    <a:ext cx="1531320" cy="6250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ja-JP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𝑳</m:t>
                              </m:r>
                            </m:sub>
                          </m:sSub>
                        </m:oMath>
                      </m:oMathPara>
                    </a14:m>
                    <a:endParaRPr lang="en-US" altLang="ja-JP" sz="2400" b="1" dirty="0">
                      <a:solidFill>
                        <a:schemeClr val="tx1"/>
                      </a:solidFill>
                      <a:ea typeface="メイリオ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0" name="正方形/長方形 9">
                    <a:extLst>
                      <a:ext uri="{FF2B5EF4-FFF2-40B4-BE49-F238E27FC236}">
                        <a16:creationId xmlns:a16="http://schemas.microsoft.com/office/drawing/2014/main" id="{3F74238F-8788-47B0-35A8-9178891072E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4644" y="2445410"/>
                    <a:ext cx="1531320" cy="6250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正方形/長方形 13">
                    <a:extLst>
                      <a:ext uri="{FF2B5EF4-FFF2-40B4-BE49-F238E27FC236}">
                        <a16:creationId xmlns:a16="http://schemas.microsoft.com/office/drawing/2014/main" id="{6AE729A8-BD19-D13F-B49F-A7988F50D8EF}"/>
                      </a:ext>
                    </a:extLst>
                  </p:cNvPr>
                  <p:cNvSpPr/>
                  <p:nvPr/>
                </p:nvSpPr>
                <p:spPr>
                  <a:xfrm>
                    <a:off x="7426138" y="2445410"/>
                    <a:ext cx="1531320" cy="6250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ja-JP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US" altLang="ja-JP" sz="2400" b="1" dirty="0">
                      <a:solidFill>
                        <a:schemeClr val="tx1"/>
                      </a:solidFill>
                      <a:ea typeface="メイリオ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3" name="正方形/長方形 12">
                    <a:extLst>
                      <a:ext uri="{FF2B5EF4-FFF2-40B4-BE49-F238E27FC236}">
                        <a16:creationId xmlns:a16="http://schemas.microsoft.com/office/drawing/2014/main" id="{482E61D9-0393-AE1E-B6C8-1CDA81B1FFE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6138" y="2445410"/>
                    <a:ext cx="1531320" cy="6250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67BE3900-0934-A08B-CC03-C585D936961B}"/>
                  </a:ext>
                </a:extLst>
              </p:cNvPr>
              <p:cNvSpPr/>
              <p:nvPr/>
            </p:nvSpPr>
            <p:spPr>
              <a:xfrm>
                <a:off x="4713932" y="3162393"/>
                <a:ext cx="4270159" cy="625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ja-JP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ja-JP" sz="24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BA0A7244-8B78-C790-982E-04BB9E1D2400}"/>
                </a:ext>
              </a:extLst>
            </p:cNvPr>
            <p:cNvSpPr/>
            <p:nvPr/>
          </p:nvSpPr>
          <p:spPr>
            <a:xfrm>
              <a:off x="3531382" y="3472936"/>
              <a:ext cx="3087838" cy="5462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altLang="ja-JP" sz="2400" b="1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endParaRPr>
            </a:p>
            <a:p>
              <a:r>
                <a:rPr lang="en-US" altLang="ja-JP" sz="2400" b="1" dirty="0">
                  <a:solidFill>
                    <a:schemeClr val="accent6">
                      <a:lumMod val="75000"/>
                    </a:schemeClr>
                  </a:solidFill>
                  <a:ea typeface="メイリオ" panose="020B0604030504040204" pitchFamily="50" charset="-128"/>
                </a:rPr>
                <a:t>Electron </a:t>
              </a:r>
              <a:br>
                <a:rPr lang="en-US" altLang="ja-JP" sz="2400" b="1" dirty="0">
                  <a:solidFill>
                    <a:schemeClr val="accent6">
                      <a:lumMod val="75000"/>
                    </a:schemeClr>
                  </a:solidFill>
                  <a:ea typeface="メイリオ" panose="020B0604030504040204" pitchFamily="50" charset="-128"/>
                </a:rPr>
              </a:br>
              <a:r>
                <a:rPr lang="en-US" altLang="ja-JP" sz="2400" b="1" dirty="0">
                  <a:solidFill>
                    <a:schemeClr val="accent6">
                      <a:lumMod val="75000"/>
                    </a:schemeClr>
                  </a:solidFill>
                  <a:ea typeface="メイリオ" panose="020B0604030504040204" pitchFamily="50" charset="-128"/>
                </a:rPr>
                <a:t>reservoir</a:t>
              </a:r>
            </a:p>
            <a:p>
              <a:pPr>
                <a:lnSpc>
                  <a:spcPct val="150000"/>
                </a:lnSpc>
              </a:pPr>
              <a:endParaRPr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endParaRPr>
            </a:p>
          </p:txBody>
        </p:sp>
      </p:grpSp>
      <p:pic>
        <p:nvPicPr>
          <p:cNvPr id="5" name="図 4" descr="グラフ, バブル チャート&#10;&#10;自動的に生成された説明">
            <a:extLst>
              <a:ext uri="{FF2B5EF4-FFF2-40B4-BE49-F238E27FC236}">
                <a16:creationId xmlns:a16="http://schemas.microsoft.com/office/drawing/2014/main" id="{68A37B08-DC5B-9F9E-4D38-BCE1BA2EB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98" y="3923360"/>
            <a:ext cx="4492130" cy="253186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EF92BF-F8E0-8183-1E21-C7A4DEC674AB}"/>
              </a:ext>
            </a:extLst>
          </p:cNvPr>
          <p:cNvSpPr txBox="1"/>
          <p:nvPr/>
        </p:nvSpPr>
        <p:spPr>
          <a:xfrm>
            <a:off x="501667" y="6334621"/>
            <a:ext cx="7423343" cy="50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ja-JP" sz="2000" dirty="0">
                <a:solidFill>
                  <a:schemeClr val="tx1"/>
                </a:solidFill>
                <a:ea typeface="メイリオ" panose="020B0604030504040204" pitchFamily="50" charset="-128"/>
              </a:rPr>
              <a:t>https://abhisheksingh-4899.medium.com</a:t>
            </a:r>
            <a:endParaRPr kumimoji="1" lang="ja-JP" altLang="en-US" sz="20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627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7F242092-8581-34F5-56F1-DFD10B7295C9}"/>
                  </a:ext>
                </a:extLst>
              </p:cNvPr>
              <p:cNvSpPr/>
              <p:nvPr/>
            </p:nvSpPr>
            <p:spPr>
              <a:xfrm>
                <a:off x="230840" y="3132578"/>
                <a:ext cx="10404597" cy="11131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br>
                  <a:rPr lang="en-US" altLang="ja-JP" sz="24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</a:br>
                <a:endParaRPr lang="en-US" altLang="ja-JP" sz="24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28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Introduce Green’s functions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𝑮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𝑬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</m:oMath>
                </a14:m>
                <a:br>
                  <a:rPr lang="en-US" altLang="ja-JP" sz="28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</a:br>
                <a:r>
                  <a:rPr lang="en-US" altLang="ja-JP" sz="28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			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𝑮</m:t>
                    </m:r>
                    <m:d>
                      <m:d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𝑬</m:t>
                        </m:r>
                      </m:e>
                    </m:d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𝑬</m:t>
                            </m:r>
                            <m: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𝑯</m:t>
                                </m:r>
                              </m:e>
                              <m:sub>
                                <m:r>
                                  <a:rPr lang="en-US" altLang="ja-JP" sz="2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𝐃𝐞𝐯𝐢𝐜𝐞</m:t>
                                </m:r>
                              </m:sub>
                            </m:sSub>
                            <m: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𝚺</m:t>
                                </m:r>
                              </m:e>
                              <m:sub>
                                <m:r>
                                  <a:rPr lang="en-US" altLang="ja-JP" sz="2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𝐋</m:t>
                                </m:r>
                              </m:sub>
                            </m:sSub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𝚺</m:t>
                                </m:r>
                              </m:e>
                              <m:sub>
                                <m:r>
                                  <a:rPr lang="en-US" altLang="ja-JP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𝑹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−</m:t>
                        </m:r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ja-JP" sz="24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7F242092-8581-34F5-56F1-DFD10B729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40" y="3132578"/>
                <a:ext cx="10404597" cy="1113126"/>
              </a:xfrm>
              <a:prstGeom prst="rect">
                <a:avLst/>
              </a:prstGeom>
              <a:blipFill>
                <a:blip r:embed="rId3"/>
                <a:stretch>
                  <a:fillRect l="-1054" b="-175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EE396B1-A6CD-0A86-44C3-18B353C9A00B}"/>
              </a:ext>
            </a:extLst>
          </p:cNvPr>
          <p:cNvSpPr/>
          <p:nvPr/>
        </p:nvSpPr>
        <p:spPr>
          <a:xfrm>
            <a:off x="2914996" y="3918208"/>
            <a:ext cx="5577012" cy="649537"/>
          </a:xfrm>
          <a:prstGeom prst="rect">
            <a:avLst/>
          </a:prstGeom>
          <a:solidFill>
            <a:srgbClr val="FF5533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pic>
        <p:nvPicPr>
          <p:cNvPr id="12" name="図 11" descr="テーブル, ワイヤー, 座る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118C380-0A0C-FAEA-3848-5C418B872D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8"/>
          <a:stretch/>
        </p:blipFill>
        <p:spPr>
          <a:xfrm>
            <a:off x="1" y="984489"/>
            <a:ext cx="5850384" cy="1844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D1144DC-EA54-A74D-B223-96F1D5ABF50B}"/>
                  </a:ext>
                </a:extLst>
              </p:cNvPr>
              <p:cNvSpPr/>
              <p:nvPr/>
            </p:nvSpPr>
            <p:spPr>
              <a:xfrm>
                <a:off x="368307" y="533412"/>
                <a:ext cx="1644417" cy="625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𝑳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32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D1144DC-EA54-A74D-B223-96F1D5ABF5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7" y="533412"/>
                <a:ext cx="1644417" cy="625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EA83E0A-B656-FB33-D92C-37F1F57722F5}"/>
                  </a:ext>
                </a:extLst>
              </p:cNvPr>
              <p:cNvSpPr txBox="1"/>
              <p:nvPr/>
            </p:nvSpPr>
            <p:spPr>
              <a:xfrm>
                <a:off x="230840" y="1809617"/>
                <a:ext cx="141243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𝑳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EA83E0A-B656-FB33-D92C-37F1F5772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40" y="1809617"/>
                <a:ext cx="141243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9BAD5FB-712D-F263-9B9F-965811333D50}"/>
                  </a:ext>
                </a:extLst>
              </p:cNvPr>
              <p:cNvSpPr txBox="1"/>
              <p:nvPr/>
            </p:nvSpPr>
            <p:spPr>
              <a:xfrm>
                <a:off x="4054147" y="1762603"/>
                <a:ext cx="141243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𝑹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9BAD5FB-712D-F263-9B9F-965811333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147" y="1762603"/>
                <a:ext cx="141243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29A1098-E0A3-6E42-BE32-97748BF06EAB}"/>
              </a:ext>
            </a:extLst>
          </p:cNvPr>
          <p:cNvGrpSpPr/>
          <p:nvPr/>
        </p:nvGrpSpPr>
        <p:grpSpPr>
          <a:xfrm>
            <a:off x="7794594" y="1065274"/>
            <a:ext cx="2982605" cy="1844574"/>
            <a:chOff x="7794594" y="933642"/>
            <a:chExt cx="2982605" cy="1844574"/>
          </a:xfrm>
        </p:grpSpPr>
        <p:pic>
          <p:nvPicPr>
            <p:cNvPr id="5" name="図 4" descr="テーブル, ワイヤー, 座る, コンピュータ が含まれている画像&#10;&#10;自動的に生成された説明">
              <a:extLst>
                <a:ext uri="{FF2B5EF4-FFF2-40B4-BE49-F238E27FC236}">
                  <a16:creationId xmlns:a16="http://schemas.microsoft.com/office/drawing/2014/main" id="{13F0E4C8-CA26-037A-BA15-957152A3AE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66" t="24308" r="29044"/>
            <a:stretch/>
          </p:blipFill>
          <p:spPr>
            <a:xfrm>
              <a:off x="7982153" y="933642"/>
              <a:ext cx="2591154" cy="1844574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EC69E3D-3E56-DBE9-D65C-8E77B929351D}"/>
                </a:ext>
              </a:extLst>
            </p:cNvPr>
            <p:cNvSpPr/>
            <p:nvPr/>
          </p:nvSpPr>
          <p:spPr>
            <a:xfrm>
              <a:off x="7794594" y="933642"/>
              <a:ext cx="2982605" cy="1705786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kumimoji="1" lang="ja-JP" altLang="en-US" dirty="0"/>
            </a:p>
          </p:txBody>
        </p:sp>
      </p:grp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96C8A89-37FF-D8DB-D13E-F4FEEB4004E1}"/>
              </a:ext>
            </a:extLst>
          </p:cNvPr>
          <p:cNvCxnSpPr>
            <a:cxnSpLocks/>
          </p:cNvCxnSpPr>
          <p:nvPr/>
        </p:nvCxnSpPr>
        <p:spPr>
          <a:xfrm>
            <a:off x="5850385" y="1906776"/>
            <a:ext cx="1224999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D54C835-84E7-D95E-89F8-B4EC3BF37844}"/>
              </a:ext>
            </a:extLst>
          </p:cNvPr>
          <p:cNvSpPr/>
          <p:nvPr/>
        </p:nvSpPr>
        <p:spPr>
          <a:xfrm>
            <a:off x="5974673" y="464122"/>
            <a:ext cx="6374166" cy="625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C8CC50E-9E1E-3C6F-1A70-6AA82E5260CD}"/>
              </a:ext>
            </a:extLst>
          </p:cNvPr>
          <p:cNvSpPr/>
          <p:nvPr/>
        </p:nvSpPr>
        <p:spPr>
          <a:xfrm>
            <a:off x="5457956" y="1024554"/>
            <a:ext cx="2320305" cy="625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b="1" dirty="0">
                <a:solidFill>
                  <a:schemeClr val="tx1"/>
                </a:solidFill>
                <a:ea typeface="メイリオ" panose="020B0604030504040204" pitchFamily="50" charset="-128"/>
              </a:rPr>
              <a:t>Projection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6905F6D1-4093-5FEC-C923-7322EC2C0734}"/>
              </a:ext>
            </a:extLst>
          </p:cNvPr>
          <p:cNvGrpSpPr/>
          <p:nvPr/>
        </p:nvGrpSpPr>
        <p:grpSpPr>
          <a:xfrm>
            <a:off x="8645841" y="4762145"/>
            <a:ext cx="3546159" cy="2004269"/>
            <a:chOff x="9004119" y="3372211"/>
            <a:chExt cx="3546159" cy="2004269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BD7B4A32-AF0D-07AC-97AA-B7E7E8082604}"/>
                </a:ext>
              </a:extLst>
            </p:cNvPr>
            <p:cNvSpPr/>
            <p:nvPr/>
          </p:nvSpPr>
          <p:spPr>
            <a:xfrm>
              <a:off x="9209395" y="3372211"/>
              <a:ext cx="2982605" cy="2004269"/>
            </a:xfrm>
            <a:prstGeom prst="rect">
              <a:avLst/>
            </a:prstGeom>
            <a:solidFill>
              <a:srgbClr val="009999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altLang="ja-JP" sz="2400" dirty="0">
                <a:solidFill>
                  <a:schemeClr val="tx1"/>
                </a:solidFill>
                <a:ea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110482A5-D520-5C65-4946-ABE71A0E568A}"/>
                    </a:ext>
                  </a:extLst>
                </p:cNvPr>
                <p:cNvSpPr/>
                <p:nvPr/>
              </p:nvSpPr>
              <p:spPr>
                <a:xfrm>
                  <a:off x="9004119" y="3545405"/>
                  <a:ext cx="3546159" cy="6250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𝚺</m:t>
                            </m:r>
                          </m:e>
                          <m:sub>
                            <m:r>
                              <a:rPr lang="en-US" altLang="ja-JP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𝐋</m:t>
                            </m:r>
                          </m:sub>
                        </m:sSub>
                        <m:r>
                          <a:rPr lang="en-US" altLang="ja-JP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𝚫</m:t>
                            </m:r>
                          </m:e>
                          <m:sub>
                            <m:r>
                              <a:rPr lang="en-US" altLang="ja-JP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𝐋</m:t>
                            </m:r>
                          </m:sub>
                        </m:sSub>
                        <m:r>
                          <a:rPr lang="en-US" altLang="ja-JP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𝒊</m:t>
                            </m:r>
                          </m:num>
                          <m:den>
                            <m:r>
                              <a:rPr lang="en-US" altLang="ja-JP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𝟐</m:t>
                            </m:r>
                          </m:den>
                        </m:f>
                        <m:sSub>
                          <m:sSubPr>
                            <m:ctrlPr>
                              <a:rPr lang="en-US" altLang="ja-JP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𝚪</m:t>
                            </m:r>
                          </m:e>
                          <m:sub>
                            <m:r>
                              <a:rPr lang="en-US" altLang="ja-JP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𝐋</m:t>
                            </m:r>
                          </m:sub>
                        </m:sSub>
                      </m:oMath>
                    </m:oMathPara>
                  </a14:m>
                  <a:endParaRPr lang="en-US" altLang="ja-JP" sz="3000" b="1" dirty="0">
                    <a:solidFill>
                      <a:schemeClr val="tx1"/>
                    </a:solidFill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110482A5-D520-5C65-4946-ABE71A0E56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119" y="3545405"/>
                  <a:ext cx="3546159" cy="625099"/>
                </a:xfrm>
                <a:prstGeom prst="rect">
                  <a:avLst/>
                </a:prstGeom>
                <a:blipFill>
                  <a:blip r:embed="rId9"/>
                  <a:stretch>
                    <a:fillRect t="-11765" b="-196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BCA60114-BC52-421A-A832-6399B90D330F}"/>
                    </a:ext>
                  </a:extLst>
                </p:cNvPr>
                <p:cNvSpPr/>
                <p:nvPr/>
              </p:nvSpPr>
              <p:spPr>
                <a:xfrm>
                  <a:off x="9004119" y="4379320"/>
                  <a:ext cx="3546159" cy="6250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𝚺</m:t>
                            </m:r>
                          </m:e>
                          <m:sub>
                            <m:r>
                              <a:rPr lang="en-US" altLang="ja-JP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𝐑</m:t>
                            </m:r>
                          </m:sub>
                        </m:sSub>
                        <m:r>
                          <a:rPr lang="en-US" altLang="ja-JP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𝚫</m:t>
                            </m:r>
                          </m:e>
                          <m:sub>
                            <m:r>
                              <a:rPr lang="en-US" altLang="ja-JP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𝐑</m:t>
                            </m:r>
                          </m:sub>
                        </m:sSub>
                        <m:r>
                          <a:rPr lang="en-US" altLang="ja-JP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𝒊</m:t>
                            </m:r>
                          </m:num>
                          <m:den>
                            <m:r>
                              <a:rPr lang="en-US" altLang="ja-JP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𝟐</m:t>
                            </m:r>
                          </m:den>
                        </m:f>
                        <m:sSub>
                          <m:sSubPr>
                            <m:ctrlPr>
                              <a:rPr lang="en-US" altLang="ja-JP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𝚪</m:t>
                            </m:r>
                          </m:e>
                          <m:sub>
                            <m:r>
                              <a:rPr lang="en-US" altLang="ja-JP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𝐑</m:t>
                            </m:r>
                          </m:sub>
                        </m:sSub>
                      </m:oMath>
                    </m:oMathPara>
                  </a14:m>
                  <a:endParaRPr lang="en-US" altLang="ja-JP" sz="3000" b="1" dirty="0">
                    <a:solidFill>
                      <a:schemeClr val="tx1"/>
                    </a:solidFill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BCA60114-BC52-421A-A832-6399B90D33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119" y="4379320"/>
                  <a:ext cx="3546159" cy="625099"/>
                </a:xfrm>
                <a:prstGeom prst="rect">
                  <a:avLst/>
                </a:prstGeom>
                <a:blipFill>
                  <a:blip r:embed="rId10"/>
                  <a:stretch>
                    <a:fillRect t="-10680" b="-194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23F815BF-49C1-5F45-3678-AF32EE8984DD}"/>
                  </a:ext>
                </a:extLst>
              </p:cNvPr>
              <p:cNvSpPr/>
              <p:nvPr/>
            </p:nvSpPr>
            <p:spPr>
              <a:xfrm>
                <a:off x="236492" y="5170161"/>
                <a:ext cx="11597230" cy="11131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28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Calculate transmission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𝑻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𝑳</m:t>
                        </m:r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→</m:t>
                        </m:r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𝑹</m:t>
                        </m:r>
                      </m:sub>
                    </m:sSub>
                  </m:oMath>
                </a14:m>
                <a:br>
                  <a:rPr lang="en-US" altLang="ja-JP" sz="28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</a:br>
                <a:r>
                  <a:rPr lang="en-US" altLang="ja-JP" sz="2800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𝑻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𝑳</m:t>
                        </m:r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→</m:t>
                        </m:r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𝑹</m:t>
                        </m:r>
                      </m:sub>
                    </m:sSub>
                    <m:d>
                      <m:dPr>
                        <m:ctrlP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𝑬</m:t>
                        </m:r>
                      </m:e>
                    </m:d>
                    <m:r>
                      <a:rPr lang="en-US" altLang="ja-JP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r>
                      <a:rPr lang="en-US" altLang="ja-JP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𝐓𝐫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𝚪</m:t>
                            </m:r>
                          </m:e>
                          <m:sub>
                            <m:r>
                              <a:rPr lang="en-US" altLang="ja-JP" sz="2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𝐋</m:t>
                            </m:r>
                          </m:sub>
                        </m:sSub>
                        <m:r>
                          <a:rPr lang="en-US" altLang="ja-JP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𝐆</m:t>
                        </m:r>
                        <m:d>
                          <m:dPr>
                            <m:ctrlP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𝐄</m:t>
                            </m:r>
                          </m:e>
                        </m:d>
                        <m:sSub>
                          <m:sSubPr>
                            <m:ctrlP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𝚪</m:t>
                            </m:r>
                          </m:e>
                          <m:sub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𝑹</m:t>
                            </m:r>
                          </m:sub>
                        </m:sSub>
                        <m:r>
                          <a:rPr lang="en-US" altLang="ja-JP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𝐆</m:t>
                        </m:r>
                        <m:sSup>
                          <m:sSupPr>
                            <m:ctrlP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𝐄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† 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altLang="ja-JP" sz="28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</a:br>
                <a14:m>
                  <m:oMath xmlns:m="http://schemas.openxmlformats.org/officeDocument/2006/math">
                    <m:r>
                      <a:rPr lang="ja-JP" alt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∝</m:t>
                    </m:r>
                    <m:r>
                      <a:rPr lang="en-US" altLang="ja-JP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r>
                      <a:rPr lang="en-US" altLang="ja-JP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𝐜𝐨𝐧𝐝𝐮𝐜𝐭𝐚𝐧𝐜𝐞</m:t>
                    </m:r>
                    <m:r>
                      <a:rPr lang="en-US" altLang="ja-JP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</m:oMath>
                </a14:m>
                <a:endParaRPr lang="en-US" altLang="ja-JP" sz="20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23F815BF-49C1-5F45-3678-AF32EE8984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92" y="5170161"/>
                <a:ext cx="11597230" cy="1113126"/>
              </a:xfrm>
              <a:prstGeom prst="rect">
                <a:avLst/>
              </a:prstGeom>
              <a:blipFill>
                <a:blip r:embed="rId11"/>
                <a:stretch>
                  <a:fillRect l="-946" t="-32787" b="-295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FE6F830-DD01-FF0D-5C62-F80A6749E84B}"/>
                  </a:ext>
                </a:extLst>
              </p:cNvPr>
              <p:cNvSpPr/>
              <p:nvPr/>
            </p:nvSpPr>
            <p:spPr>
              <a:xfrm>
                <a:off x="3689251" y="533544"/>
                <a:ext cx="1644417" cy="625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𝑹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32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FE6F830-DD01-FF0D-5C62-F80A6749E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51" y="533544"/>
                <a:ext cx="1644417" cy="6250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880C81BC-B641-0E10-0FC5-B87DA29ACD5E}"/>
                  </a:ext>
                </a:extLst>
              </p:cNvPr>
              <p:cNvSpPr/>
              <p:nvPr/>
            </p:nvSpPr>
            <p:spPr>
              <a:xfrm>
                <a:off x="7403570" y="342603"/>
                <a:ext cx="3791391" cy="625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altLang="ja-JP" sz="3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𝐃𝐞𝐯𝐢𝐜𝐞</m:t>
                              </m:r>
                            </m:sub>
                          </m:s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altLang="ja-JP" sz="3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𝐋</m:t>
                              </m:r>
                            </m:sub>
                          </m:s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altLang="ja-JP" sz="3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32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880C81BC-B641-0E10-0FC5-B87DA29AC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570" y="342603"/>
                <a:ext cx="3791391" cy="6250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7434D2BD-5A16-1953-322C-6976C3D051A5}"/>
                  </a:ext>
                </a:extLst>
              </p:cNvPr>
              <p:cNvSpPr/>
              <p:nvPr/>
            </p:nvSpPr>
            <p:spPr>
              <a:xfrm>
                <a:off x="2033265" y="533411"/>
                <a:ext cx="1644417" cy="625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altLang="ja-JP" sz="32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𝐃𝐞𝐯𝐢𝐜𝐞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32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7434D2BD-5A16-1953-322C-6976C3D05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265" y="533411"/>
                <a:ext cx="1644417" cy="6250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06BEFC3-F067-3069-6579-B7E9096B4907}"/>
                  </a:ext>
                </a:extLst>
              </p:cNvPr>
              <p:cNvSpPr txBox="1"/>
              <p:nvPr/>
            </p:nvSpPr>
            <p:spPr>
              <a:xfrm>
                <a:off x="6812423" y="2670929"/>
                <a:ext cx="514895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200" b="1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altLang="ja-JP" sz="3200" b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𝐋</m:t>
                              </m:r>
                            </m:sub>
                          </m:sSub>
                          <m:r>
                            <a:rPr lang="en-US" altLang="ja-JP" sz="3200" b="1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ja-JP" sz="2800" b="1" dirty="0">
                              <a:ea typeface="メイリオ" panose="020B0604030504040204" pitchFamily="50" charset="-128"/>
                            </a:rPr>
                            <m:t>and</m:t>
                          </m:r>
                          <m:r>
                            <m:rPr>
                              <m:nor/>
                            </m:rPr>
                            <a:rPr lang="en-US" altLang="ja-JP" sz="2400" b="1" dirty="0">
                              <a:ea typeface="メイリオ" panose="020B0604030504040204" pitchFamily="50" charset="-128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3200" b="1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altLang="ja-JP" sz="3200" b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𝐑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ja-JP" sz="2400" b="1" dirty="0">
                              <a:ea typeface="メイリオ" panose="020B0604030504040204" pitchFamily="50" charset="-12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ja-JP" sz="2800" b="1" dirty="0">
                              <a:ea typeface="メイリオ" panose="020B0604030504040204" pitchFamily="50" charset="-128"/>
                            </a:rPr>
                            <m:t>are</m:t>
                          </m:r>
                          <m:r>
                            <m:rPr>
                              <m:nor/>
                            </m:rPr>
                            <a:rPr lang="en-US" altLang="ja-JP" sz="2800" b="1" dirty="0">
                              <a:ea typeface="メイリオ" panose="020B0604030504040204" pitchFamily="50" charset="-12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ja-JP" sz="2800" b="1" dirty="0">
                              <a:ea typeface="メイリオ" panose="020B0604030504040204" pitchFamily="50" charset="-128"/>
                            </a:rPr>
                            <m:t>self</m:t>
                          </m:r>
                          <m:r>
                            <m:rPr>
                              <m:nor/>
                            </m:rPr>
                            <a:rPr lang="en-US" altLang="ja-JP" sz="2800" b="1" dirty="0">
                              <a:ea typeface="メイリオ" panose="020B0604030504040204" pitchFamily="50" charset="-12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ja-JP" sz="2800" b="1" dirty="0">
                              <a:ea typeface="メイリオ" panose="020B0604030504040204" pitchFamily="50" charset="-128"/>
                            </a:rPr>
                            <m:t>energies</m:t>
                          </m:r>
                        </m:e>
                      </m:d>
                    </m:oMath>
                  </m:oMathPara>
                </a14:m>
                <a:endParaRPr kumimoji="1" lang="ja-JP" altLang="en-US" sz="2400" b="1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06BEFC3-F067-3069-6579-B7E9096B4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423" y="2670929"/>
                <a:ext cx="5148956" cy="7386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604EDCC-4950-A667-29C1-06023603ABA8}"/>
              </a:ext>
            </a:extLst>
          </p:cNvPr>
          <p:cNvSpPr/>
          <p:nvPr/>
        </p:nvSpPr>
        <p:spPr>
          <a:xfrm>
            <a:off x="2914996" y="5451570"/>
            <a:ext cx="5577012" cy="1260465"/>
          </a:xfrm>
          <a:prstGeom prst="rect">
            <a:avLst/>
          </a:prstGeom>
          <a:solidFill>
            <a:srgbClr val="FF5533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939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8342617-9F62-BA44-7490-C0CDC380C1A8}"/>
              </a:ext>
            </a:extLst>
          </p:cNvPr>
          <p:cNvSpPr txBox="1"/>
          <p:nvPr/>
        </p:nvSpPr>
        <p:spPr>
          <a:xfrm>
            <a:off x="180314" y="217155"/>
            <a:ext cx="12077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Theoretical Formulation</a:t>
            </a:r>
            <a:endParaRPr kumimoji="1" lang="ja-JP" altLang="en-US" sz="3000" b="1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D51F86-58DC-59AA-06E9-02AB44C2F7D4}"/>
              </a:ext>
            </a:extLst>
          </p:cNvPr>
          <p:cNvSpPr txBox="1"/>
          <p:nvPr/>
        </p:nvSpPr>
        <p:spPr>
          <a:xfrm>
            <a:off x="180315" y="866181"/>
            <a:ext cx="11097285" cy="122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600" b="1" dirty="0">
                <a:ea typeface="メイリオ" panose="020B0604030504040204" pitchFamily="50" charset="-128"/>
              </a:rPr>
              <a:t>First, we prepare many-body basis</a:t>
            </a:r>
          </a:p>
          <a:p>
            <a:pPr>
              <a:lnSpc>
                <a:spcPct val="150000"/>
              </a:lnSpc>
            </a:pPr>
            <a:r>
              <a:rPr lang="en-US" altLang="ja-JP" sz="2600" b="1" dirty="0">
                <a:ea typeface="メイリオ" panose="020B0604030504040204" pitchFamily="50" charset="-128"/>
              </a:rPr>
              <a:t>In nuclear fission, both</a:t>
            </a:r>
            <a:r>
              <a:rPr lang="en-US" altLang="ja-JP" sz="2600" b="1" dirty="0">
                <a:solidFill>
                  <a:srgbClr val="FF0000"/>
                </a:solidFill>
                <a:ea typeface="メイリオ" panose="020B0604030504040204" pitchFamily="50" charset="-128"/>
              </a:rPr>
              <a:t> excitation</a:t>
            </a:r>
            <a:r>
              <a:rPr lang="en-US" altLang="ja-JP" sz="2600" b="1" dirty="0">
                <a:ea typeface="メイリオ" panose="020B0604030504040204" pitchFamily="50" charset="-128"/>
              </a:rPr>
              <a:t> and</a:t>
            </a:r>
            <a:r>
              <a:rPr lang="ja-JP" altLang="en-US" sz="2600" b="1" dirty="0">
                <a:ea typeface="メイリオ" panose="020B0604030504040204" pitchFamily="50" charset="-128"/>
              </a:rPr>
              <a:t> </a:t>
            </a:r>
            <a:r>
              <a:rPr lang="en-US" altLang="ja-JP" sz="2600" b="1" dirty="0">
                <a:solidFill>
                  <a:schemeClr val="accent6">
                    <a:lumMod val="75000"/>
                  </a:schemeClr>
                </a:solidFill>
                <a:ea typeface="メイリオ" panose="020B0604030504040204" pitchFamily="50" charset="-128"/>
              </a:rPr>
              <a:t>deformation</a:t>
            </a:r>
            <a:r>
              <a:rPr lang="en-US" altLang="ja-JP" sz="2600" b="1" dirty="0">
                <a:ea typeface="メイリオ" panose="020B0604030504040204" pitchFamily="50" charset="-128"/>
              </a:rPr>
              <a:t> are important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55E55BB0-8FEB-795C-C067-8B10D25C2FD6}"/>
              </a:ext>
            </a:extLst>
          </p:cNvPr>
          <p:cNvSpPr/>
          <p:nvPr/>
        </p:nvSpPr>
        <p:spPr>
          <a:xfrm rot="5400000">
            <a:off x="3681973" y="2219275"/>
            <a:ext cx="763573" cy="525246"/>
          </a:xfrm>
          <a:prstGeom prst="rightArrow">
            <a:avLst/>
          </a:prstGeom>
          <a:noFill/>
          <a:ln w="57150">
            <a:solidFill>
              <a:schemeClr val="tx1"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882179D-33B5-1E31-CC10-9FFB12953FA1}"/>
                  </a:ext>
                </a:extLst>
              </p:cNvPr>
              <p:cNvSpPr txBox="1"/>
              <p:nvPr/>
            </p:nvSpPr>
            <p:spPr>
              <a:xfrm>
                <a:off x="1038693" y="5344109"/>
                <a:ext cx="6621139" cy="13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2800" b="1" dirty="0">
                    <a:ea typeface="メイリオ" panose="020B0604030504040204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𝑸</m:t>
                    </m:r>
                  </m:oMath>
                </a14:m>
                <a:r>
                  <a:rPr lang="en-US" altLang="ja-JP" sz="2800" b="1" dirty="0">
                    <a:ea typeface="メイリオ" panose="020B0604030504040204" pitchFamily="50" charset="-128"/>
                  </a:rPr>
                  <a:t> : </a:t>
                </a:r>
                <a:r>
                  <a:rPr lang="en-US" altLang="ja-JP" sz="2800" b="1" dirty="0">
                    <a:solidFill>
                      <a:schemeClr val="accent6">
                        <a:lumMod val="75000"/>
                      </a:schemeClr>
                    </a:solidFill>
                    <a:ea typeface="メイリオ" panose="020B0604030504040204" pitchFamily="50" charset="-128"/>
                  </a:rPr>
                  <a:t>deformation parameter</a:t>
                </a:r>
                <a:r>
                  <a:rPr lang="en-US" altLang="ja-JP" sz="2800" b="1" dirty="0">
                    <a:ea typeface="メイリオ" panose="020B0604030504040204" pitchFamily="50" charset="-128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ja-JP" sz="2800" b="1" dirty="0">
                    <a:ea typeface="メイリオ" panose="020B0604030504040204" pitchFamily="50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𝑬</m:t>
                        </m:r>
                      </m:e>
                      <m:sub>
                        <m:r>
                          <a:rPr lang="en-US" altLang="ja-JP" sz="28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ja-JP" sz="2800" b="1" dirty="0">
                    <a:ea typeface="メイリオ" panose="020B0604030504040204" pitchFamily="50" charset="-128"/>
                  </a:rPr>
                  <a:t> : </a:t>
                </a:r>
                <a:r>
                  <a:rPr lang="en-US" altLang="ja-JP" sz="2800" b="1" dirty="0">
                    <a:solidFill>
                      <a:srgbClr val="F11C17"/>
                    </a:solidFill>
                    <a:ea typeface="メイリオ" panose="020B0604030504040204" pitchFamily="50" charset="-128"/>
                  </a:rPr>
                  <a:t>particle-hole excitation energy</a:t>
                </a:r>
                <a:r>
                  <a:rPr lang="en-US" altLang="ja-JP" sz="2800" b="1" dirty="0">
                    <a:ea typeface="メイリオ" panose="020B0604030504040204" pitchFamily="50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882179D-33B5-1E31-CC10-9FFB12953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93" y="5344109"/>
                <a:ext cx="6621139" cy="1313886"/>
              </a:xfrm>
              <a:prstGeom prst="rect">
                <a:avLst/>
              </a:prstGeom>
              <a:blipFill>
                <a:blip r:embed="rId3"/>
                <a:stretch>
                  <a:fillRect l="-1840" b="-120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3F9AFE4-5707-B7B7-5893-2C151A70C80F}"/>
              </a:ext>
            </a:extLst>
          </p:cNvPr>
          <p:cNvSpPr/>
          <p:nvPr/>
        </p:nvSpPr>
        <p:spPr>
          <a:xfrm>
            <a:off x="278754" y="3616179"/>
            <a:ext cx="7391556" cy="1382924"/>
          </a:xfrm>
          <a:prstGeom prst="rect">
            <a:avLst/>
          </a:prstGeom>
          <a:solidFill>
            <a:srgbClr val="1F8CB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ja-JP" sz="2400" dirty="0">
              <a:solidFill>
                <a:srgbClr val="1F8CB1"/>
              </a:solidFill>
              <a:ea typeface="メイリオ" panose="020B0604030504040204" pitchFamily="50" charset="-128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7676DF1-D9E8-6AF4-B487-E4C13B2099DA}"/>
              </a:ext>
            </a:extLst>
          </p:cNvPr>
          <p:cNvCxnSpPr>
            <a:cxnSpLocks/>
          </p:cNvCxnSpPr>
          <p:nvPr/>
        </p:nvCxnSpPr>
        <p:spPr>
          <a:xfrm>
            <a:off x="5153506" y="4447119"/>
            <a:ext cx="1968284" cy="0"/>
          </a:xfrm>
          <a:prstGeom prst="line">
            <a:avLst/>
          </a:prstGeom>
          <a:ln w="57150">
            <a:solidFill>
              <a:srgbClr val="F11C1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C88D5E-63B1-D975-4538-FE5A64DFDD80}"/>
              </a:ext>
            </a:extLst>
          </p:cNvPr>
          <p:cNvSpPr txBox="1"/>
          <p:nvPr/>
        </p:nvSpPr>
        <p:spPr>
          <a:xfrm>
            <a:off x="4740219" y="4492438"/>
            <a:ext cx="370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b="1" dirty="0">
                <a:solidFill>
                  <a:srgbClr val="F11C17"/>
                </a:solidFill>
                <a:ea typeface="メイリオ" panose="020B0604030504040204" pitchFamily="50" charset="-128"/>
              </a:rPr>
              <a:t>Hartree-</a:t>
            </a:r>
            <a:r>
              <a:rPr lang="en-US" altLang="ja-JP" sz="2400" b="1" dirty="0" err="1">
                <a:solidFill>
                  <a:srgbClr val="F11C17"/>
                </a:solidFill>
                <a:ea typeface="メイリオ" panose="020B0604030504040204" pitchFamily="50" charset="-128"/>
              </a:rPr>
              <a:t>Fock</a:t>
            </a:r>
            <a:r>
              <a:rPr lang="en-US" altLang="ja-JP" sz="2400" b="1" dirty="0">
                <a:solidFill>
                  <a:srgbClr val="F11C17"/>
                </a:solidFill>
                <a:ea typeface="メイリオ" panose="020B0604030504040204" pitchFamily="50" charset="-128"/>
              </a:rPr>
              <a:t> w.f.</a:t>
            </a:r>
            <a:endParaRPr kumimoji="1" lang="ja-JP" altLang="en-US" sz="2400" b="1" dirty="0">
              <a:solidFill>
                <a:srgbClr val="F11C17"/>
              </a:solidFill>
              <a:ea typeface="メイリオ" panose="020B0604030504040204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3027C3B0-E731-EF05-31B7-1D08C776C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0" y="3891147"/>
            <a:ext cx="6676190" cy="438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180F257-48F7-DD2E-B936-939C58254E38}"/>
                  </a:ext>
                </a:extLst>
              </p:cNvPr>
              <p:cNvSpPr txBox="1"/>
              <p:nvPr/>
            </p:nvSpPr>
            <p:spPr>
              <a:xfrm>
                <a:off x="227855" y="2810908"/>
                <a:ext cx="9230015" cy="625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2600" b="1" dirty="0">
                    <a:ea typeface="メイリオ" panose="020B0604030504040204" pitchFamily="50" charset="-128"/>
                  </a:rPr>
                  <a:t>Superpose Hartree-</a:t>
                </a:r>
                <a:r>
                  <a:rPr lang="en-US" altLang="ja-JP" sz="2600" b="1" dirty="0" err="1">
                    <a:ea typeface="メイリオ" panose="020B0604030504040204" pitchFamily="50" charset="-128"/>
                  </a:rPr>
                  <a:t>Fock</a:t>
                </a:r>
                <a:r>
                  <a:rPr lang="en-US" altLang="ja-JP" sz="2600" b="1" dirty="0">
                    <a:ea typeface="メイリオ" panose="020B0604030504040204" pitchFamily="50" charset="-128"/>
                  </a:rPr>
                  <a:t> w.f. </a:t>
                </a:r>
                <a14:m>
                  <m:oMath xmlns:m="http://schemas.openxmlformats.org/officeDocument/2006/math">
                    <m:r>
                      <a:rPr lang="en-US" altLang="ja-JP" sz="2600" b="1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|</m:t>
                    </m:r>
                    <m:r>
                      <a:rPr lang="en-US" altLang="ja-JP" sz="2600" b="1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𝑯𝑭</m:t>
                    </m:r>
                    <m:d>
                      <m:dPr>
                        <m:ctrlPr>
                          <a:rPr lang="en-US" altLang="ja-JP" sz="26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lang="en-US" altLang="ja-JP" sz="26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𝑸</m:t>
                        </m:r>
                        <m:r>
                          <a:rPr lang="en-US" altLang="ja-JP" sz="26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2600" b="1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600" b="1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ja-JP" sz="2600" b="1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ja-JP" sz="2600" b="1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⟩</m:t>
                    </m:r>
                  </m:oMath>
                </a14:m>
                <a:r>
                  <a:rPr lang="en-US" altLang="ja-JP" sz="2600" b="1" dirty="0">
                    <a:ea typeface="メイリオ" panose="020B0604030504040204" pitchFamily="50" charset="-128"/>
                  </a:rPr>
                  <a:t> (i.e. GCM)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180F257-48F7-DD2E-B936-939C58254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5" y="2810908"/>
                <a:ext cx="9230015" cy="625941"/>
              </a:xfrm>
              <a:prstGeom prst="rect">
                <a:avLst/>
              </a:prstGeom>
              <a:blipFill>
                <a:blip r:embed="rId5"/>
                <a:stretch>
                  <a:fillRect l="-1189" b="-233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BE8FF5A6-1BB0-81E7-A264-0309EEDD1C9A}"/>
              </a:ext>
            </a:extLst>
          </p:cNvPr>
          <p:cNvGrpSpPr/>
          <p:nvPr/>
        </p:nvGrpSpPr>
        <p:grpSpPr>
          <a:xfrm>
            <a:off x="6137648" y="3144396"/>
            <a:ext cx="5973001" cy="3611380"/>
            <a:chOff x="5811195" y="3085134"/>
            <a:chExt cx="5973001" cy="3611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26DCC4DF-995D-D385-6A29-991EDDB28460}"/>
                    </a:ext>
                  </a:extLst>
                </p:cNvPr>
                <p:cNvSpPr txBox="1"/>
                <p:nvPr/>
              </p:nvSpPr>
              <p:spPr>
                <a:xfrm>
                  <a:off x="8808533" y="3085134"/>
                  <a:ext cx="253712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b="1" dirty="0">
                      <a:solidFill>
                        <a:srgbClr val="FF0000"/>
                      </a:solidFill>
                      <a:ea typeface="メイリオ" panose="020B0604030504040204" pitchFamily="50" charset="-128"/>
                    </a:rPr>
                    <a:t>excited states </a:t>
                  </a:r>
                  <a:br>
                    <a:rPr lang="en-US" altLang="ja-JP" sz="2400" b="1" dirty="0">
                      <a:solidFill>
                        <a:srgbClr val="FF0000"/>
                      </a:solidFill>
                      <a:ea typeface="メイリオ" panose="020B0604030504040204" pitchFamily="50" charset="-128"/>
                    </a:rPr>
                  </a:br>
                  <a:r>
                    <a:rPr lang="en-US" altLang="ja-JP" sz="2400" b="1" dirty="0">
                      <a:solidFill>
                        <a:srgbClr val="FF0000"/>
                      </a:solidFill>
                      <a:ea typeface="メイリオ" panose="020B0604030504040204" pitchFamily="50" charset="-128"/>
                    </a:rPr>
                    <a:t>for certain </a:t>
                  </a:r>
                  <a14:m>
                    <m:oMath xmlns:m="http://schemas.openxmlformats.org/officeDocument/2006/math"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𝑸</m:t>
                      </m:r>
                    </m:oMath>
                  </a14:m>
                  <a:endParaRPr kumimoji="1" lang="ja-JP" altLang="en-US" sz="2400" dirty="0">
                    <a:solidFill>
                      <a:srgbClr val="FF0000"/>
                    </a:solidFill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26DCC4DF-995D-D385-6A29-991EDDB28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8533" y="3085134"/>
                  <a:ext cx="2537129" cy="830997"/>
                </a:xfrm>
                <a:prstGeom prst="rect">
                  <a:avLst/>
                </a:prstGeom>
                <a:blipFill>
                  <a:blip r:embed="rId6"/>
                  <a:stretch>
                    <a:fillRect l="-3846" t="-6618" b="-161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2F6CF012-B4FF-DB1F-CC8F-5403522E3E73}"/>
                </a:ext>
              </a:extLst>
            </p:cNvPr>
            <p:cNvGrpSpPr/>
            <p:nvPr/>
          </p:nvGrpSpPr>
          <p:grpSpPr>
            <a:xfrm>
              <a:off x="5811195" y="3652223"/>
              <a:ext cx="5973001" cy="3044291"/>
              <a:chOff x="3901376" y="1384917"/>
              <a:chExt cx="7239900" cy="3604333"/>
            </a:xfrm>
          </p:grpSpPr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4ED991CC-9C92-BA54-3B5B-9310E90C6D1B}"/>
                  </a:ext>
                </a:extLst>
              </p:cNvPr>
              <p:cNvGrpSpPr/>
              <p:nvPr/>
            </p:nvGrpSpPr>
            <p:grpSpPr>
              <a:xfrm>
                <a:off x="6378021" y="1872154"/>
                <a:ext cx="4763255" cy="2791680"/>
                <a:chOff x="6378021" y="1872154"/>
                <a:chExt cx="4763255" cy="2791680"/>
              </a:xfrm>
            </p:grpSpPr>
            <p:pic>
              <p:nvPicPr>
                <p:cNvPr id="25" name="図 24" descr="ランプ, 写真, 探す, 鳥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565E5F95-A568-8ECF-A071-C741621970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996" r="21541" b="36664"/>
                <a:stretch/>
              </p:blipFill>
              <p:spPr>
                <a:xfrm>
                  <a:off x="6378021" y="1872154"/>
                  <a:ext cx="4763255" cy="2791680"/>
                </a:xfrm>
                <a:prstGeom prst="rect">
                  <a:avLst/>
                </a:prstGeom>
              </p:spPr>
            </p:pic>
            <p:cxnSp>
              <p:nvCxnSpPr>
                <p:cNvPr id="27" name="直線コネクタ 26">
                  <a:extLst>
                    <a:ext uri="{FF2B5EF4-FFF2-40B4-BE49-F238E27FC236}">
                      <a16:creationId xmlns:a16="http://schemas.microsoft.com/office/drawing/2014/main" id="{D438D81A-17B5-08A2-F732-23FCF38E58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75099" y="2700687"/>
                  <a:ext cx="55463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27">
                  <a:extLst>
                    <a:ext uri="{FF2B5EF4-FFF2-40B4-BE49-F238E27FC236}">
                      <a16:creationId xmlns:a16="http://schemas.microsoft.com/office/drawing/2014/main" id="{69A99CB3-08EE-73FC-C7AA-E4388E8287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75099" y="2412000"/>
                  <a:ext cx="55463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>
                  <a:extLst>
                    <a:ext uri="{FF2B5EF4-FFF2-40B4-BE49-F238E27FC236}">
                      <a16:creationId xmlns:a16="http://schemas.microsoft.com/office/drawing/2014/main" id="{9B42D563-BC85-92CB-7E1C-F4F451ED0D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75099" y="2124000"/>
                  <a:ext cx="55463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29">
                  <a:extLst>
                    <a:ext uri="{FF2B5EF4-FFF2-40B4-BE49-F238E27FC236}">
                      <a16:creationId xmlns:a16="http://schemas.microsoft.com/office/drawing/2014/main" id="{2FAAFA70-0842-CC26-AEAD-EC0B20AEB3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80944" y="2700687"/>
                  <a:ext cx="55463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>
                  <a:extLst>
                    <a:ext uri="{FF2B5EF4-FFF2-40B4-BE49-F238E27FC236}">
                      <a16:creationId xmlns:a16="http://schemas.microsoft.com/office/drawing/2014/main" id="{6EAE7C8F-5F0F-3309-556A-86CDAD7033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80944" y="2412000"/>
                  <a:ext cx="55463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コネクタ 31">
                  <a:extLst>
                    <a:ext uri="{FF2B5EF4-FFF2-40B4-BE49-F238E27FC236}">
                      <a16:creationId xmlns:a16="http://schemas.microsoft.com/office/drawing/2014/main" id="{5F10DD15-CEBB-5C1A-2286-61995427BC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80944" y="2124000"/>
                  <a:ext cx="55463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32">
                  <a:extLst>
                    <a:ext uri="{FF2B5EF4-FFF2-40B4-BE49-F238E27FC236}">
                      <a16:creationId xmlns:a16="http://schemas.microsoft.com/office/drawing/2014/main" id="{C98AB3E9-7037-9C5C-B4DD-C52CAF3753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80944" y="2988000"/>
                  <a:ext cx="55463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>
                  <a:extLst>
                    <a:ext uri="{FF2B5EF4-FFF2-40B4-BE49-F238E27FC236}">
                      <a16:creationId xmlns:a16="http://schemas.microsoft.com/office/drawing/2014/main" id="{7DBD0396-17C7-1067-97DA-032CB9CDA5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80944" y="3276000"/>
                  <a:ext cx="55463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34">
                  <a:extLst>
                    <a:ext uri="{FF2B5EF4-FFF2-40B4-BE49-F238E27FC236}">
                      <a16:creationId xmlns:a16="http://schemas.microsoft.com/office/drawing/2014/main" id="{7B0DBB96-7A42-EEE9-586E-B3D480509B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34680" y="2700687"/>
                  <a:ext cx="55463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35">
                  <a:extLst>
                    <a:ext uri="{FF2B5EF4-FFF2-40B4-BE49-F238E27FC236}">
                      <a16:creationId xmlns:a16="http://schemas.microsoft.com/office/drawing/2014/main" id="{93A656F5-39D5-5BCD-AD7E-7059B54227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34680" y="2412000"/>
                  <a:ext cx="55463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>
                  <a:extLst>
                    <a:ext uri="{FF2B5EF4-FFF2-40B4-BE49-F238E27FC236}">
                      <a16:creationId xmlns:a16="http://schemas.microsoft.com/office/drawing/2014/main" id="{3E9DA111-8090-8159-D97B-2D2A51D382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34680" y="2124000"/>
                  <a:ext cx="55463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>
                  <a:extLst>
                    <a:ext uri="{FF2B5EF4-FFF2-40B4-BE49-F238E27FC236}">
                      <a16:creationId xmlns:a16="http://schemas.microsoft.com/office/drawing/2014/main" id="{0D1682AE-5C10-F269-3DAB-E476B10ADA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34680" y="2988000"/>
                  <a:ext cx="55463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>
                  <a:extLst>
                    <a:ext uri="{FF2B5EF4-FFF2-40B4-BE49-F238E27FC236}">
                      <a16:creationId xmlns:a16="http://schemas.microsoft.com/office/drawing/2014/main" id="{0DC378C8-62A8-E1A2-3C7D-EA6DB218A8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01336" y="2700000"/>
                  <a:ext cx="55463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>
                  <a:extLst>
                    <a:ext uri="{FF2B5EF4-FFF2-40B4-BE49-F238E27FC236}">
                      <a16:creationId xmlns:a16="http://schemas.microsoft.com/office/drawing/2014/main" id="{D3B6E914-5D96-F447-5BC2-C75C00EB4A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01336" y="2412000"/>
                  <a:ext cx="55463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40">
                  <a:extLst>
                    <a:ext uri="{FF2B5EF4-FFF2-40B4-BE49-F238E27FC236}">
                      <a16:creationId xmlns:a16="http://schemas.microsoft.com/office/drawing/2014/main" id="{F298488A-EC5B-5086-F3E1-35C5B4BF84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01336" y="2124000"/>
                  <a:ext cx="55463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>
                  <a:extLst>
                    <a:ext uri="{FF2B5EF4-FFF2-40B4-BE49-F238E27FC236}">
                      <a16:creationId xmlns:a16="http://schemas.microsoft.com/office/drawing/2014/main" id="{3999E9DE-7F71-ABCF-483F-E7DCBE51F0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01336" y="2988000"/>
                  <a:ext cx="55463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>
                  <a:extLst>
                    <a:ext uri="{FF2B5EF4-FFF2-40B4-BE49-F238E27FC236}">
                      <a16:creationId xmlns:a16="http://schemas.microsoft.com/office/drawing/2014/main" id="{0DF73F82-E7B7-3059-60FE-8121A7F7D0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01336" y="3276000"/>
                  <a:ext cx="55463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線矢印コネクタ 8">
                <a:extLst>
                  <a:ext uri="{FF2B5EF4-FFF2-40B4-BE49-F238E27FC236}">
                    <a16:creationId xmlns:a16="http://schemas.microsoft.com/office/drawing/2014/main" id="{1237A8AA-1590-8C2D-3CFE-32DE95826D24}"/>
                  </a:ext>
                </a:extLst>
              </p:cNvPr>
              <p:cNvCxnSpPr/>
              <p:nvPr/>
            </p:nvCxnSpPr>
            <p:spPr>
              <a:xfrm>
                <a:off x="6312024" y="4989250"/>
                <a:ext cx="473179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矢印コネクタ 9">
                <a:extLst>
                  <a:ext uri="{FF2B5EF4-FFF2-40B4-BE49-F238E27FC236}">
                    <a16:creationId xmlns:a16="http://schemas.microsoft.com/office/drawing/2014/main" id="{EB2B48E9-C162-9ECC-CE91-CFAA4480B8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12024" y="1384917"/>
                <a:ext cx="0" cy="360433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テキスト ボックス 10">
                    <a:extLst>
                      <a:ext uri="{FF2B5EF4-FFF2-40B4-BE49-F238E27FC236}">
                        <a16:creationId xmlns:a16="http://schemas.microsoft.com/office/drawing/2014/main" id="{BE547E95-90D8-1932-C93B-B8169711B5DC}"/>
                      </a:ext>
                    </a:extLst>
                  </p:cNvPr>
                  <p:cNvSpPr txBox="1"/>
                  <p:nvPr/>
                </p:nvSpPr>
                <p:spPr>
                  <a:xfrm>
                    <a:off x="7173157" y="4194561"/>
                    <a:ext cx="3870665" cy="6456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ct val="150000"/>
                      </a:lnSpc>
                    </a:pPr>
                    <a14:m>
                      <m:oMath xmlns:m="http://schemas.openxmlformats.org/officeDocument/2006/math">
                        <m:r>
                          <a:rPr lang="en-US" altLang="ja-JP" sz="2800" b="1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𝑸</m:t>
                        </m:r>
                      </m:oMath>
                    </a14:m>
                    <a:r>
                      <a:rPr lang="en-US" altLang="ja-JP" sz="2400" b="1" dirty="0">
                        <a:ea typeface="メイリオ" panose="020B0604030504040204" pitchFamily="50" charset="-128"/>
                      </a:rPr>
                      <a:t> : d</a:t>
                    </a:r>
                    <a:r>
                      <a:rPr kumimoji="1" lang="en-US" altLang="ja-JP" sz="2400" b="1" dirty="0">
                        <a:solidFill>
                          <a:schemeClr val="tx1"/>
                        </a:solidFill>
                        <a:ea typeface="メイリオ" panose="020B0604030504040204" pitchFamily="50" charset="-128"/>
                      </a:rPr>
                      <a:t>eformation </a:t>
                    </a:r>
                    <a:endParaRPr kumimoji="1" lang="ja-JP" altLang="en-US" sz="2400" b="1" dirty="0">
                      <a:solidFill>
                        <a:schemeClr val="tx1"/>
                      </a:solidFill>
                      <a:ea typeface="メイリオ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49" name="テキスト ボックス 48">
                    <a:extLst>
                      <a:ext uri="{FF2B5EF4-FFF2-40B4-BE49-F238E27FC236}">
                        <a16:creationId xmlns:a16="http://schemas.microsoft.com/office/drawing/2014/main" id="{2C6AEA40-4F9A-F69B-9CA1-C51E97601B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3157" y="4194561"/>
                    <a:ext cx="3870665" cy="64569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4269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テキスト ボックス 12">
                    <a:extLst>
                      <a:ext uri="{FF2B5EF4-FFF2-40B4-BE49-F238E27FC236}">
                        <a16:creationId xmlns:a16="http://schemas.microsoft.com/office/drawing/2014/main" id="{26342A25-A443-F0A1-348D-997CE5C1D1DB}"/>
                      </a:ext>
                    </a:extLst>
                  </p:cNvPr>
                  <p:cNvSpPr txBox="1"/>
                  <p:nvPr/>
                </p:nvSpPr>
                <p:spPr>
                  <a:xfrm>
                    <a:off x="3901376" y="2903056"/>
                    <a:ext cx="3870665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𝑽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(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𝑸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)</m:t>
                          </m:r>
                        </m:oMath>
                      </m:oMathPara>
                    </a14:m>
                    <a:endParaRPr kumimoji="1" lang="ja-JP" altLang="en-US" sz="2400" b="1" dirty="0">
                      <a:solidFill>
                        <a:schemeClr val="tx1"/>
                      </a:solidFill>
                      <a:ea typeface="メイリオ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3" name="テキスト ボックス 12">
                    <a:extLst>
                      <a:ext uri="{FF2B5EF4-FFF2-40B4-BE49-F238E27FC236}">
                        <a16:creationId xmlns:a16="http://schemas.microsoft.com/office/drawing/2014/main" id="{26342A25-A443-F0A1-348D-997CE5C1D1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01376" y="2903056"/>
                    <a:ext cx="3870665" cy="73866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2E17BC41-D45D-C26E-DF48-1324AAED51A3}"/>
                  </a:ext>
                </a:extLst>
              </p:cNvPr>
              <p:cNvSpPr/>
              <p:nvPr/>
            </p:nvSpPr>
            <p:spPr>
              <a:xfrm>
                <a:off x="7830000" y="3534977"/>
                <a:ext cx="252000" cy="252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AA7BDB2F-A8E3-DA15-1D6C-B360D9E050D3}"/>
                  </a:ext>
                </a:extLst>
              </p:cNvPr>
              <p:cNvSpPr/>
              <p:nvPr/>
            </p:nvSpPr>
            <p:spPr>
              <a:xfrm>
                <a:off x="8685998" y="3152367"/>
                <a:ext cx="252000" cy="252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08F864D7-69CF-0241-378D-90B5C5346790}"/>
                  </a:ext>
                </a:extLst>
              </p:cNvPr>
              <p:cNvSpPr/>
              <p:nvPr/>
            </p:nvSpPr>
            <p:spPr>
              <a:xfrm>
                <a:off x="9526417" y="2745729"/>
                <a:ext cx="252000" cy="252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id="{1CE5FC0E-8B25-0F36-DB94-DEB5C417B428}"/>
                  </a:ext>
                </a:extLst>
              </p:cNvPr>
              <p:cNvSpPr/>
              <p:nvPr/>
            </p:nvSpPr>
            <p:spPr>
              <a:xfrm>
                <a:off x="10452654" y="3520369"/>
                <a:ext cx="252000" cy="252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C23743EB-28F4-BA87-BF93-B8DA0E4D2F9C}"/>
                </a:ext>
              </a:extLst>
            </p:cNvPr>
            <p:cNvSpPr/>
            <p:nvPr/>
          </p:nvSpPr>
          <p:spPr>
            <a:xfrm>
              <a:off x="9525614" y="4033779"/>
              <a:ext cx="716973" cy="1111267"/>
            </a:xfrm>
            <a:prstGeom prst="rect">
              <a:avLst/>
            </a:prstGeom>
            <a:noFill/>
            <a:ln w="57150">
              <a:solidFill>
                <a:srgbClr val="FF55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altLang="ja-JP" sz="2600" dirty="0">
                <a:solidFill>
                  <a:schemeClr val="tx1"/>
                </a:solidFill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163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1">
      <a:dk1>
        <a:srgbClr val="282828"/>
      </a:dk1>
      <a:lt1>
        <a:sysClr val="window" lastClr="FFFFFF"/>
      </a:lt1>
      <a:dk2>
        <a:srgbClr val="44546A"/>
      </a:dk2>
      <a:lt2>
        <a:srgbClr val="E7E6E6"/>
      </a:lt2>
      <a:accent1>
        <a:srgbClr val="1F8CB1"/>
      </a:accent1>
      <a:accent2>
        <a:srgbClr val="FF553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6">
      <a:majorFont>
        <a:latin typeface="Neue Haas Grotesk Text Pro"/>
        <a:ea typeface="メイリオ"/>
        <a:cs typeface=""/>
      </a:majorFont>
      <a:minorFont>
        <a:latin typeface="Neue Haas Grotesk Text Pro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sz="2400" b="1" dirty="0" smtClean="0">
            <a:solidFill>
              <a:schemeClr val="tx1"/>
            </a:solidFill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34767</TotalTime>
  <Words>3775</Words>
  <Application>Microsoft Office PowerPoint</Application>
  <PresentationFormat>ワイド画面</PresentationFormat>
  <Paragraphs>444</Paragraphs>
  <Slides>25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5" baseType="lpstr">
      <vt:lpstr>-apple-system</vt:lpstr>
      <vt:lpstr>メイリオ</vt:lpstr>
      <vt:lpstr>游ゴシック</vt:lpstr>
      <vt:lpstr>arial</vt:lpstr>
      <vt:lpstr>arial</vt:lpstr>
      <vt:lpstr>Cambria Math</vt:lpstr>
      <vt:lpstr>Neue Haas Grotesk Text Pro</vt:lpstr>
      <vt:lpstr>Segoe UI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uzawa</dc:creator>
  <cp:lastModifiedBy>uzawaktr@outlook.jp</cp:lastModifiedBy>
  <cp:revision>402</cp:revision>
  <dcterms:created xsi:type="dcterms:W3CDTF">2021-09-04T09:28:17Z</dcterms:created>
  <dcterms:modified xsi:type="dcterms:W3CDTF">2024-09-20T13:06:02Z</dcterms:modified>
</cp:coreProperties>
</file>