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9" r:id="rId4"/>
    <p:sldId id="266" r:id="rId5"/>
    <p:sldId id="258" r:id="rId6"/>
    <p:sldId id="278" r:id="rId7"/>
    <p:sldId id="267" r:id="rId8"/>
    <p:sldId id="259" r:id="rId9"/>
    <p:sldId id="261" r:id="rId10"/>
    <p:sldId id="260" r:id="rId11"/>
    <p:sldId id="262" r:id="rId12"/>
    <p:sldId id="264" r:id="rId13"/>
    <p:sldId id="263" r:id="rId14"/>
    <p:sldId id="272" r:id="rId15"/>
    <p:sldId id="275" r:id="rId16"/>
    <p:sldId id="265" r:id="rId17"/>
    <p:sldId id="273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2D4663-CAB8-4F8A-B885-038CCDE789E1}" v="45" dt="2019-07-05T01:16:55.3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62" autoAdjust="0"/>
    <p:restoredTop sz="94660"/>
  </p:normalViewPr>
  <p:slideViewPr>
    <p:cSldViewPr snapToGrid="0">
      <p:cViewPr>
        <p:scale>
          <a:sx n="110" d="100"/>
          <a:sy n="110" d="100"/>
        </p:scale>
        <p:origin x="201" y="-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森 寛治" userId="b00ed2274deeb5a6" providerId="LiveId" clId="{70BB0301-A529-4A4E-86CB-93C5A3E2AE8F}"/>
  </pc:docChgLst>
  <pc:docChgLst>
    <pc:chgData name="森 寛治" userId="b00ed2274deeb5a6" providerId="LiveId" clId="{97C29250-63B2-4E01-AC5B-7DCE9CE85268}"/>
  </pc:docChgLst>
  <pc:docChgLst>
    <pc:chgData name="寛治 森" userId="b00ed2274deeb5a6" providerId="LiveId" clId="{527C7E79-513C-4556-81F9-14BC10E12D3E}"/>
    <pc:docChg chg="undo custSel delSld modSld sldOrd">
      <pc:chgData name="寛治 森" userId="b00ed2274deeb5a6" providerId="LiveId" clId="{527C7E79-513C-4556-81F9-14BC10E12D3E}" dt="2019-07-01T15:47:48.295" v="591" actId="1076"/>
      <pc:docMkLst>
        <pc:docMk/>
      </pc:docMkLst>
      <pc:sldChg chg="modSp">
        <pc:chgData name="寛治 森" userId="b00ed2274deeb5a6" providerId="LiveId" clId="{527C7E79-513C-4556-81F9-14BC10E12D3E}" dt="2019-07-01T15:00:05.752" v="267" actId="20577"/>
        <pc:sldMkLst>
          <pc:docMk/>
          <pc:sldMk cId="1414022719" sldId="264"/>
        </pc:sldMkLst>
        <pc:spChg chg="mod">
          <ac:chgData name="寛治 森" userId="b00ed2274deeb5a6" providerId="LiveId" clId="{527C7E79-513C-4556-81F9-14BC10E12D3E}" dt="2019-07-01T15:00:05.752" v="267" actId="20577"/>
          <ac:spMkLst>
            <pc:docMk/>
            <pc:sldMk cId="1414022719" sldId="264"/>
            <ac:spMk id="3" creationId="{B694B9F9-D01B-4459-B32B-60F7F04290D9}"/>
          </ac:spMkLst>
        </pc:spChg>
      </pc:sldChg>
      <pc:sldChg chg="modSp">
        <pc:chgData name="寛治 森" userId="b00ed2274deeb5a6" providerId="LiveId" clId="{527C7E79-513C-4556-81F9-14BC10E12D3E}" dt="2019-07-01T15:37:07.311" v="589" actId="20577"/>
        <pc:sldMkLst>
          <pc:docMk/>
          <pc:sldMk cId="847675850" sldId="265"/>
        </pc:sldMkLst>
        <pc:spChg chg="mod">
          <ac:chgData name="寛治 森" userId="b00ed2274deeb5a6" providerId="LiveId" clId="{527C7E79-513C-4556-81F9-14BC10E12D3E}" dt="2019-07-01T15:37:07.311" v="589" actId="20577"/>
          <ac:spMkLst>
            <pc:docMk/>
            <pc:sldMk cId="847675850" sldId="265"/>
            <ac:spMk id="3" creationId="{7AF896C0-9F5B-4B2B-B475-8DB9139425D7}"/>
          </ac:spMkLst>
        </pc:spChg>
      </pc:sldChg>
      <pc:sldChg chg="ord">
        <pc:chgData name="寛治 森" userId="b00ed2274deeb5a6" providerId="LiveId" clId="{527C7E79-513C-4556-81F9-14BC10E12D3E}" dt="2019-07-01T14:59:24.559" v="249"/>
        <pc:sldMkLst>
          <pc:docMk/>
          <pc:sldMk cId="1533845234" sldId="272"/>
        </pc:sldMkLst>
      </pc:sldChg>
      <pc:sldChg chg="addSp delSp modSp ord">
        <pc:chgData name="寛治 森" userId="b00ed2274deeb5a6" providerId="LiveId" clId="{527C7E79-513C-4556-81F9-14BC10E12D3E}" dt="2019-07-01T15:47:48.295" v="591" actId="1076"/>
        <pc:sldMkLst>
          <pc:docMk/>
          <pc:sldMk cId="1265453818" sldId="275"/>
        </pc:sldMkLst>
        <pc:spChg chg="add del mod">
          <ac:chgData name="寛治 森" userId="b00ed2274deeb5a6" providerId="LiveId" clId="{527C7E79-513C-4556-81F9-14BC10E12D3E}" dt="2019-07-01T14:34:48.413" v="26"/>
          <ac:spMkLst>
            <pc:docMk/>
            <pc:sldMk cId="1265453818" sldId="275"/>
            <ac:spMk id="3" creationId="{7A0E27FE-E731-4729-9207-D699FE5004B4}"/>
          </ac:spMkLst>
        </pc:spChg>
        <pc:spChg chg="add mod">
          <ac:chgData name="寛治 森" userId="b00ed2274deeb5a6" providerId="LiveId" clId="{527C7E79-513C-4556-81F9-14BC10E12D3E}" dt="2019-07-01T15:28:51.952" v="320" actId="20577"/>
          <ac:spMkLst>
            <pc:docMk/>
            <pc:sldMk cId="1265453818" sldId="275"/>
            <ac:spMk id="4" creationId="{48056C1D-8065-41E1-A9F3-7FA8DFFD31E0}"/>
          </ac:spMkLst>
        </pc:spChg>
        <pc:spChg chg="mod">
          <ac:chgData name="寛治 森" userId="b00ed2274deeb5a6" providerId="LiveId" clId="{527C7E79-513C-4556-81F9-14BC10E12D3E}" dt="2019-07-01T15:26:30.978" v="275" actId="1076"/>
          <ac:spMkLst>
            <pc:docMk/>
            <pc:sldMk cId="1265453818" sldId="275"/>
            <ac:spMk id="5" creationId="{E018AC79-304F-483B-9072-596D4EEFA42A}"/>
          </ac:spMkLst>
        </pc:spChg>
        <pc:spChg chg="add mod">
          <ac:chgData name="寛治 森" userId="b00ed2274deeb5a6" providerId="LiveId" clId="{527C7E79-513C-4556-81F9-14BC10E12D3E}" dt="2019-07-01T15:27:32.230" v="315" actId="1076"/>
          <ac:spMkLst>
            <pc:docMk/>
            <pc:sldMk cId="1265453818" sldId="275"/>
            <ac:spMk id="8" creationId="{24707906-F34D-4654-8FC6-E1D06CDF1721}"/>
          </ac:spMkLst>
        </pc:spChg>
        <pc:spChg chg="add del mod">
          <ac:chgData name="寛治 森" userId="b00ed2274deeb5a6" providerId="LiveId" clId="{527C7E79-513C-4556-81F9-14BC10E12D3E}" dt="2019-07-01T15:29:41.211" v="322" actId="478"/>
          <ac:spMkLst>
            <pc:docMk/>
            <pc:sldMk cId="1265453818" sldId="275"/>
            <ac:spMk id="9" creationId="{971A4C0A-62C0-4465-A67C-B020420FD978}"/>
          </ac:spMkLst>
        </pc:spChg>
        <pc:spChg chg="add del mod">
          <ac:chgData name="寛治 森" userId="b00ed2274deeb5a6" providerId="LiveId" clId="{527C7E79-513C-4556-81F9-14BC10E12D3E}" dt="2019-07-01T15:30:12.232" v="331" actId="478"/>
          <ac:spMkLst>
            <pc:docMk/>
            <pc:sldMk cId="1265453818" sldId="275"/>
            <ac:spMk id="10" creationId="{4211D561-6EAE-4C98-A055-6D0D641DAD9C}"/>
          </ac:spMkLst>
        </pc:spChg>
        <pc:spChg chg="add mod">
          <ac:chgData name="寛治 森" userId="b00ed2274deeb5a6" providerId="LiveId" clId="{527C7E79-513C-4556-81F9-14BC10E12D3E}" dt="2019-07-01T15:31:03.420" v="390" actId="255"/>
          <ac:spMkLst>
            <pc:docMk/>
            <pc:sldMk cId="1265453818" sldId="275"/>
            <ac:spMk id="11" creationId="{B7708B28-B324-45E0-8B85-769A5253CCDA}"/>
          </ac:spMkLst>
        </pc:spChg>
        <pc:spChg chg="add mod">
          <ac:chgData name="寛治 森" userId="b00ed2274deeb5a6" providerId="LiveId" clId="{527C7E79-513C-4556-81F9-14BC10E12D3E}" dt="2019-07-01T15:47:48.295" v="591" actId="1076"/>
          <ac:spMkLst>
            <pc:docMk/>
            <pc:sldMk cId="1265453818" sldId="275"/>
            <ac:spMk id="12" creationId="{6439CBE6-6EAC-492A-9D70-CC8063B84F35}"/>
          </ac:spMkLst>
        </pc:spChg>
        <pc:picChg chg="mod">
          <ac:chgData name="寛治 森" userId="b00ed2274deeb5a6" providerId="LiveId" clId="{527C7E79-513C-4556-81F9-14BC10E12D3E}" dt="2019-07-01T15:26:28.624" v="274" actId="1076"/>
          <ac:picMkLst>
            <pc:docMk/>
            <pc:sldMk cId="1265453818" sldId="275"/>
            <ac:picMk id="6" creationId="{00A3D2C9-216C-47F1-BAA2-E95FBBE1E790}"/>
          </ac:picMkLst>
        </pc:picChg>
        <pc:picChg chg="add mod">
          <ac:chgData name="寛治 森" userId="b00ed2274deeb5a6" providerId="LiveId" clId="{527C7E79-513C-4556-81F9-14BC10E12D3E}" dt="2019-07-01T15:26:47.420" v="278" actId="1076"/>
          <ac:picMkLst>
            <pc:docMk/>
            <pc:sldMk cId="1265453818" sldId="275"/>
            <ac:picMk id="7" creationId="{A0EBC7F0-AC87-40E0-9BD9-5C346AA141F4}"/>
          </ac:picMkLst>
        </pc:picChg>
      </pc:sldChg>
    </pc:docChg>
  </pc:docChgLst>
  <pc:docChgLst>
    <pc:chgData name="寛治 森" userId="b00ed2274deeb5a6" providerId="LiveId" clId="{B6E2C9E9-7FDC-4E39-B3EB-774D9B0A2735}"/>
    <pc:docChg chg="undo custSel addSld delSld modSld sldOrd">
      <pc:chgData name="寛治 森" userId="b00ed2274deeb5a6" providerId="LiveId" clId="{B6E2C9E9-7FDC-4E39-B3EB-774D9B0A2735}" dt="2019-05-31T18:29:49.034" v="3711" actId="167"/>
      <pc:docMkLst>
        <pc:docMk/>
      </pc:docMkLst>
      <pc:sldChg chg="modSp">
        <pc:chgData name="寛治 森" userId="b00ed2274deeb5a6" providerId="LiveId" clId="{B6E2C9E9-7FDC-4E39-B3EB-774D9B0A2735}" dt="2019-05-31T00:08:52.918" v="3574" actId="20577"/>
        <pc:sldMkLst>
          <pc:docMk/>
          <pc:sldMk cId="3545124897" sldId="256"/>
        </pc:sldMkLst>
        <pc:spChg chg="mod">
          <ac:chgData name="寛治 森" userId="b00ed2274deeb5a6" providerId="LiveId" clId="{B6E2C9E9-7FDC-4E39-B3EB-774D9B0A2735}" dt="2019-05-31T00:08:52.918" v="3574" actId="20577"/>
          <ac:spMkLst>
            <pc:docMk/>
            <pc:sldMk cId="3545124897" sldId="256"/>
            <ac:spMk id="3" creationId="{DBE79A10-807A-424A-BE85-44B2934D74A7}"/>
          </ac:spMkLst>
        </pc:spChg>
        <pc:spChg chg="mod">
          <ac:chgData name="寛治 森" userId="b00ed2274deeb5a6" providerId="LiveId" clId="{B6E2C9E9-7FDC-4E39-B3EB-774D9B0A2735}" dt="2019-05-07T13:47:05.795" v="23" actId="20577"/>
          <ac:spMkLst>
            <pc:docMk/>
            <pc:sldMk cId="3545124897" sldId="256"/>
            <ac:spMk id="4" creationId="{B467F357-8946-4556-B51F-3D337C433661}"/>
          </ac:spMkLst>
        </pc:spChg>
      </pc:sldChg>
      <pc:sldChg chg="addSp modSp">
        <pc:chgData name="寛治 森" userId="b00ed2274deeb5a6" providerId="LiveId" clId="{B6E2C9E9-7FDC-4E39-B3EB-774D9B0A2735}" dt="2019-05-31T01:20:03.347" v="3681" actId="947"/>
        <pc:sldMkLst>
          <pc:docMk/>
          <pc:sldMk cId="1090932837" sldId="258"/>
        </pc:sldMkLst>
        <pc:spChg chg="mod">
          <ac:chgData name="寛治 森" userId="b00ed2274deeb5a6" providerId="LiveId" clId="{B6E2C9E9-7FDC-4E39-B3EB-774D9B0A2735}" dt="2019-05-11T02:28:35.025" v="772" actId="3064"/>
          <ac:spMkLst>
            <pc:docMk/>
            <pc:sldMk cId="1090932837" sldId="258"/>
            <ac:spMk id="3" creationId="{2330BC1C-D470-4177-A10E-9E9972F565BD}"/>
          </ac:spMkLst>
        </pc:spChg>
        <pc:spChg chg="add mod">
          <ac:chgData name="寛治 森" userId="b00ed2274deeb5a6" providerId="LiveId" clId="{B6E2C9E9-7FDC-4E39-B3EB-774D9B0A2735}" dt="2019-05-31T01:19:40.389" v="3671" actId="1076"/>
          <ac:spMkLst>
            <pc:docMk/>
            <pc:sldMk cId="1090932837" sldId="258"/>
            <ac:spMk id="4" creationId="{D5DDD7E7-4320-4E26-989E-EDA8129D39B2}"/>
          </ac:spMkLst>
        </pc:spChg>
        <pc:spChg chg="add mod">
          <ac:chgData name="寛治 森" userId="b00ed2274deeb5a6" providerId="LiveId" clId="{B6E2C9E9-7FDC-4E39-B3EB-774D9B0A2735}" dt="2019-05-31T01:20:03.347" v="3681" actId="947"/>
          <ac:spMkLst>
            <pc:docMk/>
            <pc:sldMk cId="1090932837" sldId="258"/>
            <ac:spMk id="7" creationId="{EC69DF7B-50F6-4F9E-843B-52578E42BBEB}"/>
          </ac:spMkLst>
        </pc:spChg>
      </pc:sldChg>
      <pc:sldChg chg="addSp delSp modSp">
        <pc:chgData name="寛治 森" userId="b00ed2274deeb5a6" providerId="LiveId" clId="{B6E2C9E9-7FDC-4E39-B3EB-774D9B0A2735}" dt="2019-05-14T14:25:31.050" v="2894" actId="1076"/>
        <pc:sldMkLst>
          <pc:docMk/>
          <pc:sldMk cId="900855082" sldId="259"/>
        </pc:sldMkLst>
        <pc:spChg chg="mod">
          <ac:chgData name="寛治 森" userId="b00ed2274deeb5a6" providerId="LiveId" clId="{B6E2C9E9-7FDC-4E39-B3EB-774D9B0A2735}" dt="2019-05-10T20:01:18.632" v="242" actId="122"/>
          <ac:spMkLst>
            <pc:docMk/>
            <pc:sldMk cId="900855082" sldId="259"/>
            <ac:spMk id="2" creationId="{D34F8D88-0837-4744-81BF-550B87997316}"/>
          </ac:spMkLst>
        </pc:spChg>
        <pc:spChg chg="mod">
          <ac:chgData name="寛治 森" userId="b00ed2274deeb5a6" providerId="LiveId" clId="{B6E2C9E9-7FDC-4E39-B3EB-774D9B0A2735}" dt="2019-05-14T14:25:26.890" v="2893" actId="20577"/>
          <ac:spMkLst>
            <pc:docMk/>
            <pc:sldMk cId="900855082" sldId="259"/>
            <ac:spMk id="3" creationId="{D2200691-2F66-4AED-B59E-25581386FB67}"/>
          </ac:spMkLst>
        </pc:spChg>
        <pc:spChg chg="del">
          <ac:chgData name="寛治 森" userId="b00ed2274deeb5a6" providerId="LiveId" clId="{B6E2C9E9-7FDC-4E39-B3EB-774D9B0A2735}" dt="2019-05-11T01:47:37.345" v="288" actId="478"/>
          <ac:spMkLst>
            <pc:docMk/>
            <pc:sldMk cId="900855082" sldId="259"/>
            <ac:spMk id="4" creationId="{18D12F95-719B-43B5-BF93-DCE05F5C96BA}"/>
          </ac:spMkLst>
        </pc:spChg>
        <pc:spChg chg="del">
          <ac:chgData name="寛治 森" userId="b00ed2274deeb5a6" providerId="LiveId" clId="{B6E2C9E9-7FDC-4E39-B3EB-774D9B0A2735}" dt="2019-05-11T01:47:56.615" v="291" actId="478"/>
          <ac:spMkLst>
            <pc:docMk/>
            <pc:sldMk cId="900855082" sldId="259"/>
            <ac:spMk id="5" creationId="{6A112295-860F-4B24-A5C3-CC26369B4E36}"/>
          </ac:spMkLst>
        </pc:spChg>
        <pc:spChg chg="mod">
          <ac:chgData name="寛治 森" userId="b00ed2274deeb5a6" providerId="LiveId" clId="{B6E2C9E9-7FDC-4E39-B3EB-774D9B0A2735}" dt="2019-05-11T02:25:39.088" v="762" actId="1076"/>
          <ac:spMkLst>
            <pc:docMk/>
            <pc:sldMk cId="900855082" sldId="259"/>
            <ac:spMk id="6" creationId="{4C7DA9D1-9F5A-44FB-9C26-0301AABED458}"/>
          </ac:spMkLst>
        </pc:spChg>
        <pc:spChg chg="mod">
          <ac:chgData name="寛治 森" userId="b00ed2274deeb5a6" providerId="LiveId" clId="{B6E2C9E9-7FDC-4E39-B3EB-774D9B0A2735}" dt="2019-05-11T03:12:03.678" v="1155" actId="1076"/>
          <ac:spMkLst>
            <pc:docMk/>
            <pc:sldMk cId="900855082" sldId="259"/>
            <ac:spMk id="7" creationId="{CC4BF654-6506-4B67-BBFF-F5381B5E80F9}"/>
          </ac:spMkLst>
        </pc:spChg>
        <pc:spChg chg="mod">
          <ac:chgData name="寛治 森" userId="b00ed2274deeb5a6" providerId="LiveId" clId="{B6E2C9E9-7FDC-4E39-B3EB-774D9B0A2735}" dt="2019-05-14T14:25:31.050" v="2894" actId="1076"/>
          <ac:spMkLst>
            <pc:docMk/>
            <pc:sldMk cId="900855082" sldId="259"/>
            <ac:spMk id="8" creationId="{FD9934D9-67DC-42DD-8C6C-C219A3978F0A}"/>
          </ac:spMkLst>
        </pc:spChg>
        <pc:spChg chg="mod">
          <ac:chgData name="寛治 森" userId="b00ed2274deeb5a6" providerId="LiveId" clId="{B6E2C9E9-7FDC-4E39-B3EB-774D9B0A2735}" dt="2019-05-11T02:25:34.863" v="761" actId="1076"/>
          <ac:spMkLst>
            <pc:docMk/>
            <pc:sldMk cId="900855082" sldId="259"/>
            <ac:spMk id="9" creationId="{44D82FD1-A900-4424-8473-E8204453A8D2}"/>
          </ac:spMkLst>
        </pc:spChg>
        <pc:picChg chg="add del mod">
          <ac:chgData name="寛治 森" userId="b00ed2274deeb5a6" providerId="LiveId" clId="{B6E2C9E9-7FDC-4E39-B3EB-774D9B0A2735}" dt="2019-05-11T02:03:03.664" v="627" actId="478"/>
          <ac:picMkLst>
            <pc:docMk/>
            <pc:sldMk cId="900855082" sldId="259"/>
            <ac:picMk id="10" creationId="{F5A408E9-FDE9-4A64-8E1A-BF5E3EC7804D}"/>
          </ac:picMkLst>
        </pc:picChg>
        <pc:picChg chg="mod">
          <ac:chgData name="寛治 森" userId="b00ed2274deeb5a6" providerId="LiveId" clId="{B6E2C9E9-7FDC-4E39-B3EB-774D9B0A2735}" dt="2019-05-11T02:24:49.466" v="758" actId="1076"/>
          <ac:picMkLst>
            <pc:docMk/>
            <pc:sldMk cId="900855082" sldId="259"/>
            <ac:picMk id="1026" creationId="{068D30FF-1592-4BDE-95FC-0CE8E342A268}"/>
          </ac:picMkLst>
        </pc:picChg>
        <pc:picChg chg="mod">
          <ac:chgData name="寛治 森" userId="b00ed2274deeb5a6" providerId="LiveId" clId="{B6E2C9E9-7FDC-4E39-B3EB-774D9B0A2735}" dt="2019-05-11T02:24:53.987" v="759" actId="1076"/>
          <ac:picMkLst>
            <pc:docMk/>
            <pc:sldMk cId="900855082" sldId="259"/>
            <ac:picMk id="1028" creationId="{FC2DE989-464D-4DF9-A793-6B533F92B24B}"/>
          </ac:picMkLst>
        </pc:picChg>
      </pc:sldChg>
      <pc:sldChg chg="addSp modSp ord">
        <pc:chgData name="寛治 森" userId="b00ed2274deeb5a6" providerId="LiveId" clId="{B6E2C9E9-7FDC-4E39-B3EB-774D9B0A2735}" dt="2019-05-11T03:57:08.037" v="1450"/>
        <pc:sldMkLst>
          <pc:docMk/>
          <pc:sldMk cId="3976347250" sldId="260"/>
        </pc:sldMkLst>
        <pc:spChg chg="add mod">
          <ac:chgData name="寛治 森" userId="b00ed2274deeb5a6" providerId="LiveId" clId="{B6E2C9E9-7FDC-4E39-B3EB-774D9B0A2735}" dt="2019-05-11T02:49:24.457" v="869" actId="1076"/>
          <ac:spMkLst>
            <pc:docMk/>
            <pc:sldMk cId="3976347250" sldId="260"/>
            <ac:spMk id="14" creationId="{C7295B2B-C1DD-432B-A9DE-CDEFEF433187}"/>
          </ac:spMkLst>
        </pc:spChg>
      </pc:sldChg>
      <pc:sldChg chg="addSp delSp modSp">
        <pc:chgData name="寛治 森" userId="b00ed2274deeb5a6" providerId="LiveId" clId="{B6E2C9E9-7FDC-4E39-B3EB-774D9B0A2735}" dt="2019-05-12T16:17:30.108" v="2571" actId="1076"/>
        <pc:sldMkLst>
          <pc:docMk/>
          <pc:sldMk cId="3801040593" sldId="261"/>
        </pc:sldMkLst>
        <pc:spChg chg="mod">
          <ac:chgData name="寛治 森" userId="b00ed2274deeb5a6" providerId="LiveId" clId="{B6E2C9E9-7FDC-4E39-B3EB-774D9B0A2735}" dt="2019-05-12T09:28:47.492" v="1454" actId="14100"/>
          <ac:spMkLst>
            <pc:docMk/>
            <pc:sldMk cId="3801040593" sldId="261"/>
            <ac:spMk id="3" creationId="{E7B92554-F041-4C91-824C-48B45CF129B5}"/>
          </ac:spMkLst>
        </pc:spChg>
        <pc:spChg chg="add del mod">
          <ac:chgData name="寛治 森" userId="b00ed2274deeb5a6" providerId="LiveId" clId="{B6E2C9E9-7FDC-4E39-B3EB-774D9B0A2735}" dt="2019-05-11T03:48:47.346" v="1346" actId="478"/>
          <ac:spMkLst>
            <pc:docMk/>
            <pc:sldMk cId="3801040593" sldId="261"/>
            <ac:spMk id="4" creationId="{FD9A5CE2-A63C-42CC-88A1-5FF771EA4939}"/>
          </ac:spMkLst>
        </pc:spChg>
        <pc:spChg chg="mod">
          <ac:chgData name="寛治 森" userId="b00ed2274deeb5a6" providerId="LiveId" clId="{B6E2C9E9-7FDC-4E39-B3EB-774D9B0A2735}" dt="2019-05-12T16:17:19.943" v="2569" actId="1076"/>
          <ac:spMkLst>
            <pc:docMk/>
            <pc:sldMk cId="3801040593" sldId="261"/>
            <ac:spMk id="9" creationId="{6A51C225-A978-428A-86A9-71B7BFA654CA}"/>
          </ac:spMkLst>
        </pc:spChg>
        <pc:spChg chg="mod">
          <ac:chgData name="寛治 森" userId="b00ed2274deeb5a6" providerId="LiveId" clId="{B6E2C9E9-7FDC-4E39-B3EB-774D9B0A2735}" dt="2019-05-11T03:49:53.525" v="1378" actId="20577"/>
          <ac:spMkLst>
            <pc:docMk/>
            <pc:sldMk cId="3801040593" sldId="261"/>
            <ac:spMk id="10" creationId="{075B5EF8-13A0-41D8-B7D1-5B5691A92B80}"/>
          </ac:spMkLst>
        </pc:spChg>
        <pc:spChg chg="add mod">
          <ac:chgData name="寛治 森" userId="b00ed2274deeb5a6" providerId="LiveId" clId="{B6E2C9E9-7FDC-4E39-B3EB-774D9B0A2735}" dt="2019-05-11T03:52:33.593" v="1447" actId="208"/>
          <ac:spMkLst>
            <pc:docMk/>
            <pc:sldMk cId="3801040593" sldId="261"/>
            <ac:spMk id="11" creationId="{33B0D381-5788-4725-990E-79C62539B242}"/>
          </ac:spMkLst>
        </pc:spChg>
        <pc:spChg chg="add mod">
          <ac:chgData name="寛治 森" userId="b00ed2274deeb5a6" providerId="LiveId" clId="{B6E2C9E9-7FDC-4E39-B3EB-774D9B0A2735}" dt="2019-05-11T03:52:47.454" v="1448" actId="208"/>
          <ac:spMkLst>
            <pc:docMk/>
            <pc:sldMk cId="3801040593" sldId="261"/>
            <ac:spMk id="15" creationId="{BC29A6A3-EA94-4256-8081-878C23DE4BA6}"/>
          </ac:spMkLst>
        </pc:spChg>
        <pc:spChg chg="mod">
          <ac:chgData name="寛治 森" userId="b00ed2274deeb5a6" providerId="LiveId" clId="{B6E2C9E9-7FDC-4E39-B3EB-774D9B0A2735}" dt="2019-05-12T16:17:30.108" v="2571" actId="1076"/>
          <ac:spMkLst>
            <pc:docMk/>
            <pc:sldMk cId="3801040593" sldId="261"/>
            <ac:spMk id="17" creationId="{0F1C7F6E-4B64-4080-AA38-C7DEF976C7DC}"/>
          </ac:spMkLst>
        </pc:spChg>
        <pc:spChg chg="add mod">
          <ac:chgData name="寛治 森" userId="b00ed2274deeb5a6" providerId="LiveId" clId="{B6E2C9E9-7FDC-4E39-B3EB-774D9B0A2735}" dt="2019-05-11T03:53:18.867" v="1449" actId="14100"/>
          <ac:spMkLst>
            <pc:docMk/>
            <pc:sldMk cId="3801040593" sldId="261"/>
            <ac:spMk id="22" creationId="{E3F12F1C-515C-4C16-82E3-8C7663E15DAD}"/>
          </ac:spMkLst>
        </pc:spChg>
        <pc:spChg chg="add mod">
          <ac:chgData name="寛治 森" userId="b00ed2274deeb5a6" providerId="LiveId" clId="{B6E2C9E9-7FDC-4E39-B3EB-774D9B0A2735}" dt="2019-05-12T09:42:03.168" v="1470" actId="14100"/>
          <ac:spMkLst>
            <pc:docMk/>
            <pc:sldMk cId="3801040593" sldId="261"/>
            <ac:spMk id="24" creationId="{8647204F-8FFB-466D-BA92-A0CF74C29E35}"/>
          </ac:spMkLst>
        </pc:spChg>
        <pc:picChg chg="add del mod">
          <ac:chgData name="寛治 森" userId="b00ed2274deeb5a6" providerId="LiveId" clId="{B6E2C9E9-7FDC-4E39-B3EB-774D9B0A2735}" dt="2019-05-12T09:41:04.275" v="1459" actId="478"/>
          <ac:picMkLst>
            <pc:docMk/>
            <pc:sldMk cId="3801040593" sldId="261"/>
            <ac:picMk id="23" creationId="{0C853E79-6E84-4AAB-83D3-6570A724C417}"/>
          </ac:picMkLst>
        </pc:picChg>
        <pc:picChg chg="add del">
          <ac:chgData name="寛治 森" userId="b00ed2274deeb5a6" providerId="LiveId" clId="{B6E2C9E9-7FDC-4E39-B3EB-774D9B0A2735}" dt="2019-05-12T09:41:04.275" v="1459" actId="478"/>
          <ac:picMkLst>
            <pc:docMk/>
            <pc:sldMk cId="3801040593" sldId="261"/>
            <ac:picMk id="1026" creationId="{36E8E0D3-D24B-4B6A-BE86-86129B226F18}"/>
          </ac:picMkLst>
        </pc:picChg>
        <pc:picChg chg="add mod">
          <ac:chgData name="寛治 森" userId="b00ed2274deeb5a6" providerId="LiveId" clId="{B6E2C9E9-7FDC-4E39-B3EB-774D9B0A2735}" dt="2019-05-12T09:41:23.794" v="1463" actId="1076"/>
          <ac:picMkLst>
            <pc:docMk/>
            <pc:sldMk cId="3801040593" sldId="261"/>
            <ac:picMk id="1028" creationId="{4CEA637C-EED8-4E5B-8355-F72D7D1542E0}"/>
          </ac:picMkLst>
        </pc:picChg>
        <pc:cxnChg chg="mod">
          <ac:chgData name="寛治 森" userId="b00ed2274deeb5a6" providerId="LiveId" clId="{B6E2C9E9-7FDC-4E39-B3EB-774D9B0A2735}" dt="2019-05-12T16:17:19.943" v="2569" actId="1076"/>
          <ac:cxnSpMkLst>
            <pc:docMk/>
            <pc:sldMk cId="3801040593" sldId="261"/>
            <ac:cxnSpMk id="5" creationId="{B4571223-1E8F-4F84-8D3A-3A482F3EC9DD}"/>
          </ac:cxnSpMkLst>
        </pc:cxnChg>
        <pc:cxnChg chg="mod">
          <ac:chgData name="寛治 森" userId="b00ed2274deeb5a6" providerId="LiveId" clId="{B6E2C9E9-7FDC-4E39-B3EB-774D9B0A2735}" dt="2019-05-12T16:17:12.709" v="2568" actId="1076"/>
          <ac:cxnSpMkLst>
            <pc:docMk/>
            <pc:sldMk cId="3801040593" sldId="261"/>
            <ac:cxnSpMk id="12" creationId="{55A8867D-6127-4A22-956F-B4397394242B}"/>
          </ac:cxnSpMkLst>
        </pc:cxnChg>
        <pc:cxnChg chg="mod">
          <ac:chgData name="寛治 森" userId="b00ed2274deeb5a6" providerId="LiveId" clId="{B6E2C9E9-7FDC-4E39-B3EB-774D9B0A2735}" dt="2019-05-12T16:17:26.700" v="2570" actId="14100"/>
          <ac:cxnSpMkLst>
            <pc:docMk/>
            <pc:sldMk cId="3801040593" sldId="261"/>
            <ac:cxnSpMk id="16" creationId="{FE5417F4-D324-4331-8D72-8E0850A9C5B3}"/>
          </ac:cxnSpMkLst>
        </pc:cxnChg>
        <pc:cxnChg chg="mod">
          <ac:chgData name="寛治 森" userId="b00ed2274deeb5a6" providerId="LiveId" clId="{B6E2C9E9-7FDC-4E39-B3EB-774D9B0A2735}" dt="2019-05-12T16:17:19.943" v="2569" actId="1076"/>
          <ac:cxnSpMkLst>
            <pc:docMk/>
            <pc:sldMk cId="3801040593" sldId="261"/>
            <ac:cxnSpMk id="21" creationId="{CF62E7C1-9C71-4F1C-B718-3CC7095396B7}"/>
          </ac:cxnSpMkLst>
        </pc:cxnChg>
      </pc:sldChg>
      <pc:sldChg chg="addSp modSp ord">
        <pc:chgData name="寛治 森" userId="b00ed2274deeb5a6" providerId="LiveId" clId="{B6E2C9E9-7FDC-4E39-B3EB-774D9B0A2735}" dt="2019-05-11T03:57:09.420" v="1451"/>
        <pc:sldMkLst>
          <pc:docMk/>
          <pc:sldMk cId="1156810872" sldId="262"/>
        </pc:sldMkLst>
        <pc:spChg chg="mod">
          <ac:chgData name="寛治 森" userId="b00ed2274deeb5a6" providerId="LiveId" clId="{B6E2C9E9-7FDC-4E39-B3EB-774D9B0A2735}" dt="2019-05-11T02:39:31.618" v="845" actId="208"/>
          <ac:spMkLst>
            <pc:docMk/>
            <pc:sldMk cId="1156810872" sldId="262"/>
            <ac:spMk id="3" creationId="{87F85E75-5C9C-47AA-9482-C1840C3CB186}"/>
          </ac:spMkLst>
        </pc:spChg>
        <pc:spChg chg="add mod">
          <ac:chgData name="寛治 森" userId="b00ed2274deeb5a6" providerId="LiveId" clId="{B6E2C9E9-7FDC-4E39-B3EB-774D9B0A2735}" dt="2019-05-11T02:49:33.798" v="871" actId="1076"/>
          <ac:spMkLst>
            <pc:docMk/>
            <pc:sldMk cId="1156810872" sldId="262"/>
            <ac:spMk id="8" creationId="{8D5DFC9F-47A1-428B-9C9D-485868C7CE31}"/>
          </ac:spMkLst>
        </pc:spChg>
      </pc:sldChg>
      <pc:sldChg chg="addSp delSp modSp ord modAnim">
        <pc:chgData name="寛治 森" userId="b00ed2274deeb5a6" providerId="LiveId" clId="{B6E2C9E9-7FDC-4E39-B3EB-774D9B0A2735}" dt="2019-05-31T00:11:38.263" v="3575"/>
        <pc:sldMkLst>
          <pc:docMk/>
          <pc:sldMk cId="697015987" sldId="263"/>
        </pc:sldMkLst>
        <pc:spChg chg="mod">
          <ac:chgData name="寛治 森" userId="b00ed2274deeb5a6" providerId="LiveId" clId="{B6E2C9E9-7FDC-4E39-B3EB-774D9B0A2735}" dt="2019-05-14T13:45:00.681" v="2841" actId="1076"/>
          <ac:spMkLst>
            <pc:docMk/>
            <pc:sldMk cId="697015987" sldId="263"/>
            <ac:spMk id="3" creationId="{DFE4F418-6255-4E6C-B7CF-C02E4DBA679B}"/>
          </ac:spMkLst>
        </pc:spChg>
        <pc:spChg chg="add mod">
          <ac:chgData name="寛治 森" userId="b00ed2274deeb5a6" providerId="LiveId" clId="{B6E2C9E9-7FDC-4E39-B3EB-774D9B0A2735}" dt="2019-05-14T12:43:36.132" v="2824" actId="693"/>
          <ac:spMkLst>
            <pc:docMk/>
            <pc:sldMk cId="697015987" sldId="263"/>
            <ac:spMk id="4" creationId="{89C307AC-C267-44A5-B5BB-EAD516DAD247}"/>
          </ac:spMkLst>
        </pc:spChg>
        <pc:spChg chg="mod">
          <ac:chgData name="寛治 森" userId="b00ed2274deeb5a6" providerId="LiveId" clId="{B6E2C9E9-7FDC-4E39-B3EB-774D9B0A2735}" dt="2019-05-11T02:49:00.401" v="865" actId="1076"/>
          <ac:spMkLst>
            <pc:docMk/>
            <pc:sldMk cId="697015987" sldId="263"/>
            <ac:spMk id="5" creationId="{6E01F73C-5A15-4085-AA37-025EEB97D637}"/>
          </ac:spMkLst>
        </pc:spChg>
        <pc:spChg chg="del">
          <ac:chgData name="寛治 森" userId="b00ed2274deeb5a6" providerId="LiveId" clId="{B6E2C9E9-7FDC-4E39-B3EB-774D9B0A2735}" dt="2019-05-11T02:48:25.900" v="858" actId="478"/>
          <ac:spMkLst>
            <pc:docMk/>
            <pc:sldMk cId="697015987" sldId="263"/>
            <ac:spMk id="6" creationId="{380BC843-534A-45D9-9CA6-CC0F340B43AE}"/>
          </ac:spMkLst>
        </pc:spChg>
        <pc:spChg chg="del">
          <ac:chgData name="寛治 森" userId="b00ed2274deeb5a6" providerId="LiveId" clId="{B6E2C9E9-7FDC-4E39-B3EB-774D9B0A2735}" dt="2019-05-11T02:48:23.982" v="857" actId="478"/>
          <ac:spMkLst>
            <pc:docMk/>
            <pc:sldMk cId="697015987" sldId="263"/>
            <ac:spMk id="7" creationId="{A314CEC2-3E81-4643-A0CE-65295689CEE1}"/>
          </ac:spMkLst>
        </pc:spChg>
        <pc:spChg chg="del mod">
          <ac:chgData name="寛治 森" userId="b00ed2274deeb5a6" providerId="LiveId" clId="{B6E2C9E9-7FDC-4E39-B3EB-774D9B0A2735}" dt="2019-05-11T02:48:22.715" v="856" actId="478"/>
          <ac:spMkLst>
            <pc:docMk/>
            <pc:sldMk cId="697015987" sldId="263"/>
            <ac:spMk id="8" creationId="{4BB94843-2CF4-446A-9B07-BE1DFCAD7179}"/>
          </ac:spMkLst>
        </pc:spChg>
        <pc:spChg chg="mod">
          <ac:chgData name="寛治 森" userId="b00ed2274deeb5a6" providerId="LiveId" clId="{B6E2C9E9-7FDC-4E39-B3EB-774D9B0A2735}" dt="2019-05-14T13:48:02.172" v="2866" actId="20577"/>
          <ac:spMkLst>
            <pc:docMk/>
            <pc:sldMk cId="697015987" sldId="263"/>
            <ac:spMk id="12" creationId="{41A1FE91-10FD-497C-9959-D76C8E9076D4}"/>
          </ac:spMkLst>
        </pc:spChg>
        <pc:spChg chg="add mod">
          <ac:chgData name="寛治 森" userId="b00ed2274deeb5a6" providerId="LiveId" clId="{B6E2C9E9-7FDC-4E39-B3EB-774D9B0A2735}" dt="2019-05-11T02:53:53.378" v="882" actId="1076"/>
          <ac:spMkLst>
            <pc:docMk/>
            <pc:sldMk cId="697015987" sldId="263"/>
            <ac:spMk id="13" creationId="{268C540F-0E64-40EC-B877-AA8237574956}"/>
          </ac:spMkLst>
        </pc:spChg>
        <pc:picChg chg="del">
          <ac:chgData name="寛治 森" userId="b00ed2274deeb5a6" providerId="LiveId" clId="{B6E2C9E9-7FDC-4E39-B3EB-774D9B0A2735}" dt="2019-05-11T02:47:37.943" v="847" actId="478"/>
          <ac:picMkLst>
            <pc:docMk/>
            <pc:sldMk cId="697015987" sldId="263"/>
            <ac:picMk id="4" creationId="{AFD299C5-1F58-4F75-9D91-98D7DB5F0DDD}"/>
          </ac:picMkLst>
        </pc:picChg>
        <pc:picChg chg="add del mod ord">
          <ac:chgData name="寛治 森" userId="b00ed2274deeb5a6" providerId="LiveId" clId="{B6E2C9E9-7FDC-4E39-B3EB-774D9B0A2735}" dt="2019-05-11T02:48:33.341" v="860" actId="478"/>
          <ac:picMkLst>
            <pc:docMk/>
            <pc:sldMk cId="697015987" sldId="263"/>
            <ac:picMk id="9" creationId="{8D821602-2F8F-4346-B828-24BAD41B1DF4}"/>
          </ac:picMkLst>
        </pc:picChg>
        <pc:picChg chg="add mod ord">
          <ac:chgData name="寛治 森" userId="b00ed2274deeb5a6" providerId="LiveId" clId="{B6E2C9E9-7FDC-4E39-B3EB-774D9B0A2735}" dt="2019-05-11T02:48:53.164" v="864" actId="167"/>
          <ac:picMkLst>
            <pc:docMk/>
            <pc:sldMk cId="697015987" sldId="263"/>
            <ac:picMk id="10" creationId="{5DEE6790-E150-4B07-9E67-B28243D0A8CD}"/>
          </ac:picMkLst>
        </pc:picChg>
        <pc:picChg chg="add mod">
          <ac:chgData name="寛治 森" userId="b00ed2274deeb5a6" providerId="LiveId" clId="{B6E2C9E9-7FDC-4E39-B3EB-774D9B0A2735}" dt="2019-05-11T02:53:01.329" v="878" actId="1076"/>
          <ac:picMkLst>
            <pc:docMk/>
            <pc:sldMk cId="697015987" sldId="263"/>
            <ac:picMk id="11" creationId="{12157181-543A-4ABB-826A-1E2DECA5D069}"/>
          </ac:picMkLst>
        </pc:picChg>
      </pc:sldChg>
      <pc:sldChg chg="addSp modSp ord">
        <pc:chgData name="寛治 森" userId="b00ed2274deeb5a6" providerId="LiveId" clId="{B6E2C9E9-7FDC-4E39-B3EB-774D9B0A2735}" dt="2019-05-14T16:20:23.773" v="2917"/>
        <pc:sldMkLst>
          <pc:docMk/>
          <pc:sldMk cId="1414022719" sldId="264"/>
        </pc:sldMkLst>
        <pc:spChg chg="mod">
          <ac:chgData name="寛治 森" userId="b00ed2274deeb5a6" providerId="LiveId" clId="{B6E2C9E9-7FDC-4E39-B3EB-774D9B0A2735}" dt="2019-05-11T03:11:19.374" v="1154" actId="1076"/>
          <ac:spMkLst>
            <pc:docMk/>
            <pc:sldMk cId="1414022719" sldId="264"/>
            <ac:spMk id="3" creationId="{B694B9F9-D01B-4459-B32B-60F7F04290D9}"/>
          </ac:spMkLst>
        </pc:spChg>
        <pc:spChg chg="mod">
          <ac:chgData name="寛治 森" userId="b00ed2274deeb5a6" providerId="LiveId" clId="{B6E2C9E9-7FDC-4E39-B3EB-774D9B0A2735}" dt="2019-05-11T03:10:59.933" v="1149" actId="1076"/>
          <ac:spMkLst>
            <pc:docMk/>
            <pc:sldMk cId="1414022719" sldId="264"/>
            <ac:spMk id="6" creationId="{E5E476BF-15CD-49E0-BF61-1C250F1B5B16}"/>
          </ac:spMkLst>
        </pc:spChg>
        <pc:spChg chg="add mod">
          <ac:chgData name="寛治 森" userId="b00ed2274deeb5a6" providerId="LiveId" clId="{B6E2C9E9-7FDC-4E39-B3EB-774D9B0A2735}" dt="2019-05-11T03:10:56.853" v="1148" actId="1076"/>
          <ac:spMkLst>
            <pc:docMk/>
            <pc:sldMk cId="1414022719" sldId="264"/>
            <ac:spMk id="8" creationId="{EA34768A-E752-47A3-B407-3DC1D71E4F5F}"/>
          </ac:spMkLst>
        </pc:spChg>
        <pc:picChg chg="mod">
          <ac:chgData name="寛治 森" userId="b00ed2274deeb5a6" providerId="LiveId" clId="{B6E2C9E9-7FDC-4E39-B3EB-774D9B0A2735}" dt="2019-05-11T03:10:47.394" v="1147" actId="14100"/>
          <ac:picMkLst>
            <pc:docMk/>
            <pc:sldMk cId="1414022719" sldId="264"/>
            <ac:picMk id="4" creationId="{6EFEB66C-85DD-44CD-9E10-0AFF80B8AACF}"/>
          </ac:picMkLst>
        </pc:picChg>
      </pc:sldChg>
      <pc:sldChg chg="modSp ord">
        <pc:chgData name="寛治 森" userId="b00ed2274deeb5a6" providerId="LiveId" clId="{B6E2C9E9-7FDC-4E39-B3EB-774D9B0A2735}" dt="2019-05-30T23:59:46.365" v="3368"/>
        <pc:sldMkLst>
          <pc:docMk/>
          <pc:sldMk cId="847675850" sldId="265"/>
        </pc:sldMkLst>
        <pc:spChg chg="mod">
          <ac:chgData name="寛治 森" userId="b00ed2274deeb5a6" providerId="LiveId" clId="{B6E2C9E9-7FDC-4E39-B3EB-774D9B0A2735}" dt="2019-05-12T16:07:25.803" v="2335" actId="27636"/>
          <ac:spMkLst>
            <pc:docMk/>
            <pc:sldMk cId="847675850" sldId="265"/>
            <ac:spMk id="3" creationId="{7AF896C0-9F5B-4B2B-B475-8DB9139425D7}"/>
          </ac:spMkLst>
        </pc:spChg>
      </pc:sldChg>
      <pc:sldChg chg="addSp delSp modSp add ord">
        <pc:chgData name="寛治 森" userId="b00ed2274deeb5a6" providerId="LiveId" clId="{B6E2C9E9-7FDC-4E39-B3EB-774D9B0A2735}" dt="2019-05-14T16:10:08.588" v="2916" actId="207"/>
        <pc:sldMkLst>
          <pc:docMk/>
          <pc:sldMk cId="1444340790" sldId="267"/>
        </pc:sldMkLst>
        <pc:spChg chg="mod">
          <ac:chgData name="寛治 森" userId="b00ed2274deeb5a6" providerId="LiveId" clId="{B6E2C9E9-7FDC-4E39-B3EB-774D9B0A2735}" dt="2019-05-14T16:10:08.588" v="2916" actId="207"/>
          <ac:spMkLst>
            <pc:docMk/>
            <pc:sldMk cId="1444340790" sldId="267"/>
            <ac:spMk id="2" creationId="{0F4CD4B7-00B2-405B-9E37-63656B93B2A5}"/>
          </ac:spMkLst>
        </pc:spChg>
        <pc:spChg chg="del">
          <ac:chgData name="寛治 森" userId="b00ed2274deeb5a6" providerId="LiveId" clId="{B6E2C9E9-7FDC-4E39-B3EB-774D9B0A2735}" dt="2019-05-11T01:47:07.098" v="285" actId="478"/>
          <ac:spMkLst>
            <pc:docMk/>
            <pc:sldMk cId="1444340790" sldId="267"/>
            <ac:spMk id="3" creationId="{AF9171D0-4C8F-46C3-9320-9FACB6C04B2A}"/>
          </ac:spMkLst>
        </pc:spChg>
        <pc:spChg chg="add mod">
          <ac:chgData name="寛治 森" userId="b00ed2274deeb5a6" providerId="LiveId" clId="{B6E2C9E9-7FDC-4E39-B3EB-774D9B0A2735}" dt="2019-05-14T16:10:02.019" v="2915" actId="20577"/>
          <ac:spMkLst>
            <pc:docMk/>
            <pc:sldMk cId="1444340790" sldId="267"/>
            <ac:spMk id="4" creationId="{906D817D-4B7B-49CE-9543-D0FCBA408938}"/>
          </ac:spMkLst>
        </pc:spChg>
        <pc:spChg chg="add mod">
          <ac:chgData name="寛治 森" userId="b00ed2274deeb5a6" providerId="LiveId" clId="{B6E2C9E9-7FDC-4E39-B3EB-774D9B0A2735}" dt="2019-05-12T09:18:27.019" v="1453" actId="255"/>
          <ac:spMkLst>
            <pc:docMk/>
            <pc:sldMk cId="1444340790" sldId="267"/>
            <ac:spMk id="5" creationId="{234CBA4C-078B-4E2D-A3C3-9EB74EB8881D}"/>
          </ac:spMkLst>
        </pc:spChg>
        <pc:spChg chg="add mod">
          <ac:chgData name="寛治 森" userId="b00ed2274deeb5a6" providerId="LiveId" clId="{B6E2C9E9-7FDC-4E39-B3EB-774D9B0A2735}" dt="2019-05-11T02:37:15.301" v="837" actId="1076"/>
          <ac:spMkLst>
            <pc:docMk/>
            <pc:sldMk cId="1444340790" sldId="267"/>
            <ac:spMk id="7" creationId="{B1DF7C0D-7027-4406-9A69-32353BB53F5B}"/>
          </ac:spMkLst>
        </pc:spChg>
        <pc:spChg chg="add mod">
          <ac:chgData name="寛治 森" userId="b00ed2274deeb5a6" providerId="LiveId" clId="{B6E2C9E9-7FDC-4E39-B3EB-774D9B0A2735}" dt="2019-05-11T02:37:18.407" v="838" actId="1076"/>
          <ac:spMkLst>
            <pc:docMk/>
            <pc:sldMk cId="1444340790" sldId="267"/>
            <ac:spMk id="8" creationId="{21AEDE90-8787-4B4B-B8C0-8B9E7B780FAF}"/>
          </ac:spMkLst>
        </pc:spChg>
        <pc:spChg chg="add mod">
          <ac:chgData name="寛治 森" userId="b00ed2274deeb5a6" providerId="LiveId" clId="{B6E2C9E9-7FDC-4E39-B3EB-774D9B0A2735}" dt="2019-05-11T02:37:21.945" v="839" actId="1076"/>
          <ac:spMkLst>
            <pc:docMk/>
            <pc:sldMk cId="1444340790" sldId="267"/>
            <ac:spMk id="9" creationId="{7DAE54B0-BF59-48E4-8EF6-7BDA57573572}"/>
          </ac:spMkLst>
        </pc:spChg>
        <pc:spChg chg="add mod">
          <ac:chgData name="寛治 森" userId="b00ed2274deeb5a6" providerId="LiveId" clId="{B6E2C9E9-7FDC-4E39-B3EB-774D9B0A2735}" dt="2019-05-11T02:37:33.541" v="841" actId="1076"/>
          <ac:spMkLst>
            <pc:docMk/>
            <pc:sldMk cId="1444340790" sldId="267"/>
            <ac:spMk id="10" creationId="{7FD866A4-A2AA-4B36-81A4-6F04D8DEABF8}"/>
          </ac:spMkLst>
        </pc:spChg>
        <pc:picChg chg="add mod ord">
          <ac:chgData name="寛治 森" userId="b00ed2274deeb5a6" providerId="LiveId" clId="{B6E2C9E9-7FDC-4E39-B3EB-774D9B0A2735}" dt="2019-05-11T02:37:10.028" v="836" actId="14100"/>
          <ac:picMkLst>
            <pc:docMk/>
            <pc:sldMk cId="1444340790" sldId="267"/>
            <ac:picMk id="6" creationId="{0879A7B4-4B79-4F87-A29C-6138E6044FFD}"/>
          </ac:picMkLst>
        </pc:picChg>
      </pc:sldChg>
      <pc:sldChg chg="addSp delSp modSp add">
        <pc:chgData name="寛治 森" userId="b00ed2274deeb5a6" providerId="LiveId" clId="{B6E2C9E9-7FDC-4E39-B3EB-774D9B0A2735}" dt="2019-05-12T15:40:39.333" v="1859" actId="1076"/>
        <pc:sldMkLst>
          <pc:docMk/>
          <pc:sldMk cId="1533845234" sldId="272"/>
        </pc:sldMkLst>
        <pc:spChg chg="mod">
          <ac:chgData name="寛治 森" userId="b00ed2274deeb5a6" providerId="LiveId" clId="{B6E2C9E9-7FDC-4E39-B3EB-774D9B0A2735}" dt="2019-05-11T03:13:52.711" v="1170" actId="20577"/>
          <ac:spMkLst>
            <pc:docMk/>
            <pc:sldMk cId="1533845234" sldId="272"/>
            <ac:spMk id="2" creationId="{83A46935-AD84-4AE5-8D74-4EB3BA66D44F}"/>
          </ac:spMkLst>
        </pc:spChg>
        <pc:spChg chg="del">
          <ac:chgData name="寛治 森" userId="b00ed2274deeb5a6" providerId="LiveId" clId="{B6E2C9E9-7FDC-4E39-B3EB-774D9B0A2735}" dt="2019-05-11T03:13:54.719" v="1171" actId="478"/>
          <ac:spMkLst>
            <pc:docMk/>
            <pc:sldMk cId="1533845234" sldId="272"/>
            <ac:spMk id="3" creationId="{998A9D8A-CEA5-4FC8-B5D3-A3AE592D95ED}"/>
          </ac:spMkLst>
        </pc:spChg>
        <pc:spChg chg="add mod">
          <ac:chgData name="寛治 森" userId="b00ed2274deeb5a6" providerId="LiveId" clId="{B6E2C9E9-7FDC-4E39-B3EB-774D9B0A2735}" dt="2019-05-12T15:28:14.019" v="1508" actId="207"/>
          <ac:spMkLst>
            <pc:docMk/>
            <pc:sldMk cId="1533845234" sldId="272"/>
            <ac:spMk id="5" creationId="{CC14BA83-54B3-40EC-929A-C1FACB825685}"/>
          </ac:spMkLst>
        </pc:spChg>
        <pc:spChg chg="add mod">
          <ac:chgData name="寛治 森" userId="b00ed2274deeb5a6" providerId="LiveId" clId="{B6E2C9E9-7FDC-4E39-B3EB-774D9B0A2735}" dt="2019-05-12T15:29:24.168" v="1567" actId="1076"/>
          <ac:spMkLst>
            <pc:docMk/>
            <pc:sldMk cId="1533845234" sldId="272"/>
            <ac:spMk id="6" creationId="{10DD7DFD-E8BF-4F9D-97FF-BF4ECA5941A4}"/>
          </ac:spMkLst>
        </pc:spChg>
        <pc:spChg chg="add mod">
          <ac:chgData name="寛治 森" userId="b00ed2274deeb5a6" providerId="LiveId" clId="{B6E2C9E9-7FDC-4E39-B3EB-774D9B0A2735}" dt="2019-05-12T15:31:18.814" v="1685" actId="1582"/>
          <ac:spMkLst>
            <pc:docMk/>
            <pc:sldMk cId="1533845234" sldId="272"/>
            <ac:spMk id="7" creationId="{964A97EB-6167-4C75-952B-1E47F43D2659}"/>
          </ac:spMkLst>
        </pc:spChg>
        <pc:spChg chg="add mod">
          <ac:chgData name="寛治 森" userId="b00ed2274deeb5a6" providerId="LiveId" clId="{B6E2C9E9-7FDC-4E39-B3EB-774D9B0A2735}" dt="2019-05-12T15:40:39.333" v="1859" actId="1076"/>
          <ac:spMkLst>
            <pc:docMk/>
            <pc:sldMk cId="1533845234" sldId="272"/>
            <ac:spMk id="8" creationId="{24C42693-4ACC-449B-8A44-D4C1A235D3E1}"/>
          </ac:spMkLst>
        </pc:spChg>
        <pc:picChg chg="add mod">
          <ac:chgData name="寛治 森" userId="b00ed2274deeb5a6" providerId="LiveId" clId="{B6E2C9E9-7FDC-4E39-B3EB-774D9B0A2735}" dt="2019-05-12T15:40:34.138" v="1858" actId="1076"/>
          <ac:picMkLst>
            <pc:docMk/>
            <pc:sldMk cId="1533845234" sldId="272"/>
            <ac:picMk id="4" creationId="{7500D560-7884-4992-BBFD-101335FBBEE6}"/>
          </ac:picMkLst>
        </pc:picChg>
      </pc:sldChg>
      <pc:sldChg chg="addSp delSp modSp add ord">
        <pc:chgData name="寛治 森" userId="b00ed2274deeb5a6" providerId="LiveId" clId="{B6E2C9E9-7FDC-4E39-B3EB-774D9B0A2735}" dt="2019-05-30T23:59:57.323" v="3371"/>
        <pc:sldMkLst>
          <pc:docMk/>
          <pc:sldMk cId="1265453818" sldId="275"/>
        </pc:sldMkLst>
        <pc:spChg chg="mod">
          <ac:chgData name="寛治 森" userId="b00ed2274deeb5a6" providerId="LiveId" clId="{B6E2C9E9-7FDC-4E39-B3EB-774D9B0A2735}" dt="2019-05-12T15:57:31.326" v="2136" actId="20577"/>
          <ac:spMkLst>
            <pc:docMk/>
            <pc:sldMk cId="1265453818" sldId="275"/>
            <ac:spMk id="2" creationId="{89428631-728A-4847-8263-187614D97F7A}"/>
          </ac:spMkLst>
        </pc:spChg>
        <pc:spChg chg="del">
          <ac:chgData name="寛治 森" userId="b00ed2274deeb5a6" providerId="LiveId" clId="{B6E2C9E9-7FDC-4E39-B3EB-774D9B0A2735}" dt="2019-05-12T16:01:51.480" v="2142" actId="478"/>
          <ac:spMkLst>
            <pc:docMk/>
            <pc:sldMk cId="1265453818" sldId="275"/>
            <ac:spMk id="3" creationId="{DBDDE71D-87CD-4824-8636-BAB76EE0BBA4}"/>
          </ac:spMkLst>
        </pc:spChg>
        <pc:spChg chg="add mod">
          <ac:chgData name="寛治 森" userId="b00ed2274deeb5a6" providerId="LiveId" clId="{B6E2C9E9-7FDC-4E39-B3EB-774D9B0A2735}" dt="2019-05-12T16:03:47.875" v="2177" actId="1076"/>
          <ac:spMkLst>
            <pc:docMk/>
            <pc:sldMk cId="1265453818" sldId="275"/>
            <ac:spMk id="5" creationId="{E018AC79-304F-483B-9072-596D4EEFA42A}"/>
          </ac:spMkLst>
        </pc:spChg>
        <pc:picChg chg="add del mod">
          <ac:chgData name="寛治 森" userId="b00ed2274deeb5a6" providerId="LiveId" clId="{B6E2C9E9-7FDC-4E39-B3EB-774D9B0A2735}" dt="2019-05-12T16:02:56.196" v="2148" actId="478"/>
          <ac:picMkLst>
            <pc:docMk/>
            <pc:sldMk cId="1265453818" sldId="275"/>
            <ac:picMk id="4" creationId="{83B312E7-2AA4-4D70-9259-33874EBB4A5C}"/>
          </ac:picMkLst>
        </pc:picChg>
        <pc:picChg chg="add mod ord">
          <ac:chgData name="寛治 森" userId="b00ed2274deeb5a6" providerId="LiveId" clId="{B6E2C9E9-7FDC-4E39-B3EB-774D9B0A2735}" dt="2019-05-12T16:03:49.583" v="2178" actId="167"/>
          <ac:picMkLst>
            <pc:docMk/>
            <pc:sldMk cId="1265453818" sldId="275"/>
            <ac:picMk id="6" creationId="{00A3D2C9-216C-47F1-BAA2-E95FBBE1E790}"/>
          </ac:picMkLst>
        </pc:picChg>
      </pc:sldChg>
    </pc:docChg>
  </pc:docChgLst>
  <pc:docChgLst>
    <pc:chgData name="寛治 森" userId="b00ed2274deeb5a6" providerId="LiveId" clId="{C116ABA9-D97D-4EBA-B8F7-41357D7C4915}"/>
    <pc:docChg chg="undo custSel addSld modSld sldOrd">
      <pc:chgData name="寛治 森" userId="b00ed2274deeb5a6" providerId="LiveId" clId="{C116ABA9-D97D-4EBA-B8F7-41357D7C4915}" dt="2019-05-15T03:55:27.658" v="811" actId="1076"/>
      <pc:docMkLst>
        <pc:docMk/>
      </pc:docMkLst>
      <pc:sldChg chg="addSp delSp modSp">
        <pc:chgData name="寛治 森" userId="b00ed2274deeb5a6" providerId="LiveId" clId="{C116ABA9-D97D-4EBA-B8F7-41357D7C4915}" dt="2019-05-15T03:55:27.658" v="811" actId="1076"/>
        <pc:sldMkLst>
          <pc:docMk/>
          <pc:sldMk cId="3801040593" sldId="261"/>
        </pc:sldMkLst>
        <pc:picChg chg="add mod">
          <ac:chgData name="寛治 森" userId="b00ed2274deeb5a6" providerId="LiveId" clId="{C116ABA9-D97D-4EBA-B8F7-41357D7C4915}" dt="2019-05-15T03:55:27.658" v="811" actId="1076"/>
          <ac:picMkLst>
            <pc:docMk/>
            <pc:sldMk cId="3801040593" sldId="261"/>
            <ac:picMk id="1026" creationId="{63B93A75-F27E-43AE-B325-30D2742BA668}"/>
          </ac:picMkLst>
        </pc:picChg>
        <pc:picChg chg="del">
          <ac:chgData name="寛治 森" userId="b00ed2274deeb5a6" providerId="LiveId" clId="{C116ABA9-D97D-4EBA-B8F7-41357D7C4915}" dt="2019-05-15T03:55:20.555" v="808" actId="478"/>
          <ac:picMkLst>
            <pc:docMk/>
            <pc:sldMk cId="3801040593" sldId="261"/>
            <ac:picMk id="1028" creationId="{4CEA637C-EED8-4E5B-8355-F72D7D1542E0}"/>
          </ac:picMkLst>
        </pc:picChg>
      </pc:sldChg>
    </pc:docChg>
  </pc:docChgLst>
  <pc:docChgLst>
    <pc:chgData name="寛治 森" userId="b00ed2274deeb5a6" providerId="LiveId" clId="{C22D4663-CAB8-4F8A-B885-038CCDE789E1}"/>
    <pc:docChg chg="custSel delSld modSld sldOrd">
      <pc:chgData name="寛治 森" userId="b00ed2274deeb5a6" providerId="LiveId" clId="{C22D4663-CAB8-4F8A-B885-038CCDE789E1}" dt="2019-07-05T03:08:33.848" v="200" actId="2696"/>
      <pc:docMkLst>
        <pc:docMk/>
      </pc:docMkLst>
      <pc:sldChg chg="modSp">
        <pc:chgData name="寛治 森" userId="b00ed2274deeb5a6" providerId="LiveId" clId="{C22D4663-CAB8-4F8A-B885-038CCDE789E1}" dt="2019-07-04T13:18:07.627" v="45" actId="1076"/>
        <pc:sldMkLst>
          <pc:docMk/>
          <pc:sldMk cId="857791035" sldId="257"/>
        </pc:sldMkLst>
        <pc:spChg chg="mod">
          <ac:chgData name="寛治 森" userId="b00ed2274deeb5a6" providerId="LiveId" clId="{C22D4663-CAB8-4F8A-B885-038CCDE789E1}" dt="2019-07-04T13:18:07.627" v="45" actId="1076"/>
          <ac:spMkLst>
            <pc:docMk/>
            <pc:sldMk cId="857791035" sldId="257"/>
            <ac:spMk id="6" creationId="{3934D624-471F-422E-B659-80EE852DE58F}"/>
          </ac:spMkLst>
        </pc:spChg>
      </pc:sldChg>
      <pc:sldChg chg="ord">
        <pc:chgData name="寛治 森" userId="b00ed2274deeb5a6" providerId="LiveId" clId="{C22D4663-CAB8-4F8A-B885-038CCDE789E1}" dt="2019-07-04T03:45:45.302" v="1"/>
        <pc:sldMkLst>
          <pc:docMk/>
          <pc:sldMk cId="3801040593" sldId="261"/>
        </pc:sldMkLst>
      </pc:sldChg>
      <pc:sldChg chg="del">
        <pc:chgData name="寛治 森" userId="b00ed2274deeb5a6" providerId="LiveId" clId="{C22D4663-CAB8-4F8A-B885-038CCDE789E1}" dt="2019-07-05T03:08:33.848" v="200" actId="2696"/>
        <pc:sldMkLst>
          <pc:docMk/>
          <pc:sldMk cId="1676589554" sldId="266"/>
        </pc:sldMkLst>
      </pc:sldChg>
      <pc:sldChg chg="addSp modSp">
        <pc:chgData name="寛治 森" userId="b00ed2274deeb5a6" providerId="LiveId" clId="{C22D4663-CAB8-4F8A-B885-038CCDE789E1}" dt="2019-07-05T01:23:24.361" v="193" actId="20577"/>
        <pc:sldMkLst>
          <pc:docMk/>
          <pc:sldMk cId="1444340790" sldId="267"/>
        </pc:sldMkLst>
        <pc:spChg chg="add mod">
          <ac:chgData name="寛治 森" userId="b00ed2274deeb5a6" providerId="LiveId" clId="{C22D4663-CAB8-4F8A-B885-038CCDE789E1}" dt="2019-07-05T01:23:24.361" v="193" actId="20577"/>
          <ac:spMkLst>
            <pc:docMk/>
            <pc:sldMk cId="1444340790" sldId="267"/>
            <ac:spMk id="11" creationId="{2D650653-64CF-495D-942B-10C106233B38}"/>
          </ac:spMkLst>
        </pc:spChg>
      </pc:sldChg>
      <pc:sldChg chg="del">
        <pc:chgData name="寛治 森" userId="b00ed2274deeb5a6" providerId="LiveId" clId="{C22D4663-CAB8-4F8A-B885-038CCDE789E1}" dt="2019-07-05T03:08:31.128" v="195" actId="2696"/>
        <pc:sldMkLst>
          <pc:docMk/>
          <pc:sldMk cId="1592664182" sldId="273"/>
        </pc:sldMkLst>
      </pc:sldChg>
      <pc:sldChg chg="del">
        <pc:chgData name="寛治 森" userId="b00ed2274deeb5a6" providerId="LiveId" clId="{C22D4663-CAB8-4F8A-B885-038CCDE789E1}" dt="2019-07-05T03:08:32.822" v="198" actId="2696"/>
        <pc:sldMkLst>
          <pc:docMk/>
          <pc:sldMk cId="3668629162" sldId="274"/>
        </pc:sldMkLst>
      </pc:sldChg>
      <pc:sldChg chg="del">
        <pc:chgData name="寛治 森" userId="b00ed2274deeb5a6" providerId="LiveId" clId="{C22D4663-CAB8-4F8A-B885-038CCDE789E1}" dt="2019-07-05T03:08:30.495" v="194" actId="2696"/>
        <pc:sldMkLst>
          <pc:docMk/>
          <pc:sldMk cId="4205444636" sldId="276"/>
        </pc:sldMkLst>
      </pc:sldChg>
      <pc:sldChg chg="del">
        <pc:chgData name="寛治 森" userId="b00ed2274deeb5a6" providerId="LiveId" clId="{C22D4663-CAB8-4F8A-B885-038CCDE789E1}" dt="2019-07-05T03:08:33.313" v="199" actId="2696"/>
        <pc:sldMkLst>
          <pc:docMk/>
          <pc:sldMk cId="1298691563" sldId="277"/>
        </pc:sldMkLst>
      </pc:sldChg>
      <pc:sldChg chg="del">
        <pc:chgData name="寛治 森" userId="b00ed2274deeb5a6" providerId="LiveId" clId="{C22D4663-CAB8-4F8A-B885-038CCDE789E1}" dt="2019-07-05T03:08:31.809" v="196" actId="2696"/>
        <pc:sldMkLst>
          <pc:docMk/>
          <pc:sldMk cId="2859424074" sldId="278"/>
        </pc:sldMkLst>
      </pc:sldChg>
      <pc:sldChg chg="del">
        <pc:chgData name="寛治 森" userId="b00ed2274deeb5a6" providerId="LiveId" clId="{C22D4663-CAB8-4F8A-B885-038CCDE789E1}" dt="2019-07-05T03:08:32.348" v="197" actId="2696"/>
        <pc:sldMkLst>
          <pc:docMk/>
          <pc:sldMk cId="2679687358" sldId="27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B08B-F635-4B3B-901A-CEE7584F929F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E5F8-85BF-406E-AA57-5A9870D6A1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0729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B08B-F635-4B3B-901A-CEE7584F929F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E5F8-85BF-406E-AA57-5A9870D6A1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1928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B08B-F635-4B3B-901A-CEE7584F929F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E5F8-85BF-406E-AA57-5A9870D6A1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5994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43818"/>
            <a:ext cx="7886700" cy="483314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B08B-F635-4B3B-901A-CEE7584F929F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E5F8-85BF-406E-AA57-5A9870D6A1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6019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B08B-F635-4B3B-901A-CEE7584F929F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E5F8-85BF-406E-AA57-5A9870D6A1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5898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B08B-F635-4B3B-901A-CEE7584F929F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E5F8-85BF-406E-AA57-5A9870D6A1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4252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B08B-F635-4B3B-901A-CEE7584F929F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E5F8-85BF-406E-AA57-5A9870D6A1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502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B08B-F635-4B3B-901A-CEE7584F929F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E5F8-85BF-406E-AA57-5A9870D6A1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0377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B08B-F635-4B3B-901A-CEE7584F929F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E5F8-85BF-406E-AA57-5A9870D6A1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625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B08B-F635-4B3B-901A-CEE7584F929F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E5F8-85BF-406E-AA57-5A9870D6A1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736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B08B-F635-4B3B-901A-CEE7584F929F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E5F8-85BF-406E-AA57-5A9870D6A1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43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9B08B-F635-4B3B-901A-CEE7584F929F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BE5F8-85BF-406E-AA57-5A9870D6A1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4187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0.png"/><Relationship Id="rId4" Type="http://schemas.openxmlformats.org/officeDocument/2006/relationships/image" Target="../media/image5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9C3F0B-D7E2-402F-8DB8-EDAEAFF8D4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387600"/>
          </a:xfrm>
        </p:spPr>
        <p:txBody>
          <a:bodyPr>
            <a:normAutofit/>
          </a:bodyPr>
          <a:lstStyle/>
          <a:p>
            <a:r>
              <a:rPr kumimoji="1" lang="en-US" altLang="ja-JP" sz="3600" dirty="0">
                <a:latin typeface="Arial Black" panose="020B0A04020102020204" pitchFamily="34" charset="0"/>
              </a:rPr>
              <a:t>Big Bang Nucleosynthesis </a:t>
            </a:r>
            <a:br>
              <a:rPr kumimoji="1" lang="en-US" altLang="ja-JP" sz="3600" dirty="0">
                <a:latin typeface="Arial Black" panose="020B0A04020102020204" pitchFamily="34" charset="0"/>
              </a:rPr>
            </a:br>
            <a:r>
              <a:rPr kumimoji="1" lang="en-US" altLang="ja-JP" sz="3600" dirty="0">
                <a:latin typeface="Arial Black" panose="020B0A04020102020204" pitchFamily="34" charset="0"/>
              </a:rPr>
              <a:t>with Time-dependent Quark Mass</a:t>
            </a:r>
            <a:endParaRPr kumimoji="1" lang="ja-JP" altLang="en-US" sz="3600" dirty="0">
              <a:latin typeface="Arial Black" panose="020B0A04020102020204" pitchFamily="34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BE79A10-807A-424A-BE85-44B2934D74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02038"/>
            <a:ext cx="9144000" cy="1655762"/>
          </a:xfrm>
        </p:spPr>
        <p:txBody>
          <a:bodyPr>
            <a:normAutofit/>
          </a:bodyPr>
          <a:lstStyle/>
          <a:p>
            <a:r>
              <a:rPr kumimoji="1" lang="en-US" altLang="ja-JP" sz="3200" b="1" dirty="0"/>
              <a:t>Kanji Mori (</a:t>
            </a:r>
            <a:r>
              <a:rPr kumimoji="1" lang="ja-JP" altLang="en-US" sz="3200" b="1" dirty="0"/>
              <a:t>森寛治</a:t>
            </a:r>
            <a:r>
              <a:rPr kumimoji="1" lang="en-US" altLang="ja-JP" sz="3200" b="1" dirty="0"/>
              <a:t>)</a:t>
            </a:r>
            <a:br>
              <a:rPr kumimoji="1" lang="en-US" altLang="ja-JP" sz="3200" dirty="0"/>
            </a:br>
            <a:r>
              <a:rPr lang="en-US" altLang="ja-JP" sz="3200" dirty="0"/>
              <a:t>National Astronomical Observatory of Japan</a:t>
            </a:r>
            <a:br>
              <a:rPr kumimoji="1" lang="en-US" altLang="ja-JP" sz="3200" dirty="0"/>
            </a:br>
            <a:r>
              <a:rPr kumimoji="1" lang="en-US" altLang="ja-JP" sz="3200" dirty="0"/>
              <a:t>University of Tokyo</a:t>
            </a:r>
            <a:endParaRPr kumimoji="1" lang="ja-JP" altLang="en-US" sz="3200" dirty="0"/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B467F357-8946-4556-B51F-3D337C433661}"/>
              </a:ext>
            </a:extLst>
          </p:cNvPr>
          <p:cNvSpPr txBox="1">
            <a:spLocks/>
          </p:cNvSpPr>
          <p:nvPr/>
        </p:nvSpPr>
        <p:spPr>
          <a:xfrm>
            <a:off x="1143000" y="5644357"/>
            <a:ext cx="6858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800" dirty="0"/>
              <a:t>Mori &amp; Kusakabe,</a:t>
            </a:r>
            <a:r>
              <a:rPr lang="ja-JP" altLang="en-US" sz="2800" dirty="0"/>
              <a:t> </a:t>
            </a:r>
            <a:r>
              <a:rPr lang="en-US" altLang="ja-JP" sz="2800" dirty="0"/>
              <a:t>PRD</a:t>
            </a:r>
            <a:r>
              <a:rPr lang="ja-JP" altLang="en-US" sz="2800" dirty="0"/>
              <a:t> </a:t>
            </a:r>
            <a:r>
              <a:rPr lang="en-US" altLang="ja-JP" sz="2800" dirty="0"/>
              <a:t>99</a:t>
            </a:r>
            <a:r>
              <a:rPr lang="ja-JP" altLang="en-US" sz="2800" dirty="0"/>
              <a:t> </a:t>
            </a:r>
            <a:r>
              <a:rPr lang="en-US" altLang="ja-JP" sz="2800" dirty="0"/>
              <a:t>(2019)</a:t>
            </a:r>
            <a:r>
              <a:rPr lang="ja-JP" altLang="en-US" sz="2800" dirty="0"/>
              <a:t> </a:t>
            </a:r>
            <a:r>
              <a:rPr lang="en-US" altLang="ja-JP" sz="2800" dirty="0"/>
              <a:t>083013.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45124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729C5F-3B2E-4888-BC28-37F515B68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/>
          <a:p>
            <a:r>
              <a:rPr lang="en-US" altLang="ja-JP" baseline="30000" dirty="0"/>
              <a:t>7</a:t>
            </a:r>
            <a:r>
              <a:rPr lang="en-US" altLang="ja-JP" dirty="0"/>
              <a:t>Be(</a:t>
            </a:r>
            <a:r>
              <a:rPr lang="en-US" altLang="ja-JP" dirty="0" err="1"/>
              <a:t>n,p</a:t>
            </a:r>
            <a:r>
              <a:rPr lang="en-US" altLang="ja-JP" dirty="0"/>
              <a:t>)</a:t>
            </a:r>
            <a:r>
              <a:rPr lang="en-US" altLang="ja-JP" baseline="30000" dirty="0"/>
              <a:t>7</a:t>
            </a:r>
            <a:r>
              <a:rPr lang="en-US" altLang="ja-JP" dirty="0"/>
              <a:t>Li reaction cross sections</a:t>
            </a:r>
            <a:endParaRPr kumimoji="1"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B75CEA39-FFE5-4A5D-B74E-21AD294C4D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22925"/>
            <a:ext cx="4597270" cy="3612149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4DDA4870-670B-49AC-9C16-B7C8CABB30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6730" y="1763004"/>
            <a:ext cx="4597270" cy="3352800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99655B-D380-4415-8594-185921519A1B}"/>
              </a:ext>
            </a:extLst>
          </p:cNvPr>
          <p:cNvSpPr txBox="1"/>
          <p:nvPr/>
        </p:nvSpPr>
        <p:spPr>
          <a:xfrm>
            <a:off x="628650" y="1088156"/>
            <a:ext cx="43864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solidFill>
                  <a:srgbClr val="FF0000"/>
                </a:solidFill>
              </a:rPr>
              <a:t>Case A </a:t>
            </a:r>
            <a:r>
              <a:rPr kumimoji="1" lang="en-US" altLang="ja-JP" sz="2400" dirty="0"/>
              <a:t>i.e. </a:t>
            </a:r>
            <a:r>
              <a:rPr lang="en-US" altLang="ja-JP" sz="2400" dirty="0"/>
              <a:t>ΔE(</a:t>
            </a:r>
            <a:r>
              <a:rPr lang="en-US" altLang="ja-JP" sz="2400" baseline="30000" dirty="0"/>
              <a:t>8</a:t>
            </a:r>
            <a:r>
              <a:rPr lang="en-US" altLang="ja-JP" sz="2400" dirty="0"/>
              <a:t>Be*)=ΔE(</a:t>
            </a:r>
            <a:r>
              <a:rPr lang="en-US" altLang="ja-JP" sz="2400" baseline="30000" dirty="0"/>
              <a:t>8</a:t>
            </a:r>
            <a:r>
              <a:rPr lang="en-US" altLang="ja-JP" sz="2400" dirty="0"/>
              <a:t>Be)</a:t>
            </a:r>
          </a:p>
          <a:p>
            <a:endParaRPr kumimoji="1" lang="ja-JP" altLang="en-US" sz="24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96DD0FF-ECBD-4CDD-9FD9-2F04D1681BE6}"/>
              </a:ext>
            </a:extLst>
          </p:cNvPr>
          <p:cNvSpPr txBox="1"/>
          <p:nvPr/>
        </p:nvSpPr>
        <p:spPr>
          <a:xfrm>
            <a:off x="4734135" y="1087251"/>
            <a:ext cx="4272999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defTabSz="914400">
              <a:lnSpc>
                <a:spcPct val="90000"/>
              </a:lnSpc>
              <a:spcBef>
                <a:spcPts val="500"/>
              </a:spcBef>
            </a:pPr>
            <a:r>
              <a:rPr kumimoji="1" lang="en-US" altLang="ja-JP" sz="2400" b="1" dirty="0">
                <a:solidFill>
                  <a:srgbClr val="FF0000"/>
                </a:solidFill>
              </a:rPr>
              <a:t>Case B </a:t>
            </a:r>
            <a:r>
              <a:rPr kumimoji="1" lang="en-US" altLang="ja-JP" sz="2400" dirty="0"/>
              <a:t>i.e. </a:t>
            </a:r>
            <a:r>
              <a:rPr kumimoji="1" lang="en-US" altLang="ja-JP" sz="2400" dirty="0">
                <a:solidFill>
                  <a:prstClr val="black"/>
                </a:solidFill>
              </a:rPr>
              <a:t>ΔE(</a:t>
            </a:r>
            <a:r>
              <a:rPr kumimoji="1" lang="en-US" altLang="ja-JP" sz="2400" baseline="30000" dirty="0">
                <a:solidFill>
                  <a:prstClr val="black"/>
                </a:solidFill>
              </a:rPr>
              <a:t>8</a:t>
            </a:r>
            <a:r>
              <a:rPr kumimoji="1" lang="en-US" altLang="ja-JP" sz="2400" dirty="0">
                <a:solidFill>
                  <a:prstClr val="black"/>
                </a:solidFill>
              </a:rPr>
              <a:t>Be*)=ΔE(</a:t>
            </a:r>
            <a:r>
              <a:rPr kumimoji="1" lang="en-US" altLang="ja-JP" sz="2400" baseline="30000" dirty="0">
                <a:solidFill>
                  <a:prstClr val="black"/>
                </a:solidFill>
              </a:rPr>
              <a:t>7</a:t>
            </a:r>
            <a:r>
              <a:rPr kumimoji="1" lang="en-US" altLang="ja-JP" sz="2400" dirty="0">
                <a:solidFill>
                  <a:prstClr val="black"/>
                </a:solidFill>
              </a:rPr>
              <a:t>Li)</a:t>
            </a:r>
          </a:p>
          <a:p>
            <a:endParaRPr kumimoji="1" lang="ja-JP" altLang="en-US" sz="24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09EECB9-23E8-4477-A83E-29B6C756E35D}"/>
              </a:ext>
            </a:extLst>
          </p:cNvPr>
          <p:cNvSpPr txBox="1"/>
          <p:nvPr/>
        </p:nvSpPr>
        <p:spPr>
          <a:xfrm>
            <a:off x="1020417" y="5514181"/>
            <a:ext cx="710316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baseline="30000" dirty="0"/>
              <a:t>7</a:t>
            </a:r>
            <a:r>
              <a:rPr lang="en-US" altLang="ja-JP" sz="2400" dirty="0"/>
              <a:t>Be(</a:t>
            </a:r>
            <a:r>
              <a:rPr lang="en-US" altLang="ja-JP" sz="2400" dirty="0" err="1"/>
              <a:t>n,p</a:t>
            </a:r>
            <a:r>
              <a:rPr lang="en-US" altLang="ja-JP" sz="2400" dirty="0"/>
              <a:t>)</a:t>
            </a:r>
            <a:r>
              <a:rPr lang="en-US" altLang="ja-JP" sz="2400" baseline="30000" dirty="0"/>
              <a:t>7</a:t>
            </a:r>
            <a:r>
              <a:rPr lang="en-US" altLang="ja-JP" sz="2400" dirty="0"/>
              <a:t>Li </a:t>
            </a:r>
            <a:r>
              <a:rPr kumimoji="1" lang="en-US" altLang="ja-JP" sz="2400" dirty="0"/>
              <a:t>cross sections change significantly in Case A. </a:t>
            </a:r>
            <a:endParaRPr kumimoji="1" lang="ja-JP" altLang="en-US" sz="2400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047069C-9105-441C-ABE3-81A195761255}"/>
              </a:ext>
            </a:extLst>
          </p:cNvPr>
          <p:cNvSpPr/>
          <p:nvPr/>
        </p:nvSpPr>
        <p:spPr>
          <a:xfrm>
            <a:off x="2894202" y="1919153"/>
            <a:ext cx="385893" cy="2745126"/>
          </a:xfrm>
          <a:prstGeom prst="rect">
            <a:avLst/>
          </a:prstGeom>
          <a:solidFill>
            <a:schemeClr val="accent2">
              <a:lumMod val="20000"/>
              <a:lumOff val="80000"/>
              <a:alpha val="19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EC220BA-3B1B-45CF-B44C-D3D485345322}"/>
              </a:ext>
            </a:extLst>
          </p:cNvPr>
          <p:cNvSpPr/>
          <p:nvPr/>
        </p:nvSpPr>
        <p:spPr>
          <a:xfrm>
            <a:off x="7440932" y="1919153"/>
            <a:ext cx="385893" cy="2745126"/>
          </a:xfrm>
          <a:prstGeom prst="rect">
            <a:avLst/>
          </a:prstGeom>
          <a:solidFill>
            <a:schemeClr val="accent2">
              <a:lumMod val="20000"/>
              <a:lumOff val="80000"/>
              <a:alpha val="19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6A02B4A-4344-4691-A14C-87F4E308B046}"/>
              </a:ext>
            </a:extLst>
          </p:cNvPr>
          <p:cNvSpPr txBox="1"/>
          <p:nvPr/>
        </p:nvSpPr>
        <p:spPr>
          <a:xfrm>
            <a:off x="2554448" y="1576058"/>
            <a:ext cx="1140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BBN Temp.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5013B7B-D89C-4975-837F-C1192E02518C}"/>
              </a:ext>
            </a:extLst>
          </p:cNvPr>
          <p:cNvSpPr txBox="1"/>
          <p:nvPr/>
        </p:nvSpPr>
        <p:spPr>
          <a:xfrm>
            <a:off x="7063426" y="1549821"/>
            <a:ext cx="1140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BBN Temp.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86AC5B2D-17FC-4FF6-89E8-C82F9B8218F7}"/>
              </a:ext>
            </a:extLst>
          </p:cNvPr>
          <p:cNvCxnSpPr/>
          <p:nvPr/>
        </p:nvCxnSpPr>
        <p:spPr>
          <a:xfrm flipH="1" flipV="1">
            <a:off x="3280095" y="3631096"/>
            <a:ext cx="510027" cy="55659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2A7AC6B-6C0A-4F09-9A2B-1BD206C3DCDB}"/>
              </a:ext>
            </a:extLst>
          </p:cNvPr>
          <p:cNvSpPr txBox="1"/>
          <p:nvPr/>
        </p:nvSpPr>
        <p:spPr>
          <a:xfrm rot="2676605">
            <a:off x="3210246" y="3700851"/>
            <a:ext cx="1140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Small m</a:t>
            </a:r>
            <a:r>
              <a:rPr kumimoji="1" lang="en-US" altLang="ja-JP" baseline="-25000" dirty="0">
                <a:solidFill>
                  <a:srgbClr val="FF0000"/>
                </a:solidFill>
              </a:rPr>
              <a:t>q</a:t>
            </a:r>
            <a:endParaRPr kumimoji="1" lang="ja-JP" altLang="en-US" baseline="-25000" dirty="0">
              <a:solidFill>
                <a:srgbClr val="FF0000"/>
              </a:solidFill>
            </a:endParaRPr>
          </a:p>
        </p:txBody>
      </p:sp>
      <p:sp>
        <p:nvSpPr>
          <p:cNvPr id="14" name="字幕 2">
            <a:extLst>
              <a:ext uri="{FF2B5EF4-FFF2-40B4-BE49-F238E27FC236}">
                <a16:creationId xmlns:a16="http://schemas.microsoft.com/office/drawing/2014/main" id="{C7295B2B-C1DD-432B-A9DE-CDEFEF433187}"/>
              </a:ext>
            </a:extLst>
          </p:cNvPr>
          <p:cNvSpPr txBox="1">
            <a:spLocks/>
          </p:cNvSpPr>
          <p:nvPr/>
        </p:nvSpPr>
        <p:spPr>
          <a:xfrm>
            <a:off x="4011932" y="5089613"/>
            <a:ext cx="6858000" cy="61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600" dirty="0"/>
              <a:t>Mori &amp; Kusakabe,</a:t>
            </a:r>
            <a:r>
              <a:rPr lang="ja-JP" altLang="en-US" sz="1600" dirty="0"/>
              <a:t> </a:t>
            </a:r>
            <a:r>
              <a:rPr lang="en-US" altLang="ja-JP" sz="1600" dirty="0"/>
              <a:t>PRD</a:t>
            </a:r>
            <a:r>
              <a:rPr lang="ja-JP" altLang="en-US" sz="1600" dirty="0"/>
              <a:t> </a:t>
            </a:r>
            <a:r>
              <a:rPr lang="en-US" altLang="ja-JP" sz="1600" dirty="0"/>
              <a:t>99</a:t>
            </a:r>
            <a:r>
              <a:rPr lang="ja-JP" altLang="en-US" sz="1600" dirty="0"/>
              <a:t> </a:t>
            </a:r>
            <a:r>
              <a:rPr lang="en-US" altLang="ja-JP" sz="1600" dirty="0"/>
              <a:t>(2019)</a:t>
            </a:r>
            <a:r>
              <a:rPr lang="ja-JP" altLang="en-US" sz="1600" dirty="0"/>
              <a:t> </a:t>
            </a:r>
            <a:r>
              <a:rPr lang="en-US" altLang="ja-JP" sz="1600" dirty="0"/>
              <a:t>083013.</a:t>
            </a:r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976347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1BBAC8-F8E9-43F9-BE62-B3C000334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aseline="30000" dirty="0"/>
              <a:t>7</a:t>
            </a:r>
            <a:r>
              <a:rPr lang="en-US" altLang="ja-JP" dirty="0"/>
              <a:t>Be(</a:t>
            </a:r>
            <a:r>
              <a:rPr lang="en-US" altLang="ja-JP" dirty="0" err="1"/>
              <a:t>n,p</a:t>
            </a:r>
            <a:r>
              <a:rPr lang="en-US" altLang="ja-JP" dirty="0"/>
              <a:t>)</a:t>
            </a:r>
            <a:r>
              <a:rPr lang="en-US" altLang="ja-JP" baseline="30000" dirty="0"/>
              <a:t>7</a:t>
            </a:r>
            <a:r>
              <a:rPr lang="en-US" altLang="ja-JP" dirty="0"/>
              <a:t>Li reaction rates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F85E75-5C9C-47AA-9482-C1840C3CB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9711" y="5687635"/>
            <a:ext cx="7046071" cy="885443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altLang="ja-JP" baseline="30000" dirty="0"/>
              <a:t>7</a:t>
            </a:r>
            <a:r>
              <a:rPr lang="en-US" altLang="ja-JP" dirty="0"/>
              <a:t>Be(</a:t>
            </a:r>
            <a:r>
              <a:rPr lang="en-US" altLang="ja-JP" dirty="0" err="1"/>
              <a:t>n,p</a:t>
            </a:r>
            <a:r>
              <a:rPr lang="en-US" altLang="ja-JP" dirty="0"/>
              <a:t>)</a:t>
            </a:r>
            <a:r>
              <a:rPr lang="en-US" altLang="ja-JP" baseline="30000" dirty="0"/>
              <a:t>7</a:t>
            </a:r>
            <a:r>
              <a:rPr lang="en-US" altLang="ja-JP" dirty="0"/>
              <a:t>Li reaction rates increase significantly </a:t>
            </a:r>
            <a:r>
              <a:rPr lang="en-US" altLang="ja-JP" dirty="0">
                <a:solidFill>
                  <a:srgbClr val="FF0000"/>
                </a:solidFill>
              </a:rPr>
              <a:t>when quark mass variation is negative</a:t>
            </a:r>
            <a:r>
              <a:rPr lang="en-US" altLang="ja-JP" dirty="0"/>
              <a:t>.</a:t>
            </a:r>
            <a:endParaRPr kumimoji="1"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040E4CB3-54A3-4D78-86EF-63912DC672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8218" y="1691461"/>
            <a:ext cx="6947564" cy="3898181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54A8F44-329D-48BE-ABD7-290DA9A52D91}"/>
              </a:ext>
            </a:extLst>
          </p:cNvPr>
          <p:cNvSpPr txBox="1"/>
          <p:nvPr/>
        </p:nvSpPr>
        <p:spPr>
          <a:xfrm>
            <a:off x="2613577" y="1102141"/>
            <a:ext cx="43864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solidFill>
                  <a:srgbClr val="FF0000"/>
                </a:solidFill>
              </a:rPr>
              <a:t>Case A </a:t>
            </a:r>
            <a:r>
              <a:rPr kumimoji="1" lang="en-US" altLang="ja-JP" sz="2400" dirty="0"/>
              <a:t>i.e. </a:t>
            </a:r>
            <a:r>
              <a:rPr lang="en-US" altLang="ja-JP" sz="2400" dirty="0"/>
              <a:t>ΔE(</a:t>
            </a:r>
            <a:r>
              <a:rPr lang="en-US" altLang="ja-JP" sz="2400" baseline="30000" dirty="0"/>
              <a:t>8</a:t>
            </a:r>
            <a:r>
              <a:rPr lang="en-US" altLang="ja-JP" sz="2400" dirty="0"/>
              <a:t>Be*)=ΔE(</a:t>
            </a:r>
            <a:r>
              <a:rPr lang="en-US" altLang="ja-JP" sz="2400" baseline="30000" dirty="0"/>
              <a:t>8</a:t>
            </a:r>
            <a:r>
              <a:rPr lang="en-US" altLang="ja-JP" sz="2400" dirty="0"/>
              <a:t>Be)</a:t>
            </a:r>
          </a:p>
          <a:p>
            <a:endParaRPr kumimoji="1" lang="ja-JP" altLang="en-US" sz="2400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E2C63C3-9156-498A-A008-624A646502B9}"/>
              </a:ext>
            </a:extLst>
          </p:cNvPr>
          <p:cNvSpPr/>
          <p:nvPr/>
        </p:nvSpPr>
        <p:spPr>
          <a:xfrm>
            <a:off x="5805183" y="1845578"/>
            <a:ext cx="620784" cy="3042711"/>
          </a:xfrm>
          <a:prstGeom prst="rect">
            <a:avLst/>
          </a:prstGeom>
          <a:solidFill>
            <a:schemeClr val="accent2">
              <a:lumMod val="20000"/>
              <a:lumOff val="80000"/>
              <a:alpha val="19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672272E-25F8-4428-B394-6421EA4B3509}"/>
              </a:ext>
            </a:extLst>
          </p:cNvPr>
          <p:cNvSpPr txBox="1"/>
          <p:nvPr/>
        </p:nvSpPr>
        <p:spPr>
          <a:xfrm>
            <a:off x="5545123" y="1517639"/>
            <a:ext cx="1140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BBN Temp.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8" name="字幕 2">
            <a:extLst>
              <a:ext uri="{FF2B5EF4-FFF2-40B4-BE49-F238E27FC236}">
                <a16:creationId xmlns:a16="http://schemas.microsoft.com/office/drawing/2014/main" id="{8D5DFC9F-47A1-428B-9C9D-485868C7CE31}"/>
              </a:ext>
            </a:extLst>
          </p:cNvPr>
          <p:cNvSpPr txBox="1">
            <a:spLocks/>
          </p:cNvSpPr>
          <p:nvPr/>
        </p:nvSpPr>
        <p:spPr>
          <a:xfrm>
            <a:off x="3945671" y="5284344"/>
            <a:ext cx="6858000" cy="61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600" dirty="0"/>
              <a:t>Mori &amp; Kusakabe,</a:t>
            </a:r>
            <a:r>
              <a:rPr lang="ja-JP" altLang="en-US" sz="1600" dirty="0"/>
              <a:t> </a:t>
            </a:r>
            <a:r>
              <a:rPr lang="en-US" altLang="ja-JP" sz="1600" dirty="0"/>
              <a:t>PRD</a:t>
            </a:r>
            <a:r>
              <a:rPr lang="ja-JP" altLang="en-US" sz="1600" dirty="0"/>
              <a:t> </a:t>
            </a:r>
            <a:r>
              <a:rPr lang="en-US" altLang="ja-JP" sz="1600" dirty="0"/>
              <a:t>99</a:t>
            </a:r>
            <a:r>
              <a:rPr lang="ja-JP" altLang="en-US" sz="1600" dirty="0"/>
              <a:t> </a:t>
            </a:r>
            <a:r>
              <a:rPr lang="en-US" altLang="ja-JP" sz="1600" dirty="0"/>
              <a:t>(2019)</a:t>
            </a:r>
            <a:r>
              <a:rPr lang="ja-JP" altLang="en-US" sz="1600" dirty="0"/>
              <a:t> </a:t>
            </a:r>
            <a:r>
              <a:rPr lang="en-US" altLang="ja-JP" sz="1600" dirty="0"/>
              <a:t>083013.</a:t>
            </a:r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156810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57CB8E-961A-4D60-81F3-6D0E840B7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9144000" cy="965579"/>
          </a:xfrm>
        </p:spPr>
        <p:txBody>
          <a:bodyPr>
            <a:normAutofit/>
          </a:bodyPr>
          <a:lstStyle/>
          <a:p>
            <a:r>
              <a:rPr lang="en-US" altLang="ja-JP" sz="4000" dirty="0"/>
              <a:t>Constraints from the d</a:t>
            </a:r>
            <a:r>
              <a:rPr kumimoji="1" lang="en-US" altLang="ja-JP" sz="4000" dirty="0"/>
              <a:t>euterium abundance</a:t>
            </a:r>
            <a:endParaRPr kumimoji="1" lang="ja-JP" altLang="en-US" sz="40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94B9F9-D01B-4459-B32B-60F7F0429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2827" y="5403635"/>
            <a:ext cx="7256395" cy="1063018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/>
              <a:t>Comparison between prediction and observation</a:t>
            </a:r>
          </a:p>
          <a:p>
            <a:pPr marL="0" indent="0" algn="ctr">
              <a:buNone/>
            </a:pPr>
            <a:r>
              <a:rPr lang="ja-JP" altLang="en-US" dirty="0"/>
              <a:t>→ </a:t>
            </a:r>
            <a:r>
              <a:rPr lang="en-US" altLang="ja-JP" b="1" dirty="0">
                <a:solidFill>
                  <a:srgbClr val="FF0000"/>
                </a:solidFill>
              </a:rPr>
              <a:t>|</a:t>
            </a:r>
            <a:r>
              <a:rPr lang="en-US" altLang="ja-JP" b="1" dirty="0" err="1">
                <a:solidFill>
                  <a:srgbClr val="FF0000"/>
                </a:solidFill>
              </a:rPr>
              <a:t>δm</a:t>
            </a:r>
            <a:r>
              <a:rPr lang="en-US" altLang="ja-JP" b="1" baseline="-25000" dirty="0" err="1">
                <a:solidFill>
                  <a:srgbClr val="FF0000"/>
                </a:solidFill>
              </a:rPr>
              <a:t>q</a:t>
            </a:r>
            <a:r>
              <a:rPr lang="en-US" altLang="ja-JP" b="1" dirty="0">
                <a:solidFill>
                  <a:srgbClr val="FF0000"/>
                </a:solidFill>
              </a:rPr>
              <a:t>/m</a:t>
            </a:r>
            <a:r>
              <a:rPr lang="en-US" altLang="ja-JP" b="1" baseline="-25000" dirty="0">
                <a:solidFill>
                  <a:srgbClr val="FF0000"/>
                </a:solidFill>
              </a:rPr>
              <a:t>q</a:t>
            </a:r>
            <a:r>
              <a:rPr lang="en-US" altLang="ja-JP" b="1" dirty="0">
                <a:solidFill>
                  <a:srgbClr val="FF0000"/>
                </a:solidFill>
              </a:rPr>
              <a:t>| &lt; 1%</a:t>
            </a:r>
            <a:endParaRPr kumimoji="1" lang="ja-JP" altLang="en-US" b="1" baseline="30000" dirty="0">
              <a:solidFill>
                <a:srgbClr val="FF0000"/>
              </a:solidFill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EFEB66C-85DD-44CD-9E10-0AFF80B8AA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5964" y="983834"/>
            <a:ext cx="6386764" cy="3985731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DFE58A1-F60D-4FC9-BA25-064CE6790227}"/>
              </a:ext>
            </a:extLst>
          </p:cNvPr>
          <p:cNvSpPr txBox="1"/>
          <p:nvPr/>
        </p:nvSpPr>
        <p:spPr>
          <a:xfrm>
            <a:off x="4563611" y="2274569"/>
            <a:ext cx="21224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Observation</a:t>
            </a:r>
            <a:r>
              <a:rPr kumimoji="1" lang="ja-JP" altLang="en-US" sz="1600" dirty="0"/>
              <a:t> </a:t>
            </a:r>
            <a:r>
              <a:rPr kumimoji="1" lang="en-US" altLang="ja-JP" sz="1600" dirty="0"/>
              <a:t>(2σ)</a:t>
            </a:r>
            <a:endParaRPr kumimoji="1" lang="ja-JP" altLang="en-US" sz="16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5E476BF-15CD-49E0-BF61-1C250F1B5B16}"/>
              </a:ext>
            </a:extLst>
          </p:cNvPr>
          <p:cNvSpPr txBox="1"/>
          <p:nvPr/>
        </p:nvSpPr>
        <p:spPr>
          <a:xfrm>
            <a:off x="6711579" y="3136612"/>
            <a:ext cx="16476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Theoretical uncertainty</a:t>
            </a:r>
            <a:endParaRPr kumimoji="1" lang="ja-JP" altLang="en-US" sz="16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9F102BC-BD56-45DD-BEFB-890240C253E4}"/>
              </a:ext>
            </a:extLst>
          </p:cNvPr>
          <p:cNvSpPr txBox="1"/>
          <p:nvPr/>
        </p:nvSpPr>
        <p:spPr>
          <a:xfrm>
            <a:off x="241689" y="1320461"/>
            <a:ext cx="279512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/>
              <a:t>Keck+HIRES</a:t>
            </a:r>
            <a:r>
              <a:rPr kumimoji="1" lang="en-US" altLang="ja-JP" dirty="0"/>
              <a:t> spectroscopic observation of a metal-poor absorption system toward quasar Q1243+307 achieved </a:t>
            </a:r>
            <a:r>
              <a:rPr kumimoji="1" lang="en-US" altLang="ja-JP" b="1" dirty="0">
                <a:solidFill>
                  <a:srgbClr val="FF0000"/>
                </a:solidFill>
              </a:rPr>
              <a:t>1% determination </a:t>
            </a:r>
            <a:r>
              <a:rPr kumimoji="1" lang="en-US" altLang="ja-JP" dirty="0"/>
              <a:t>of primordial D abundances.</a:t>
            </a:r>
          </a:p>
          <a:p>
            <a:endParaRPr kumimoji="1" lang="en-US" altLang="ja-JP" dirty="0"/>
          </a:p>
          <a:p>
            <a:r>
              <a:rPr kumimoji="1" lang="en-US" altLang="ja-JP" sz="1600" i="1" dirty="0"/>
              <a:t>Ref. </a:t>
            </a:r>
            <a:r>
              <a:rPr kumimoji="1" lang="en-US" altLang="ja-JP" sz="1600" dirty="0"/>
              <a:t>Cooke, </a:t>
            </a:r>
            <a:r>
              <a:rPr kumimoji="1" lang="en-US" altLang="ja-JP" sz="1600" dirty="0" err="1"/>
              <a:t>Pettini</a:t>
            </a:r>
            <a:r>
              <a:rPr kumimoji="1" lang="en-US" altLang="ja-JP" sz="1600" dirty="0"/>
              <a:t> &amp; </a:t>
            </a:r>
            <a:r>
              <a:rPr kumimoji="1" lang="en-US" altLang="ja-JP" sz="1600" dirty="0" err="1"/>
              <a:t>Steidel</a:t>
            </a:r>
            <a:r>
              <a:rPr kumimoji="1" lang="en-US" altLang="ja-JP" sz="1600" dirty="0"/>
              <a:t>, </a:t>
            </a:r>
            <a:r>
              <a:rPr kumimoji="1" lang="en-US" altLang="ja-JP" sz="1600" dirty="0" err="1"/>
              <a:t>ApJ</a:t>
            </a:r>
            <a:r>
              <a:rPr kumimoji="1" lang="en-US" altLang="ja-JP" sz="1600" dirty="0"/>
              <a:t> 855 (2018) 102.</a:t>
            </a:r>
            <a:endParaRPr kumimoji="1" lang="ja-JP" altLang="en-US" sz="1600" dirty="0"/>
          </a:p>
        </p:txBody>
      </p:sp>
      <p:sp>
        <p:nvSpPr>
          <p:cNvPr id="8" name="字幕 2">
            <a:extLst>
              <a:ext uri="{FF2B5EF4-FFF2-40B4-BE49-F238E27FC236}">
                <a16:creationId xmlns:a16="http://schemas.microsoft.com/office/drawing/2014/main" id="{EA34768A-E752-47A3-B407-3DC1D71E4F5F}"/>
              </a:ext>
            </a:extLst>
          </p:cNvPr>
          <p:cNvSpPr txBox="1">
            <a:spLocks/>
          </p:cNvSpPr>
          <p:nvPr/>
        </p:nvSpPr>
        <p:spPr>
          <a:xfrm>
            <a:off x="3980565" y="4969565"/>
            <a:ext cx="6858000" cy="61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600" dirty="0"/>
              <a:t>Mori &amp; Kusakabe,</a:t>
            </a:r>
            <a:r>
              <a:rPr lang="ja-JP" altLang="en-US" sz="1600" dirty="0"/>
              <a:t> </a:t>
            </a:r>
            <a:r>
              <a:rPr lang="en-US" altLang="ja-JP" sz="1600" dirty="0"/>
              <a:t>PRD</a:t>
            </a:r>
            <a:r>
              <a:rPr lang="ja-JP" altLang="en-US" sz="1600" dirty="0"/>
              <a:t> </a:t>
            </a:r>
            <a:r>
              <a:rPr lang="en-US" altLang="ja-JP" sz="1600" dirty="0"/>
              <a:t>99</a:t>
            </a:r>
            <a:r>
              <a:rPr lang="ja-JP" altLang="en-US" sz="1600" dirty="0"/>
              <a:t> </a:t>
            </a:r>
            <a:r>
              <a:rPr lang="en-US" altLang="ja-JP" sz="1600" dirty="0"/>
              <a:t>(2019)</a:t>
            </a:r>
            <a:r>
              <a:rPr lang="ja-JP" altLang="en-US" sz="1600" dirty="0"/>
              <a:t> </a:t>
            </a:r>
            <a:r>
              <a:rPr lang="en-US" altLang="ja-JP" sz="1600" dirty="0"/>
              <a:t>083013.</a:t>
            </a:r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414022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>
            <a:extLst>
              <a:ext uri="{FF2B5EF4-FFF2-40B4-BE49-F238E27FC236}">
                <a16:creationId xmlns:a16="http://schemas.microsoft.com/office/drawing/2014/main" id="{5DEE6790-E150-4B07-9E67-B28243D0A8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972" y="1151129"/>
            <a:ext cx="6762750" cy="4067175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1E28C788-1AFA-47B7-A348-F319702D5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aseline="30000" dirty="0"/>
              <a:t>7</a:t>
            </a:r>
            <a:r>
              <a:rPr kumimoji="1" lang="en-US" altLang="ja-JP" dirty="0"/>
              <a:t>Li production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FE4F418-6255-4E6C-B7CF-C02E4DBA6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104" y="5726107"/>
            <a:ext cx="7886700" cy="706743"/>
          </a:xfrm>
          <a:noFill/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ja-JP" sz="2400" dirty="0"/>
              <a:t>Increase of </a:t>
            </a:r>
            <a:r>
              <a:rPr kumimoji="1" lang="en-US" altLang="ja-JP" sz="2400" baseline="30000" dirty="0"/>
              <a:t>7</a:t>
            </a:r>
            <a:r>
              <a:rPr kumimoji="1" lang="en-US" altLang="ja-JP" sz="2400" dirty="0"/>
              <a:t>Li production is suppressed when quark mass variation is negative, because </a:t>
            </a:r>
            <a:r>
              <a:rPr kumimoji="1" lang="en-US" altLang="ja-JP" sz="2400" baseline="30000" dirty="0"/>
              <a:t>7</a:t>
            </a:r>
            <a:r>
              <a:rPr kumimoji="1" lang="en-US" altLang="ja-JP" sz="2400" dirty="0"/>
              <a:t>Be is destructed by </a:t>
            </a:r>
            <a:r>
              <a:rPr lang="en-US" altLang="ja-JP" sz="2400" baseline="30000" dirty="0"/>
              <a:t>7</a:t>
            </a:r>
            <a:r>
              <a:rPr lang="en-US" altLang="ja-JP" sz="2400" dirty="0"/>
              <a:t>Be(</a:t>
            </a:r>
            <a:r>
              <a:rPr lang="en-US" altLang="ja-JP" sz="2400" dirty="0" err="1"/>
              <a:t>n,p</a:t>
            </a:r>
            <a:r>
              <a:rPr lang="en-US" altLang="ja-JP" sz="2400" dirty="0"/>
              <a:t>).</a:t>
            </a:r>
            <a:endParaRPr kumimoji="1" lang="ja-JP" altLang="en-US" sz="24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E01F73C-5A15-4085-AA37-025EEB97D637}"/>
              </a:ext>
            </a:extLst>
          </p:cNvPr>
          <p:cNvSpPr txBox="1"/>
          <p:nvPr/>
        </p:nvSpPr>
        <p:spPr>
          <a:xfrm>
            <a:off x="1325817" y="4099687"/>
            <a:ext cx="17477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Observation (2σ)</a:t>
            </a:r>
            <a:endParaRPr kumimoji="1" lang="ja-JP" altLang="en-US" sz="1600" dirty="0"/>
          </a:p>
        </p:txBody>
      </p:sp>
      <p:sp>
        <p:nvSpPr>
          <p:cNvPr id="12" name="吹き出し: 四角形 11">
            <a:extLst>
              <a:ext uri="{FF2B5EF4-FFF2-40B4-BE49-F238E27FC236}">
                <a16:creationId xmlns:a16="http://schemas.microsoft.com/office/drawing/2014/main" id="{41A1FE91-10FD-497C-9959-D76C8E9076D4}"/>
              </a:ext>
            </a:extLst>
          </p:cNvPr>
          <p:cNvSpPr/>
          <p:nvPr/>
        </p:nvSpPr>
        <p:spPr>
          <a:xfrm>
            <a:off x="7091983" y="3916907"/>
            <a:ext cx="1945553" cy="1200814"/>
          </a:xfrm>
          <a:prstGeom prst="wedgeRectCallout">
            <a:avLst>
              <a:gd name="adj1" fmla="val -103863"/>
              <a:gd name="adj2" fmla="val -17764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000" dirty="0">
                <a:solidFill>
                  <a:schemeClr val="tx1"/>
                </a:solidFill>
              </a:rPr>
              <a:t>In Case V &amp; VI, the Li problem is mitigated!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3" name="字幕 2">
            <a:extLst>
              <a:ext uri="{FF2B5EF4-FFF2-40B4-BE49-F238E27FC236}">
                <a16:creationId xmlns:a16="http://schemas.microsoft.com/office/drawing/2014/main" id="{268C540F-0E64-40EC-B877-AA8237574956}"/>
              </a:ext>
            </a:extLst>
          </p:cNvPr>
          <p:cNvSpPr txBox="1">
            <a:spLocks/>
          </p:cNvSpPr>
          <p:nvPr/>
        </p:nvSpPr>
        <p:spPr>
          <a:xfrm>
            <a:off x="1664804" y="5202454"/>
            <a:ext cx="6858000" cy="61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600" dirty="0"/>
              <a:t>Mori &amp; Kusakabe,</a:t>
            </a:r>
            <a:r>
              <a:rPr lang="ja-JP" altLang="en-US" sz="1600" dirty="0"/>
              <a:t> </a:t>
            </a:r>
            <a:r>
              <a:rPr lang="en-US" altLang="ja-JP" sz="1600" dirty="0"/>
              <a:t>PRD</a:t>
            </a:r>
            <a:r>
              <a:rPr lang="ja-JP" altLang="en-US" sz="1600" dirty="0"/>
              <a:t> </a:t>
            </a:r>
            <a:r>
              <a:rPr lang="en-US" altLang="ja-JP" sz="1600" dirty="0"/>
              <a:t>99</a:t>
            </a:r>
            <a:r>
              <a:rPr lang="ja-JP" altLang="en-US" sz="1600" dirty="0"/>
              <a:t> </a:t>
            </a:r>
            <a:r>
              <a:rPr lang="en-US" altLang="ja-JP" sz="1600" dirty="0"/>
              <a:t>(2019)</a:t>
            </a:r>
            <a:r>
              <a:rPr lang="ja-JP" altLang="en-US" sz="1600" dirty="0"/>
              <a:t> </a:t>
            </a:r>
            <a:r>
              <a:rPr lang="en-US" altLang="ja-JP" sz="1600" dirty="0"/>
              <a:t>083013.</a:t>
            </a:r>
            <a:endParaRPr lang="ja-JP" altLang="en-US" sz="1600" dirty="0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12157181-543A-4ABB-826A-1E2DECA5D0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7178" y="138461"/>
            <a:ext cx="4133850" cy="966427"/>
          </a:xfrm>
          <a:prstGeom prst="rect">
            <a:avLst/>
          </a:prstGeom>
        </p:spPr>
      </p:pic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89C307AC-C267-44A5-B5BB-EAD516DAD247}"/>
              </a:ext>
            </a:extLst>
          </p:cNvPr>
          <p:cNvSpPr/>
          <p:nvPr/>
        </p:nvSpPr>
        <p:spPr>
          <a:xfrm>
            <a:off x="1664804" y="1524000"/>
            <a:ext cx="1661492" cy="2716696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015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uiExpan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A46935-AD84-4AE5-8D74-4EB3BA66D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aseline="30000" dirty="0"/>
              <a:t>4</a:t>
            </a:r>
            <a:r>
              <a:rPr kumimoji="1" lang="en-US" altLang="ja-JP" dirty="0"/>
              <a:t>He abundance</a:t>
            </a:r>
            <a:endParaRPr kumimoji="1"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7500D560-7884-4992-BBFD-101335FBBE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30991"/>
            <a:ext cx="7454855" cy="4498077"/>
          </a:xfrm>
          <a:prstGeom prst="rect">
            <a:avLst/>
          </a:prstGeom>
        </p:spPr>
      </p:pic>
      <p:sp>
        <p:nvSpPr>
          <p:cNvPr id="5" name="矢印: 上下 4">
            <a:extLst>
              <a:ext uri="{FF2B5EF4-FFF2-40B4-BE49-F238E27FC236}">
                <a16:creationId xmlns:a16="http://schemas.microsoft.com/office/drawing/2014/main" id="{CC14BA83-54B3-40EC-929A-C1FACB825685}"/>
              </a:ext>
            </a:extLst>
          </p:cNvPr>
          <p:cNvSpPr/>
          <p:nvPr/>
        </p:nvSpPr>
        <p:spPr>
          <a:xfrm>
            <a:off x="7659756" y="2570922"/>
            <a:ext cx="371061" cy="2809462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0DD7DFD-E8BF-4F9D-97FF-BF4ECA5941A4}"/>
              </a:ext>
            </a:extLst>
          </p:cNvPr>
          <p:cNvSpPr txBox="1"/>
          <p:nvPr/>
        </p:nvSpPr>
        <p:spPr>
          <a:xfrm rot="5400000">
            <a:off x="6887696" y="3891393"/>
            <a:ext cx="2809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Observation</a:t>
            </a:r>
            <a:r>
              <a:rPr kumimoji="1" lang="ja-JP" altLang="en-US" sz="2800" dirty="0"/>
              <a:t> </a:t>
            </a:r>
            <a:r>
              <a:rPr kumimoji="1" lang="en-US" altLang="ja-JP" sz="2800" dirty="0"/>
              <a:t>(2σ)</a:t>
            </a:r>
            <a:endParaRPr kumimoji="1" lang="ja-JP" altLang="en-US" sz="28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64A97EB-6167-4C75-952B-1E47F43D2659}"/>
              </a:ext>
            </a:extLst>
          </p:cNvPr>
          <p:cNvSpPr txBox="1"/>
          <p:nvPr/>
        </p:nvSpPr>
        <p:spPr>
          <a:xfrm>
            <a:off x="1056447" y="5855388"/>
            <a:ext cx="7031106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Constraints from the </a:t>
            </a:r>
            <a:r>
              <a:rPr kumimoji="1" lang="en-US" altLang="ja-JP" sz="2800" baseline="30000" dirty="0"/>
              <a:t>4</a:t>
            </a:r>
            <a:r>
              <a:rPr kumimoji="1" lang="en-US" altLang="ja-JP" sz="2800" dirty="0"/>
              <a:t>He abundance are weak.</a:t>
            </a:r>
            <a:endParaRPr kumimoji="1" lang="ja-JP" altLang="en-US" sz="2800" dirty="0"/>
          </a:p>
        </p:txBody>
      </p:sp>
      <p:sp>
        <p:nvSpPr>
          <p:cNvPr id="8" name="字幕 2">
            <a:extLst>
              <a:ext uri="{FF2B5EF4-FFF2-40B4-BE49-F238E27FC236}">
                <a16:creationId xmlns:a16="http://schemas.microsoft.com/office/drawing/2014/main" id="{24C42693-4ACC-449B-8A44-D4C1A235D3E1}"/>
              </a:ext>
            </a:extLst>
          </p:cNvPr>
          <p:cNvSpPr txBox="1">
            <a:spLocks/>
          </p:cNvSpPr>
          <p:nvPr/>
        </p:nvSpPr>
        <p:spPr>
          <a:xfrm>
            <a:off x="3463731" y="821897"/>
            <a:ext cx="6858000" cy="61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600" dirty="0"/>
              <a:t>Mori &amp; Kusakabe,</a:t>
            </a:r>
            <a:r>
              <a:rPr lang="ja-JP" altLang="en-US" sz="1600" dirty="0"/>
              <a:t> </a:t>
            </a:r>
            <a:r>
              <a:rPr lang="en-US" altLang="ja-JP" sz="1600" dirty="0"/>
              <a:t>PRD</a:t>
            </a:r>
            <a:r>
              <a:rPr lang="ja-JP" altLang="en-US" sz="1600" dirty="0"/>
              <a:t> </a:t>
            </a:r>
            <a:r>
              <a:rPr lang="en-US" altLang="ja-JP" sz="1600" dirty="0"/>
              <a:t>99</a:t>
            </a:r>
            <a:r>
              <a:rPr lang="ja-JP" altLang="en-US" sz="1600" dirty="0"/>
              <a:t> </a:t>
            </a:r>
            <a:r>
              <a:rPr lang="en-US" altLang="ja-JP" sz="1600" dirty="0"/>
              <a:t>(2019)</a:t>
            </a:r>
            <a:r>
              <a:rPr lang="ja-JP" altLang="en-US" sz="1600" dirty="0"/>
              <a:t> </a:t>
            </a:r>
            <a:r>
              <a:rPr lang="en-US" altLang="ja-JP" sz="1600" dirty="0"/>
              <a:t>083013.</a:t>
            </a:r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533845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ACAAB9A3-232A-4C94-9DB3-2E9F5356BA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2049" y="1469532"/>
            <a:ext cx="3740727" cy="208798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00A3D2C9-216C-47F1-BAA2-E95FBBE1E7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45" y="1398445"/>
            <a:ext cx="5322327" cy="3669325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89428631-728A-4847-8263-187614D97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Deviation in the D abundance?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018AC79-304F-483B-9072-596D4EEFA42A}"/>
              </a:ext>
            </a:extLst>
          </p:cNvPr>
          <p:cNvSpPr txBox="1"/>
          <p:nvPr/>
        </p:nvSpPr>
        <p:spPr>
          <a:xfrm>
            <a:off x="3626178" y="1640634"/>
            <a:ext cx="39470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Thick: w/ Li</a:t>
            </a:r>
          </a:p>
          <a:p>
            <a:r>
              <a:rPr kumimoji="1" lang="en-US" altLang="ja-JP" sz="2000" dirty="0"/>
              <a:t>Thin: w/o Li</a:t>
            </a:r>
            <a:endParaRPr kumimoji="1" lang="ja-JP" altLang="en-US" sz="20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8056C1D-8065-41E1-A9F3-7FA8DFFD31E0}"/>
              </a:ext>
            </a:extLst>
          </p:cNvPr>
          <p:cNvSpPr txBox="1"/>
          <p:nvPr/>
        </p:nvSpPr>
        <p:spPr>
          <a:xfrm>
            <a:off x="1384852" y="5459555"/>
            <a:ext cx="637429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l-GR" altLang="ja-JP" sz="2400" dirty="0"/>
              <a:t>Δ</a:t>
            </a:r>
            <a:r>
              <a:rPr kumimoji="1" lang="en-US" altLang="ja-JP" sz="2400" dirty="0"/>
              <a:t>m</a:t>
            </a:r>
            <a:r>
              <a:rPr kumimoji="1" lang="en-US" altLang="ja-JP" sz="2400" baseline="-25000" dirty="0"/>
              <a:t>q</a:t>
            </a:r>
            <a:r>
              <a:rPr kumimoji="1" lang="en-US" altLang="ja-JP" sz="2400" dirty="0"/>
              <a:t>/m</a:t>
            </a:r>
            <a:r>
              <a:rPr kumimoji="1" lang="en-US" altLang="ja-JP" sz="2400" baseline="-25000" dirty="0"/>
              <a:t>q </a:t>
            </a:r>
            <a:r>
              <a:rPr kumimoji="1" lang="en-US" altLang="ja-JP" sz="2400" dirty="0"/>
              <a:t>&gt; 0 is preferred.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2400" dirty="0"/>
              <a:t>Theoretical uncertainties are not included.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4707906-F34D-4654-8FC6-E1D06CDF1721}"/>
              </a:ext>
            </a:extLst>
          </p:cNvPr>
          <p:cNvSpPr txBox="1"/>
          <p:nvPr/>
        </p:nvSpPr>
        <p:spPr>
          <a:xfrm>
            <a:off x="6674178" y="1018042"/>
            <a:ext cx="3947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D abundance</a:t>
            </a:r>
          </a:p>
        </p:txBody>
      </p:sp>
      <p:sp>
        <p:nvSpPr>
          <p:cNvPr id="11" name="吹き出し: 上矢印 10">
            <a:extLst>
              <a:ext uri="{FF2B5EF4-FFF2-40B4-BE49-F238E27FC236}">
                <a16:creationId xmlns:a16="http://schemas.microsoft.com/office/drawing/2014/main" id="{B7708B28-B324-45E0-8B85-769A5253CCDA}"/>
              </a:ext>
            </a:extLst>
          </p:cNvPr>
          <p:cNvSpPr/>
          <p:nvPr/>
        </p:nvSpPr>
        <p:spPr>
          <a:xfrm>
            <a:off x="5807981" y="3691752"/>
            <a:ext cx="2930795" cy="1376017"/>
          </a:xfrm>
          <a:prstGeom prst="up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</a:rPr>
              <a:t>Discrepancy between SBBN and the observation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2" name="字幕 2">
            <a:extLst>
              <a:ext uri="{FF2B5EF4-FFF2-40B4-BE49-F238E27FC236}">
                <a16:creationId xmlns:a16="http://schemas.microsoft.com/office/drawing/2014/main" id="{6439CBE6-6EAC-492A-9D70-CC8063B84F35}"/>
              </a:ext>
            </a:extLst>
          </p:cNvPr>
          <p:cNvSpPr txBox="1">
            <a:spLocks/>
          </p:cNvSpPr>
          <p:nvPr/>
        </p:nvSpPr>
        <p:spPr>
          <a:xfrm>
            <a:off x="279029" y="1187959"/>
            <a:ext cx="6858000" cy="61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600" dirty="0"/>
              <a:t>Mori &amp; Kusakabe,</a:t>
            </a:r>
            <a:r>
              <a:rPr lang="ja-JP" altLang="en-US" sz="1600" dirty="0"/>
              <a:t> </a:t>
            </a:r>
            <a:r>
              <a:rPr lang="en-US" altLang="ja-JP" sz="1600" dirty="0"/>
              <a:t>PRD</a:t>
            </a:r>
            <a:r>
              <a:rPr lang="ja-JP" altLang="en-US" sz="1600" dirty="0"/>
              <a:t> </a:t>
            </a:r>
            <a:r>
              <a:rPr lang="en-US" altLang="ja-JP" sz="1600" dirty="0"/>
              <a:t>99</a:t>
            </a:r>
            <a:r>
              <a:rPr lang="ja-JP" altLang="en-US" sz="1600" dirty="0"/>
              <a:t> </a:t>
            </a:r>
            <a:r>
              <a:rPr lang="en-US" altLang="ja-JP" sz="1600" dirty="0"/>
              <a:t>(2019)</a:t>
            </a:r>
            <a:r>
              <a:rPr lang="ja-JP" altLang="en-US" sz="1600" dirty="0"/>
              <a:t> </a:t>
            </a:r>
            <a:r>
              <a:rPr lang="en-US" altLang="ja-JP" sz="1600" dirty="0"/>
              <a:t>083013.</a:t>
            </a:r>
            <a:endParaRPr lang="ja-JP" altLang="en-US" sz="16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FD8FEF5-08AF-432F-BB75-C702E4502D1D}"/>
              </a:ext>
            </a:extLst>
          </p:cNvPr>
          <p:cNvSpPr txBox="1"/>
          <p:nvPr/>
        </p:nvSpPr>
        <p:spPr>
          <a:xfrm rot="16200000">
            <a:off x="-214695" y="2850851"/>
            <a:ext cx="138756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Likelihood </a:t>
            </a:r>
            <a:endParaRPr kumimoji="1" lang="ja-JP" altLang="en-US" sz="20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7641754-7AA2-4BEC-ACB8-60AF8A74BAE4}"/>
              </a:ext>
            </a:extLst>
          </p:cNvPr>
          <p:cNvSpPr txBox="1"/>
          <p:nvPr/>
        </p:nvSpPr>
        <p:spPr>
          <a:xfrm>
            <a:off x="6075821" y="2017840"/>
            <a:ext cx="2122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Observation</a:t>
            </a:r>
            <a:r>
              <a:rPr kumimoji="1" lang="ja-JP" altLang="en-US" sz="1200" dirty="0"/>
              <a:t> </a:t>
            </a:r>
            <a:r>
              <a:rPr kumimoji="1" lang="en-US" altLang="ja-JP" sz="1200" dirty="0"/>
              <a:t>(2σ)</a:t>
            </a:r>
            <a:endParaRPr kumimoji="1" lang="ja-JP" altLang="en-US" sz="1200" dirty="0"/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CB914660-2B3A-45BE-9737-A995B8DB1C12}"/>
              </a:ext>
            </a:extLst>
          </p:cNvPr>
          <p:cNvCxnSpPr>
            <a:cxnSpLocks/>
          </p:cNvCxnSpPr>
          <p:nvPr/>
        </p:nvCxnSpPr>
        <p:spPr>
          <a:xfrm>
            <a:off x="7602876" y="1563727"/>
            <a:ext cx="0" cy="161509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B757EA1-54E0-49FD-9829-12DEB73769FB}"/>
              </a:ext>
            </a:extLst>
          </p:cNvPr>
          <p:cNvSpPr txBox="1"/>
          <p:nvPr/>
        </p:nvSpPr>
        <p:spPr>
          <a:xfrm rot="5400000">
            <a:off x="6627462" y="2515129"/>
            <a:ext cx="21224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/>
              <a:t>SBBN</a:t>
            </a:r>
            <a:endParaRPr kumimoji="1" lang="ja-JP" altLang="en-US" sz="900" dirty="0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78FE15DE-70A3-41FF-940B-0C852D5FE298}"/>
              </a:ext>
            </a:extLst>
          </p:cNvPr>
          <p:cNvSpPr/>
          <p:nvPr/>
        </p:nvSpPr>
        <p:spPr>
          <a:xfrm>
            <a:off x="7564393" y="2450524"/>
            <a:ext cx="76966" cy="6909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54538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03F7ED-AA45-49F2-AFD9-AD8011891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AF896C0-9F5B-4B2B-B475-8DB913942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43818"/>
            <a:ext cx="7886700" cy="551418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kumimoji="1" lang="en-US" altLang="ja-JP" dirty="0"/>
              <a:t>We investigated BBN with time-dependent quark mass.</a:t>
            </a:r>
          </a:p>
          <a:p>
            <a:pPr>
              <a:lnSpc>
                <a:spcPct val="100000"/>
              </a:lnSpc>
            </a:pPr>
            <a:r>
              <a:rPr lang="en-US" altLang="ja-JP" dirty="0"/>
              <a:t>The quark mass variation during the BBN epoch should be less than 1%.</a:t>
            </a:r>
            <a:endParaRPr kumimoji="1" lang="en-US" altLang="ja-JP" dirty="0"/>
          </a:p>
          <a:p>
            <a:pPr>
              <a:lnSpc>
                <a:spcPct val="100000"/>
              </a:lnSpc>
            </a:pPr>
            <a:r>
              <a:rPr lang="en-US" altLang="ja-JP" baseline="30000" dirty="0"/>
              <a:t>7</a:t>
            </a:r>
            <a:r>
              <a:rPr lang="en-US" altLang="ja-JP" dirty="0"/>
              <a:t>Li production </a:t>
            </a:r>
            <a:r>
              <a:rPr lang="en-US" altLang="ja-JP" dirty="0">
                <a:solidFill>
                  <a:srgbClr val="FF0000"/>
                </a:solidFill>
              </a:rPr>
              <a:t>increases</a:t>
            </a:r>
            <a:r>
              <a:rPr lang="en-US" altLang="ja-JP" dirty="0"/>
              <a:t> if the quark mass is </a:t>
            </a:r>
            <a:r>
              <a:rPr lang="en-US" altLang="ja-JP" dirty="0">
                <a:solidFill>
                  <a:schemeClr val="accent1"/>
                </a:solidFill>
              </a:rPr>
              <a:t>smaller</a:t>
            </a:r>
            <a:r>
              <a:rPr lang="en-US" altLang="ja-JP" dirty="0"/>
              <a:t>. But the effect of </a:t>
            </a:r>
            <a:r>
              <a:rPr lang="en-US" altLang="ja-JP" baseline="30000" dirty="0"/>
              <a:t>7</a:t>
            </a:r>
            <a:r>
              <a:rPr lang="en-US" altLang="ja-JP" dirty="0"/>
              <a:t>Be(</a:t>
            </a:r>
            <a:r>
              <a:rPr lang="en-US" altLang="ja-JP" dirty="0" err="1"/>
              <a:t>n,p</a:t>
            </a:r>
            <a:r>
              <a:rPr lang="en-US" altLang="ja-JP" dirty="0"/>
              <a:t>)</a:t>
            </a:r>
            <a:r>
              <a:rPr lang="en-US" altLang="ja-JP" baseline="30000" dirty="0"/>
              <a:t>7</a:t>
            </a:r>
            <a:r>
              <a:rPr lang="en-US" altLang="ja-JP" dirty="0"/>
              <a:t>Li can lead to smaller </a:t>
            </a:r>
            <a:r>
              <a:rPr lang="en-US" altLang="ja-JP" baseline="30000" dirty="0"/>
              <a:t>7</a:t>
            </a:r>
            <a:r>
              <a:rPr lang="en-US" altLang="ja-JP" dirty="0"/>
              <a:t>Li production than that of previous works.</a:t>
            </a:r>
          </a:p>
          <a:p>
            <a:pPr>
              <a:lnSpc>
                <a:spcPct val="100000"/>
              </a:lnSpc>
            </a:pPr>
            <a:r>
              <a:rPr lang="en-US" altLang="ja-JP" baseline="30000" dirty="0"/>
              <a:t>7</a:t>
            </a:r>
            <a:r>
              <a:rPr lang="en-US" altLang="ja-JP" dirty="0"/>
              <a:t>Li production </a:t>
            </a:r>
            <a:r>
              <a:rPr lang="en-US" altLang="ja-JP" dirty="0">
                <a:solidFill>
                  <a:schemeClr val="accent1"/>
                </a:solidFill>
              </a:rPr>
              <a:t>decreases </a:t>
            </a:r>
            <a:r>
              <a:rPr lang="en-US" altLang="ja-JP" dirty="0"/>
              <a:t>and the Li problem can be mitigated if the quark mass is </a:t>
            </a:r>
            <a:r>
              <a:rPr lang="en-US" altLang="ja-JP" dirty="0">
                <a:solidFill>
                  <a:srgbClr val="FF0000"/>
                </a:solidFill>
              </a:rPr>
              <a:t>larger</a:t>
            </a:r>
            <a:r>
              <a:rPr lang="en-US" altLang="ja-JP" dirty="0"/>
              <a:t>.</a:t>
            </a:r>
          </a:p>
          <a:p>
            <a:pPr>
              <a:lnSpc>
                <a:spcPct val="100000"/>
              </a:lnSpc>
            </a:pPr>
            <a:r>
              <a:rPr lang="en-US" altLang="ja-JP" dirty="0"/>
              <a:t>Theoretical works on the quark mass dependence of resonances are desirable.</a:t>
            </a:r>
          </a:p>
        </p:txBody>
      </p:sp>
    </p:spTree>
    <p:extLst>
      <p:ext uri="{BB962C8B-B14F-4D97-AF65-F5344CB8AC3E}">
        <p14:creationId xmlns:p14="http://schemas.microsoft.com/office/powerpoint/2010/main" val="8476758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BFF6C4-4BAF-4175-B579-4E26F61A4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464" y="-90539"/>
            <a:ext cx="8343072" cy="1325563"/>
          </a:xfrm>
        </p:spPr>
        <p:txBody>
          <a:bodyPr/>
          <a:lstStyle/>
          <a:p>
            <a:r>
              <a:rPr lang="en-US" altLang="ja-JP" dirty="0"/>
              <a:t>Quark-mass dependence of</a:t>
            </a:r>
            <a:r>
              <a:rPr lang="ja-JP" altLang="en-US" dirty="0"/>
              <a:t> </a:t>
            </a:r>
            <a:r>
              <a:rPr lang="en-US" altLang="ja-JP" dirty="0"/>
              <a:t>D</a:t>
            </a:r>
            <a:r>
              <a:rPr lang="ja-JP" altLang="en-US" dirty="0"/>
              <a:t> </a:t>
            </a:r>
            <a:r>
              <a:rPr lang="en-US" altLang="ja-JP" dirty="0"/>
              <a:t>&amp;</a:t>
            </a:r>
            <a:r>
              <a:rPr lang="ja-JP" altLang="en-US" dirty="0"/>
              <a:t> </a:t>
            </a:r>
            <a:r>
              <a:rPr lang="en-US" altLang="ja-JP" baseline="30000" dirty="0"/>
              <a:t>4</a:t>
            </a:r>
            <a:r>
              <a:rPr lang="en-US" altLang="ja-JP" dirty="0"/>
              <a:t>He</a:t>
            </a:r>
            <a:endParaRPr kumimoji="1"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74048A8C-5328-4FE4-BEAC-BA787A864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18" y="1030198"/>
            <a:ext cx="4765426" cy="2973917"/>
          </a:xfrm>
          <a:prstGeom prst="rect">
            <a:avLst/>
          </a:prstGeom>
        </p:spPr>
      </p:pic>
      <p:sp>
        <p:nvSpPr>
          <p:cNvPr id="7" name="矢印: 右 6">
            <a:extLst>
              <a:ext uri="{FF2B5EF4-FFF2-40B4-BE49-F238E27FC236}">
                <a16:creationId xmlns:a16="http://schemas.microsoft.com/office/drawing/2014/main" id="{25807794-F41F-4C7E-9489-66B2E24AAEB0}"/>
              </a:ext>
            </a:extLst>
          </p:cNvPr>
          <p:cNvSpPr/>
          <p:nvPr/>
        </p:nvSpPr>
        <p:spPr>
          <a:xfrm rot="19159556">
            <a:off x="1862381" y="2214917"/>
            <a:ext cx="1237349" cy="28168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6AAA8B75-DDED-4974-BC48-F2DADA131D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964404"/>
            <a:ext cx="4765426" cy="2875341"/>
          </a:xfrm>
          <a:prstGeom prst="rect">
            <a:avLst/>
          </a:prstGeom>
        </p:spPr>
      </p:pic>
      <p:sp>
        <p:nvSpPr>
          <p:cNvPr id="9" name="矢印: 右 8">
            <a:extLst>
              <a:ext uri="{FF2B5EF4-FFF2-40B4-BE49-F238E27FC236}">
                <a16:creationId xmlns:a16="http://schemas.microsoft.com/office/drawing/2014/main" id="{3466A0CE-8107-4746-8FA8-06DDC5FF85A7}"/>
              </a:ext>
            </a:extLst>
          </p:cNvPr>
          <p:cNvSpPr/>
          <p:nvPr/>
        </p:nvSpPr>
        <p:spPr>
          <a:xfrm rot="1104702">
            <a:off x="1798257" y="4892716"/>
            <a:ext cx="1237349" cy="28168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A251966-872E-46C3-B80F-1759F6AB6751}"/>
              </a:ext>
            </a:extLst>
          </p:cNvPr>
          <p:cNvSpPr txBox="1"/>
          <p:nvPr/>
        </p:nvSpPr>
        <p:spPr>
          <a:xfrm>
            <a:off x="1920039" y="1381442"/>
            <a:ext cx="715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D</a:t>
            </a:r>
            <a:endParaRPr kumimoji="1" lang="ja-JP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BBCE939-EDA3-4ABD-9F1C-5753CC00E6A1}"/>
              </a:ext>
            </a:extLst>
          </p:cNvPr>
          <p:cNvSpPr txBox="1"/>
          <p:nvPr/>
        </p:nvSpPr>
        <p:spPr>
          <a:xfrm>
            <a:off x="1101866" y="4156105"/>
            <a:ext cx="10555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4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He</a:t>
            </a:r>
            <a:endParaRPr kumimoji="1" lang="ja-JP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C78DD62-7714-436F-AC6B-747490514820}"/>
              </a:ext>
            </a:extLst>
          </p:cNvPr>
          <p:cNvSpPr txBox="1"/>
          <p:nvPr/>
        </p:nvSpPr>
        <p:spPr>
          <a:xfrm>
            <a:off x="4943214" y="1030198"/>
            <a:ext cx="42007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Deuterium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increases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 and </a:t>
            </a:r>
            <a:r>
              <a:rPr kumimoji="1" lang="en-US" altLang="ja-JP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4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He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decreases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 monotonously as a function of m</a:t>
            </a:r>
            <a:r>
              <a:rPr kumimoji="1" lang="en-US" altLang="ja-JP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q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.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EEFDE6D-FF02-442C-A802-5AAA9AE82AD3}"/>
              </a:ext>
            </a:extLst>
          </p:cNvPr>
          <p:cNvSpPr txBox="1"/>
          <p:nvPr/>
        </p:nvSpPr>
        <p:spPr>
          <a:xfrm>
            <a:off x="4943214" y="2688482"/>
            <a:ext cx="3835417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Reason: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Large m</a:t>
            </a:r>
            <a:r>
              <a:rPr kumimoji="1" lang="en-US" altLang="ja-JP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q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→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Small Q-value of </a:t>
            </a:r>
            <a:r>
              <a:rPr kumimoji="1" lang="en-US" altLang="ja-JP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1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H(n, γ)</a:t>
            </a:r>
            <a:r>
              <a:rPr kumimoji="1" lang="en-US" altLang="ja-JP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H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→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Late freeze-out of 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→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D is less destructed and </a:t>
            </a:r>
            <a:r>
              <a:rPr kumimoji="1" lang="en-US" altLang="ja-JP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4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He is less produced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26641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>
            <a:extLst>
              <a:ext uri="{FF2B5EF4-FFF2-40B4-BE49-F238E27FC236}">
                <a16:creationId xmlns:a16="http://schemas.microsoft.com/office/drawing/2014/main" id="{32A34B62-5772-4B28-B92C-A38CA812B2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14089"/>
            <a:ext cx="3724835" cy="870805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E5E075B5-34A4-49AD-B317-BD31556E6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/>
          <a:p>
            <a:r>
              <a:rPr lang="en-US" altLang="ja-JP" dirty="0"/>
              <a:t>Quark-mass dependence of</a:t>
            </a:r>
            <a:r>
              <a:rPr lang="ja-JP" altLang="en-US" dirty="0"/>
              <a:t> </a:t>
            </a:r>
            <a:r>
              <a:rPr lang="en-US" altLang="ja-JP" baseline="30000" dirty="0"/>
              <a:t>7</a:t>
            </a:r>
            <a:r>
              <a:rPr lang="en-US" altLang="ja-JP" dirty="0"/>
              <a:t>Li</a:t>
            </a:r>
            <a:endParaRPr kumimoji="1"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67301EC-78FB-4BC6-BA1E-A76328F330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581" y="1079229"/>
            <a:ext cx="5588057" cy="3360705"/>
          </a:xfrm>
          <a:prstGeom prst="rect">
            <a:avLst/>
          </a:prstGeom>
        </p:spPr>
      </p:pic>
      <p:sp>
        <p:nvSpPr>
          <p:cNvPr id="8" name="矢印: 右 7">
            <a:extLst>
              <a:ext uri="{FF2B5EF4-FFF2-40B4-BE49-F238E27FC236}">
                <a16:creationId xmlns:a16="http://schemas.microsoft.com/office/drawing/2014/main" id="{811FDB93-62FE-4725-8071-13B127850AC7}"/>
              </a:ext>
            </a:extLst>
          </p:cNvPr>
          <p:cNvSpPr/>
          <p:nvPr/>
        </p:nvSpPr>
        <p:spPr>
          <a:xfrm rot="2752352">
            <a:off x="2207657" y="2574191"/>
            <a:ext cx="1237349" cy="28168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35297A1-FFB5-499B-8828-1C98206E4671}"/>
              </a:ext>
            </a:extLst>
          </p:cNvPr>
          <p:cNvSpPr txBox="1"/>
          <p:nvPr/>
        </p:nvSpPr>
        <p:spPr>
          <a:xfrm>
            <a:off x="5857537" y="3468846"/>
            <a:ext cx="30818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7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Li basically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decreases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as a function of m</a:t>
            </a:r>
            <a:r>
              <a:rPr kumimoji="1" lang="en-US" altLang="ja-JP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q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.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1350D6B-5A28-4400-A177-EB033F670EB9}"/>
              </a:ext>
            </a:extLst>
          </p:cNvPr>
          <p:cNvSpPr txBox="1"/>
          <p:nvPr/>
        </p:nvSpPr>
        <p:spPr>
          <a:xfrm>
            <a:off x="3815181" y="4511454"/>
            <a:ext cx="5186508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Reason: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Large m</a:t>
            </a:r>
            <a:r>
              <a:rPr kumimoji="1" lang="en-US" altLang="ja-JP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q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→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Small Q-value of </a:t>
            </a:r>
            <a:r>
              <a:rPr kumimoji="1" lang="en-US" altLang="ja-JP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1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H(n, γ)</a:t>
            </a:r>
            <a:r>
              <a:rPr kumimoji="1" lang="en-US" altLang="ja-JP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H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→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Late freeze-out of 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→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More neutrons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→ </a:t>
            </a:r>
            <a:r>
              <a:rPr kumimoji="1" lang="en-US" altLang="ja-JP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7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Be are more destructed via </a:t>
            </a:r>
            <a:r>
              <a:rPr kumimoji="1" lang="en-US" altLang="ja-JP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7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Be(n, p). 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5444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9A09458-9463-4A3E-946E-2D998CB84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3BEC842E-1D61-4930-BD30-A680D1BBBDF0}"/>
              </a:ext>
            </a:extLst>
          </p:cNvPr>
          <p:cNvSpPr txBox="1">
            <a:spLocks/>
          </p:cNvSpPr>
          <p:nvPr/>
        </p:nvSpPr>
        <p:spPr>
          <a:xfrm>
            <a:off x="628648" y="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/>
              <a:t>Parameters in the standard model</a:t>
            </a:r>
            <a:endParaRPr lang="ja-JP" altLang="en-US" dirty="0"/>
          </a:p>
        </p:txBody>
      </p:sp>
      <p:pic>
        <p:nvPicPr>
          <p:cNvPr id="5" name="図 4" descr="スクリーンショット が含まれている画像&#10;&#10;非常に高い精度で生成された説明">
            <a:extLst>
              <a:ext uri="{FF2B5EF4-FFF2-40B4-BE49-F238E27FC236}">
                <a16:creationId xmlns:a16="http://schemas.microsoft.com/office/drawing/2014/main" id="{652BFD44-2D0F-4E0D-A43A-AE0A2C168B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465" y="1043944"/>
            <a:ext cx="8367069" cy="5486602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934D624-471F-422E-B659-80EE852DE58F}"/>
              </a:ext>
            </a:extLst>
          </p:cNvPr>
          <p:cNvSpPr txBox="1"/>
          <p:nvPr/>
        </p:nvSpPr>
        <p:spPr>
          <a:xfrm>
            <a:off x="1643830" y="3429000"/>
            <a:ext cx="5856336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rgbClr val="FF0000"/>
                </a:solidFill>
              </a:rPr>
              <a:t>Q. Are the “constants” really constant?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3602659-0B95-47ED-9171-C3F3BCEA8DE6}"/>
              </a:ext>
            </a:extLst>
          </p:cNvPr>
          <p:cNvSpPr txBox="1"/>
          <p:nvPr/>
        </p:nvSpPr>
        <p:spPr>
          <a:xfrm>
            <a:off x="4658497" y="6442833"/>
            <a:ext cx="4640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/>
              <a:t>Uzan</a:t>
            </a:r>
            <a:r>
              <a:rPr kumimoji="1" lang="en-US" altLang="ja-JP" dirty="0"/>
              <a:t>, </a:t>
            </a:r>
            <a:r>
              <a:rPr lang="en-US" altLang="ja-JP" dirty="0"/>
              <a:t>Living Rev. Relativity 14 (2011) 2.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779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思考の吹き出し: 雲形 9">
            <a:extLst>
              <a:ext uri="{FF2B5EF4-FFF2-40B4-BE49-F238E27FC236}">
                <a16:creationId xmlns:a16="http://schemas.microsoft.com/office/drawing/2014/main" id="{B8ED4A73-8B97-46AB-A5DB-5ACF41AC8BFC}"/>
              </a:ext>
            </a:extLst>
          </p:cNvPr>
          <p:cNvSpPr/>
          <p:nvPr/>
        </p:nvSpPr>
        <p:spPr>
          <a:xfrm>
            <a:off x="3466556" y="3043547"/>
            <a:ext cx="2525086" cy="1504138"/>
          </a:xfrm>
          <a:prstGeom prst="cloudCallout">
            <a:avLst>
              <a:gd name="adj1" fmla="val 75512"/>
              <a:gd name="adj2" fmla="val 11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231A5C1-99B3-4572-84B0-E3376F810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Large number hypothesis</a:t>
            </a:r>
            <a:endParaRPr kumimoji="1" lang="ja-JP" altLang="en-US" dirty="0"/>
          </a:p>
        </p:txBody>
      </p:sp>
      <p:pic>
        <p:nvPicPr>
          <p:cNvPr id="1026" name="Picture 2" descr="Dirac 4.jpg">
            <a:extLst>
              <a:ext uri="{FF2B5EF4-FFF2-40B4-BE49-F238E27FC236}">
                <a16:creationId xmlns:a16="http://schemas.microsoft.com/office/drawing/2014/main" id="{FDA7D560-EF5A-4120-A53D-0268251C1D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9865" y="2444559"/>
            <a:ext cx="2143125" cy="316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2833996-55AF-4594-95D3-915B79C378ED}"/>
              </a:ext>
            </a:extLst>
          </p:cNvPr>
          <p:cNvSpPr txBox="1"/>
          <p:nvPr/>
        </p:nvSpPr>
        <p:spPr>
          <a:xfrm>
            <a:off x="6992224" y="5590981"/>
            <a:ext cx="2088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P. A. M. Dirac</a:t>
            </a:r>
          </a:p>
          <a:p>
            <a:r>
              <a:rPr kumimoji="1" lang="en-US" altLang="ja-JP" dirty="0"/>
              <a:t>(1902-1984)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B1B0D244-DE36-4818-AC94-0174AD04D779}"/>
                  </a:ext>
                </a:extLst>
              </p:cNvPr>
              <p:cNvSpPr txBox="1"/>
              <p:nvPr/>
            </p:nvSpPr>
            <p:spPr>
              <a:xfrm>
                <a:off x="379733" y="1463879"/>
                <a:ext cx="2812950" cy="13111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sSup>
                            <m:sSup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~6×</m:t>
                      </m:r>
                      <m:sSup>
                        <m:sSup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39</m:t>
                          </m:r>
                        </m:sup>
                      </m:sSup>
                    </m:oMath>
                  </m:oMathPara>
                </a14:m>
                <a:endParaRPr kumimoji="1" lang="en-US" altLang="ja-JP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kumimoji="1" lang="en-US" altLang="ja-JP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1" lang="en-US" altLang="ja-JP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sSub>
                            <m:sSub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sSub>
                            <m:sSubPr>
                              <m:ctrlPr>
                                <a:rPr kumimoji="1"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0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den>
                      </m:f>
                      <m:r>
                        <a:rPr kumimoji="1" lang="en-US" altLang="ja-JP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kumimoji="1" lang="en-US" altLang="ja-JP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kumimoji="1" lang="en-US" altLang="ja-JP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kumimoji="1" lang="en-US" altLang="ja-JP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39</m:t>
                          </m:r>
                        </m:sup>
                      </m:sSup>
                    </m:oMath>
                  </m:oMathPara>
                </a14:m>
                <a:endParaRPr kumimoji="1" lang="ja-JP" altLang="en-US" sz="20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B1B0D244-DE36-4818-AC94-0174AD04D7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733" y="1463879"/>
                <a:ext cx="2812950" cy="131119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C986725F-5BD1-4449-84FA-A8C9CF3AECF7}"/>
                  </a:ext>
                </a:extLst>
              </p:cNvPr>
              <p:cNvSpPr txBox="1"/>
              <p:nvPr/>
            </p:nvSpPr>
            <p:spPr>
              <a:xfrm>
                <a:off x="4050229" y="3471711"/>
                <a:ext cx="14513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kumimoji="1" lang="en-US" altLang="ja-JP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sSub>
                        <m:sSubPr>
                          <m:ctrlPr>
                            <a:rPr kumimoji="1" lang="en-US" altLang="ja-JP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C986725F-5BD1-4449-84FA-A8C9CF3AEC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0229" y="3471711"/>
                <a:ext cx="1451359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EF300B5-A08A-48DC-88C4-04DA6191252C}"/>
              </a:ext>
            </a:extLst>
          </p:cNvPr>
          <p:cNvSpPr txBox="1"/>
          <p:nvPr/>
        </p:nvSpPr>
        <p:spPr>
          <a:xfrm>
            <a:off x="3404307" y="1463879"/>
            <a:ext cx="3275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Cosmic age </a:t>
            </a:r>
            <a:r>
              <a:rPr kumimoji="1" lang="en-US" altLang="ja-JP" dirty="0" err="1"/>
              <a:t>v.s</a:t>
            </a:r>
            <a:r>
              <a:rPr kumimoji="1" lang="en-US" altLang="ja-JP" dirty="0"/>
              <a:t>. </a:t>
            </a:r>
          </a:p>
          <a:p>
            <a:r>
              <a:rPr kumimoji="1" lang="en-US" altLang="ja-JP" dirty="0"/>
              <a:t>classical electron radius / c</a:t>
            </a:r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A730CD9-DD29-4935-9DBF-7D2757D12653}"/>
              </a:ext>
            </a:extLst>
          </p:cNvPr>
          <p:cNvSpPr txBox="1"/>
          <p:nvPr/>
        </p:nvSpPr>
        <p:spPr>
          <a:xfrm>
            <a:off x="3404308" y="2191323"/>
            <a:ext cx="2587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Coulomb force </a:t>
            </a:r>
            <a:r>
              <a:rPr kumimoji="1" lang="en-US" altLang="ja-JP" dirty="0" err="1"/>
              <a:t>v.s</a:t>
            </a:r>
            <a:r>
              <a:rPr kumimoji="1" lang="en-US" altLang="ja-JP" dirty="0"/>
              <a:t>. </a:t>
            </a:r>
          </a:p>
          <a:p>
            <a:r>
              <a:rPr kumimoji="1" lang="en-US" altLang="ja-JP" dirty="0"/>
              <a:t>Gravitational force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FBC58065-C972-4FA7-93AB-59F07D40D2C0}"/>
                  </a:ext>
                </a:extLst>
              </p:cNvPr>
              <p:cNvSpPr txBox="1"/>
              <p:nvPr/>
            </p:nvSpPr>
            <p:spPr>
              <a:xfrm>
                <a:off x="379733" y="5068772"/>
                <a:ext cx="4755661" cy="8617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ja-JP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sSub>
                      <m:sSubPr>
                        <m:ctrlPr>
                          <a:rPr kumimoji="1" lang="en-US" altLang="ja-JP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kumimoji="1" lang="en-US" altLang="ja-JP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1" lang="en-US" altLang="ja-JP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implies</m:t>
                    </m:r>
                    <m:r>
                      <a:rPr kumimoji="1" lang="en-US" altLang="ja-JP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kumimoji="1" lang="en-US" altLang="ja-JP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  <m:r>
                      <a:rPr kumimoji="1" lang="en-US" altLang="ja-JP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∝1/</m:t>
                    </m:r>
                    <m:r>
                      <a:rPr kumimoji="1" lang="en-US" altLang="ja-JP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kumimoji="1" lang="ja-JP" altLang="en-US" sz="2800" dirty="0">
                    <a:solidFill>
                      <a:srgbClr val="FF0000"/>
                    </a:solidFill>
                  </a:rPr>
                  <a:t> </a:t>
                </a:r>
                <a:endParaRPr kumimoji="1" lang="en-US" altLang="ja-JP" sz="2800" dirty="0">
                  <a:solidFill>
                    <a:srgbClr val="FF0000"/>
                  </a:solidFill>
                </a:endParaRPr>
              </a:p>
              <a:p>
                <a:r>
                  <a:rPr kumimoji="1" lang="en-US" altLang="ja-JP" sz="2800" dirty="0"/>
                  <a:t>(if other constants are constant).</a:t>
                </a:r>
                <a:endParaRPr kumimoji="1" lang="ja-JP" altLang="en-US" sz="2800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FBC58065-C972-4FA7-93AB-59F07D40D2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733" y="5068772"/>
                <a:ext cx="4755661" cy="861774"/>
              </a:xfrm>
              <a:prstGeom prst="rect">
                <a:avLst/>
              </a:prstGeom>
              <a:blipFill>
                <a:blip r:embed="rId5"/>
                <a:stretch>
                  <a:fillRect l="-4487" r="-3462" b="-2464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A867607-20B0-49E9-A13E-62FC2CD122C9}"/>
              </a:ext>
            </a:extLst>
          </p:cNvPr>
          <p:cNvSpPr txBox="1"/>
          <p:nvPr/>
        </p:nvSpPr>
        <p:spPr>
          <a:xfrm>
            <a:off x="5855515" y="873845"/>
            <a:ext cx="3674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Dirac, Nature 137 (1937) 323.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9687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テキスト, 地図 が含まれている画像&#10;&#10;自動的に生成された説明">
            <a:extLst>
              <a:ext uri="{FF2B5EF4-FFF2-40B4-BE49-F238E27FC236}">
                <a16:creationId xmlns:a16="http://schemas.microsoft.com/office/drawing/2014/main" id="{3661865D-87AC-46E3-BB01-6ACEDD65D7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52"/>
          <a:stretch/>
        </p:blipFill>
        <p:spPr>
          <a:xfrm>
            <a:off x="1701804" y="813960"/>
            <a:ext cx="5761298" cy="5215989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6EC07C75-7A9A-4524-9745-B1460FDD7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9144000" cy="1004086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3600" dirty="0"/>
              <a:t>Cosmic probes into time-dependent constants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4F6468-B7F9-4EE1-AF5D-1AD4F80DE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356" y="6044040"/>
            <a:ext cx="7845286" cy="504158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/>
              <a:t>BBN as a probe into physics in the earliest Universe!</a:t>
            </a:r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EAF949E-4999-47B3-986F-BCAEC344E721}"/>
              </a:ext>
            </a:extLst>
          </p:cNvPr>
          <p:cNvSpPr/>
          <p:nvPr/>
        </p:nvSpPr>
        <p:spPr>
          <a:xfrm>
            <a:off x="6778383" y="4718456"/>
            <a:ext cx="331305" cy="21203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6069322-EB2A-4261-8DD8-D7D6E52C77A6}"/>
              </a:ext>
            </a:extLst>
          </p:cNvPr>
          <p:cNvSpPr txBox="1"/>
          <p:nvPr/>
        </p:nvSpPr>
        <p:spPr>
          <a:xfrm>
            <a:off x="5142735" y="813960"/>
            <a:ext cx="4640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/>
              <a:t>Uzan</a:t>
            </a:r>
            <a:r>
              <a:rPr kumimoji="1" lang="en-US" altLang="ja-JP" dirty="0"/>
              <a:t>, </a:t>
            </a:r>
            <a:r>
              <a:rPr lang="en-US" altLang="ja-JP" dirty="0"/>
              <a:t>Living Rev. Relativity 14 (2011) 2.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76589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9ACE22F0-BEBA-407D-AEFB-B80916D094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0231" y="1131113"/>
            <a:ext cx="3757295" cy="5258554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33CB000F-D162-493C-90D4-E3C68A280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/>
          <a:p>
            <a:r>
              <a:rPr kumimoji="1" lang="en-US" altLang="ja-JP" dirty="0"/>
              <a:t>Big Bang Nucleosynthesis (BBN)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330BC1C-D470-4177-A10E-9E9972F56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343818"/>
            <a:ext cx="4799027" cy="5258554"/>
          </a:xfrm>
        </p:spPr>
        <p:txBody>
          <a:bodyPr anchor="t" anchorCtr="0"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en-US" altLang="ja-JP" sz="2400" dirty="0"/>
              <a:t>H and He (&amp; Li) were produced within ~1000 sec after the Big Bang.</a:t>
            </a:r>
          </a:p>
          <a:p>
            <a:pPr>
              <a:lnSpc>
                <a:spcPct val="100000"/>
              </a:lnSpc>
            </a:pPr>
            <a:r>
              <a:rPr kumimoji="1" lang="en-US" altLang="ja-JP" sz="2400" dirty="0"/>
              <a:t>Prediction about primordial abundances of </a:t>
            </a:r>
            <a:r>
              <a:rPr kumimoji="1" lang="en-US" altLang="ja-JP" sz="2400" baseline="30000" dirty="0"/>
              <a:t>4</a:t>
            </a:r>
            <a:r>
              <a:rPr kumimoji="1" lang="en-US" altLang="ja-JP" sz="2400" dirty="0"/>
              <a:t>He, </a:t>
            </a:r>
            <a:r>
              <a:rPr kumimoji="1" lang="en-US" altLang="ja-JP" sz="2400" baseline="30000" dirty="0"/>
              <a:t>2</a:t>
            </a:r>
            <a:r>
              <a:rPr kumimoji="1" lang="en-US" altLang="ja-JP" sz="2400" dirty="0"/>
              <a:t>H, and </a:t>
            </a:r>
            <a:r>
              <a:rPr kumimoji="1" lang="en-US" altLang="ja-JP" sz="2400" baseline="30000" dirty="0"/>
              <a:t>7</a:t>
            </a:r>
            <a:r>
              <a:rPr kumimoji="1" lang="en-US" altLang="ja-JP" sz="2400" dirty="0"/>
              <a:t>Li can be compared with astronomical observation.</a:t>
            </a:r>
          </a:p>
          <a:p>
            <a:pPr marL="0" indent="0">
              <a:lnSpc>
                <a:spcPct val="100000"/>
              </a:lnSpc>
              <a:buNone/>
            </a:pPr>
            <a:r>
              <a:rPr kumimoji="1" lang="ja-JP" altLang="en-US" sz="2400" dirty="0"/>
              <a:t>→ </a:t>
            </a:r>
            <a:r>
              <a:rPr kumimoji="1" lang="en-US" altLang="ja-JP" sz="2400" dirty="0">
                <a:solidFill>
                  <a:srgbClr val="FF0000"/>
                </a:solidFill>
              </a:rPr>
              <a:t>BBN is a probe for non-standard physics in the early universe.</a:t>
            </a:r>
          </a:p>
          <a:p>
            <a:pPr>
              <a:lnSpc>
                <a:spcPct val="100000"/>
              </a:lnSpc>
            </a:pPr>
            <a:r>
              <a:rPr lang="en-US" altLang="ja-JP" sz="2400" dirty="0"/>
              <a:t>Predicted </a:t>
            </a:r>
            <a:r>
              <a:rPr lang="en-US" altLang="ja-JP" sz="2400" baseline="30000" dirty="0"/>
              <a:t>7</a:t>
            </a:r>
            <a:r>
              <a:rPr lang="en-US" altLang="ja-JP" sz="2400" dirty="0"/>
              <a:t>Li abundance is higher than observations</a:t>
            </a:r>
            <a:br>
              <a:rPr lang="en-US" altLang="ja-JP" sz="2400" dirty="0"/>
            </a:br>
            <a:r>
              <a:rPr lang="en-US" altLang="ja-JP" sz="2400" dirty="0"/>
              <a:t> (</a:t>
            </a:r>
            <a:r>
              <a:rPr lang="en-US" altLang="ja-JP" sz="2400" dirty="0">
                <a:solidFill>
                  <a:srgbClr val="FF0000"/>
                </a:solidFill>
              </a:rPr>
              <a:t>primordial Li problem</a:t>
            </a:r>
            <a:r>
              <a:rPr lang="en-US" altLang="ja-JP" sz="2400" dirty="0"/>
              <a:t>).</a:t>
            </a:r>
            <a:endParaRPr kumimoji="1" lang="ja-JP" altLang="en-US" sz="24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C680F4A-D08D-463C-9BD0-36F1433C07FD}"/>
              </a:ext>
            </a:extLst>
          </p:cNvPr>
          <p:cNvSpPr txBox="1"/>
          <p:nvPr/>
        </p:nvSpPr>
        <p:spPr>
          <a:xfrm>
            <a:off x="5612235" y="6300146"/>
            <a:ext cx="44797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err="1"/>
              <a:t>Pitrou</a:t>
            </a:r>
            <a:r>
              <a:rPr kumimoji="1" lang="en-US" altLang="ja-JP" sz="1600" dirty="0"/>
              <a:t> et al.</a:t>
            </a:r>
            <a:r>
              <a:rPr lang="en-US" altLang="ja-JP" sz="1600" dirty="0"/>
              <a:t>,</a:t>
            </a:r>
            <a:r>
              <a:rPr kumimoji="1" lang="en-US" altLang="ja-JP" sz="1600" dirty="0"/>
              <a:t> Phys. Rep. 754 (2018) 1.</a:t>
            </a:r>
            <a:endParaRPr kumimoji="1" lang="ja-JP" altLang="en-US" sz="16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5DDD7E7-4320-4E26-989E-EDA8129D39B2}"/>
              </a:ext>
            </a:extLst>
          </p:cNvPr>
          <p:cNvSpPr txBox="1"/>
          <p:nvPr/>
        </p:nvSpPr>
        <p:spPr>
          <a:xfrm rot="16200000">
            <a:off x="5582321" y="3509570"/>
            <a:ext cx="43814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D/H</a:t>
            </a:r>
            <a:endParaRPr kumimoji="1" lang="ja-JP" altLang="en-US" sz="12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C69DF7B-50F6-4F9E-843B-52578E42BBEB}"/>
              </a:ext>
            </a:extLst>
          </p:cNvPr>
          <p:cNvSpPr txBox="1"/>
          <p:nvPr/>
        </p:nvSpPr>
        <p:spPr>
          <a:xfrm rot="16200000">
            <a:off x="5505117" y="3976460"/>
            <a:ext cx="59254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200" baseline="30000" dirty="0"/>
              <a:t>3</a:t>
            </a:r>
            <a:r>
              <a:rPr kumimoji="1" lang="en-US" altLang="ja-JP" sz="1200" dirty="0"/>
              <a:t>He/H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090932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F2399C69-A55A-48D0-A862-781C89EF92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2393" y="1863935"/>
            <a:ext cx="4515199" cy="3807023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C6FCE348-2ABB-428C-9135-D207D920D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Primordial </a:t>
            </a:r>
            <a:r>
              <a:rPr kumimoji="1" lang="en-US" altLang="ja-JP" baseline="30000" dirty="0"/>
              <a:t>7</a:t>
            </a:r>
            <a:r>
              <a:rPr kumimoji="1" lang="en-US" altLang="ja-JP" dirty="0"/>
              <a:t>Li problem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D5F1AFB-8E16-46F1-AEB2-76E73855B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8" y="1343818"/>
            <a:ext cx="4645101" cy="5124094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2400" dirty="0"/>
              <a:t>Li abundance in metal-poor stars is constant as a function of [Fe/H] (</a:t>
            </a:r>
            <a:r>
              <a:rPr kumimoji="1" lang="en-US" altLang="ja-JP" sz="2400" dirty="0">
                <a:solidFill>
                  <a:srgbClr val="FF0000"/>
                </a:solidFill>
              </a:rPr>
              <a:t>Spite plateau</a:t>
            </a:r>
            <a:r>
              <a:rPr kumimoji="1" lang="en-US" altLang="ja-JP" sz="2400" dirty="0"/>
              <a:t>).</a:t>
            </a:r>
          </a:p>
          <a:p>
            <a:pPr>
              <a:lnSpc>
                <a:spcPct val="150000"/>
              </a:lnSpc>
            </a:pPr>
            <a:r>
              <a:rPr lang="en-US" altLang="ja-JP" sz="2400" dirty="0"/>
              <a:t>Possible solutions: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kumimoji="1" lang="en-US" altLang="ja-JP" sz="2400" dirty="0"/>
              <a:t>Stellar physics </a:t>
            </a:r>
            <a:r>
              <a:rPr kumimoji="1" lang="en-US" altLang="ja-JP" sz="2000" dirty="0"/>
              <a:t>(</a:t>
            </a:r>
            <a:r>
              <a:rPr kumimoji="1" lang="en-US" altLang="ja-JP" sz="2000" dirty="0" err="1"/>
              <a:t>photospheric</a:t>
            </a:r>
            <a:r>
              <a:rPr kumimoji="1" lang="en-US" altLang="ja-JP" sz="2000" dirty="0"/>
              <a:t> model, evolution of low-Z stars,</a:t>
            </a:r>
            <a:r>
              <a:rPr lang="ja-JP" altLang="en-US" sz="2000" dirty="0"/>
              <a:t> </a:t>
            </a:r>
            <a:r>
              <a:rPr kumimoji="1" lang="en-US" altLang="ja-JP" sz="2000" dirty="0"/>
              <a:t>…)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ja-JP" sz="2400" dirty="0"/>
              <a:t>Nuclear physics </a:t>
            </a:r>
            <a:r>
              <a:rPr lang="en-US" altLang="ja-JP" sz="2000" dirty="0"/>
              <a:t>(uncertainty in reaction rates, distribution function, …)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kumimoji="1" lang="en-US" altLang="ja-JP" sz="2400" dirty="0">
                <a:solidFill>
                  <a:srgbClr val="FF0000"/>
                </a:solidFill>
              </a:rPr>
              <a:t>Beyond-standard physics</a:t>
            </a:r>
          </a:p>
          <a:p>
            <a:pPr>
              <a:lnSpc>
                <a:spcPct val="150000"/>
              </a:lnSpc>
            </a:pPr>
            <a:endParaRPr kumimoji="1" lang="ja-JP" altLang="en-US" sz="2400" dirty="0"/>
          </a:p>
        </p:txBody>
      </p:sp>
      <p:sp>
        <p:nvSpPr>
          <p:cNvPr id="5" name="字幕 2">
            <a:extLst>
              <a:ext uri="{FF2B5EF4-FFF2-40B4-BE49-F238E27FC236}">
                <a16:creationId xmlns:a16="http://schemas.microsoft.com/office/drawing/2014/main" id="{2259ED22-C809-4CDB-9F34-B39FD9D082A0}"/>
              </a:ext>
            </a:extLst>
          </p:cNvPr>
          <p:cNvSpPr txBox="1">
            <a:spLocks/>
          </p:cNvSpPr>
          <p:nvPr/>
        </p:nvSpPr>
        <p:spPr>
          <a:xfrm>
            <a:off x="4142144" y="5670958"/>
            <a:ext cx="6858000" cy="61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Asplund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 et al.,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 </a:t>
            </a:r>
            <a:r>
              <a:rPr kumimoji="1" lang="en-US" altLang="ja-JP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ApJ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 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644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 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(2006)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 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229.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9424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0879A7B4-4B79-4F87-A29C-6138E6044F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61" y="3429000"/>
            <a:ext cx="5634093" cy="3370483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0F4CD4B7-00B2-405B-9E37-63656B93B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255"/>
            <a:ext cx="8515350" cy="1325563"/>
          </a:xfrm>
        </p:spPr>
        <p:txBody>
          <a:bodyPr/>
          <a:lstStyle/>
          <a:p>
            <a:r>
              <a:rPr lang="en-US" altLang="ja-JP" dirty="0"/>
              <a:t>Motivation: Why </a:t>
            </a:r>
            <a:r>
              <a:rPr lang="en-US" altLang="ja-JP" dirty="0">
                <a:solidFill>
                  <a:srgbClr val="FF0000"/>
                </a:solidFill>
              </a:rPr>
              <a:t>quark mass</a:t>
            </a:r>
            <a:r>
              <a:rPr lang="en-US" altLang="ja-JP" dirty="0"/>
              <a:t>?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906D817D-4B7B-49CE-9543-D0FCBA408938}"/>
                  </a:ext>
                </a:extLst>
              </p:cNvPr>
              <p:cNvSpPr txBox="1"/>
              <p:nvPr/>
            </p:nvSpPr>
            <p:spPr>
              <a:xfrm>
                <a:off x="628650" y="761667"/>
                <a:ext cx="8078622" cy="27313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kumimoji="1" lang="en-US" altLang="ja-JP" sz="2400" dirty="0"/>
                  <a:t>Grand Unified Theory predicts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ja-JP" altLang="en-US" sz="2400" i="1" smtClean="0">
                            <a:latin typeface="Cambria Math" panose="02040503050406030204" pitchFamily="18" charset="0"/>
                          </a:rPr>
                          <m:t>𝛿</m:t>
                        </m:r>
                        <m:sSub>
                          <m:sSubPr>
                            <m:ctrlPr>
                              <a:rPr kumimoji="1" lang="en-US" altLang="ja-JP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kumimoji="1" lang="en-US" altLang="ja-JP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</m:den>
                    </m:f>
                    <m:r>
                      <a:rPr kumimoji="1" lang="en-US" altLang="ja-JP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</m:t>
                    </m:r>
                  </m:oMath>
                </a14:m>
                <a:r>
                  <a:rPr kumimoji="1" lang="en-US" altLang="ja-JP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ja-JP" altLang="en-US" sz="2400" i="1">
                            <a:latin typeface="Cambria Math" panose="02040503050406030204" pitchFamily="18" charset="0"/>
                          </a:rPr>
                          <m:t>𝛿</m:t>
                        </m:r>
                        <m:r>
                          <a:rPr kumimoji="1" lang="ja-JP" altLang="en-US" sz="2400" i="1" smtClean="0">
                            <a:latin typeface="Cambria Math" panose="02040503050406030204" pitchFamily="18" charset="0"/>
                          </a:rPr>
                          <m:t>𝛼</m:t>
                        </m:r>
                      </m:num>
                      <m:den>
                        <m:r>
                          <a:rPr kumimoji="1" lang="ja-JP" altLang="en-US" sz="2400" i="1" smtClean="0">
                            <a:latin typeface="Cambria Math" panose="02040503050406030204" pitchFamily="18" charset="0"/>
                          </a:rPr>
                          <m:t>𝛼</m:t>
                        </m:r>
                      </m:den>
                    </m:f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kumimoji="1" lang="en-US" altLang="ja-JP" sz="2400" i="1">
                                <a:latin typeface="Cambria Math" panose="02040503050406030204" pitchFamily="18" charset="0"/>
                              </a:rPr>
                              <m:t>Λ</m:t>
                            </m:r>
                          </m:e>
                          <m:sub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𝑄𝐶𝐷</m:t>
                            </m:r>
                          </m:sub>
                        </m:sSub>
                      </m:den>
                    </m:f>
                  </m:oMath>
                </a14:m>
                <a:endParaRPr kumimoji="1" lang="en-US" altLang="ja-JP" sz="2400" dirty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kumimoji="1" lang="en-US" altLang="ja-JP" sz="2400" dirty="0"/>
                  <a:t>Up-to-date precise observations of primordial abundances are available </a:t>
                </a:r>
                <a:r>
                  <a:rPr kumimoji="1" lang="ja-JP" altLang="en-US" sz="2400" dirty="0"/>
                  <a:t>→ </a:t>
                </a:r>
                <a:r>
                  <a:rPr kumimoji="1" lang="en-US" altLang="ja-JP" sz="2400" dirty="0">
                    <a:solidFill>
                      <a:srgbClr val="FF0000"/>
                    </a:solidFill>
                  </a:rPr>
                  <a:t>new constraints on quark mass variation</a:t>
                </a:r>
                <a:endParaRPr kumimoji="1" lang="en-US" altLang="ja-JP" sz="2400" dirty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kumimoji="1" lang="en-US" altLang="ja-JP" sz="2400" dirty="0"/>
                  <a:t>Previous works ignored </a:t>
                </a:r>
                <a:r>
                  <a:rPr kumimoji="1" lang="en-US" altLang="ja-JP" sz="2400" baseline="30000" dirty="0">
                    <a:solidFill>
                      <a:srgbClr val="FF0000"/>
                    </a:solidFill>
                  </a:rPr>
                  <a:t>7</a:t>
                </a:r>
                <a:r>
                  <a:rPr kumimoji="1" lang="en-US" altLang="ja-JP" sz="2400" dirty="0">
                    <a:solidFill>
                      <a:srgbClr val="FF0000"/>
                    </a:solidFill>
                  </a:rPr>
                  <a:t>Be(n, p)</a:t>
                </a:r>
                <a:r>
                  <a:rPr kumimoji="1" lang="en-US" altLang="ja-JP" sz="2400" baseline="30000" dirty="0">
                    <a:solidFill>
                      <a:srgbClr val="FF0000"/>
                    </a:solidFill>
                  </a:rPr>
                  <a:t>7</a:t>
                </a:r>
                <a:r>
                  <a:rPr kumimoji="1" lang="en-US" altLang="ja-JP" sz="2400" dirty="0">
                    <a:solidFill>
                      <a:srgbClr val="FF0000"/>
                    </a:solidFill>
                  </a:rPr>
                  <a:t>Li resonances</a:t>
                </a:r>
                <a:r>
                  <a:rPr kumimoji="1" lang="en-US" altLang="ja-JP" sz="2400" dirty="0"/>
                  <a:t>.</a:t>
                </a:r>
              </a:p>
            </p:txBody>
          </p:sp>
        </mc:Choice>
        <mc:Fallback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906D817D-4B7B-49CE-9543-D0FCBA4089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761667"/>
                <a:ext cx="8078622" cy="2731389"/>
              </a:xfrm>
              <a:prstGeom prst="rect">
                <a:avLst/>
              </a:prstGeom>
              <a:blipFill>
                <a:blip r:embed="rId3"/>
                <a:stretch>
                  <a:fillRect l="-1208" b="-178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34CBA4C-078B-4E2D-A3C3-9EB74EB8881D}"/>
              </a:ext>
            </a:extLst>
          </p:cNvPr>
          <p:cNvSpPr txBox="1"/>
          <p:nvPr/>
        </p:nvSpPr>
        <p:spPr>
          <a:xfrm>
            <a:off x="5976731" y="3503385"/>
            <a:ext cx="2999808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cf. </a:t>
            </a:r>
            <a:r>
              <a:rPr kumimoji="1" lang="en-US" altLang="ja-JP" sz="1600" dirty="0" err="1"/>
              <a:t>Berengut</a:t>
            </a:r>
            <a:r>
              <a:rPr kumimoji="1" lang="en-US" altLang="ja-JP" sz="1600" dirty="0"/>
              <a:t>, </a:t>
            </a:r>
            <a:r>
              <a:rPr kumimoji="1" lang="en-US" altLang="ja-JP" sz="1600" dirty="0" err="1"/>
              <a:t>Flambaum</a:t>
            </a:r>
            <a:r>
              <a:rPr kumimoji="1" lang="en-US" altLang="ja-JP" sz="1600" dirty="0"/>
              <a:t> &amp; </a:t>
            </a:r>
            <a:r>
              <a:rPr kumimoji="1" lang="en-US" altLang="ja-JP" sz="1600" dirty="0" err="1"/>
              <a:t>Dmitriev</a:t>
            </a:r>
            <a:r>
              <a:rPr kumimoji="1" lang="en-US" altLang="ja-JP" sz="1600" dirty="0"/>
              <a:t>, PLB 683 (2010) 114.</a:t>
            </a:r>
          </a:p>
          <a:p>
            <a:r>
              <a:rPr kumimoji="1" lang="en-US" altLang="ja-JP" sz="1600" dirty="0" err="1"/>
              <a:t>Cheoun</a:t>
            </a:r>
            <a:r>
              <a:rPr kumimoji="1" lang="en-US" altLang="ja-JP" sz="1600" dirty="0"/>
              <a:t>, </a:t>
            </a:r>
            <a:r>
              <a:rPr kumimoji="1" lang="en-US" altLang="ja-JP" sz="1600" dirty="0" err="1"/>
              <a:t>Kajino</a:t>
            </a:r>
            <a:r>
              <a:rPr kumimoji="1" lang="en-US" altLang="ja-JP" sz="1600" dirty="0"/>
              <a:t>, Kusakabe &amp; Mathews, PRD 84 (2011) 043001.</a:t>
            </a:r>
            <a:endParaRPr kumimoji="1" lang="ja-JP" altLang="en-US" sz="16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1DF7C0D-7027-4406-9A69-32353BB53F5B}"/>
              </a:ext>
            </a:extLst>
          </p:cNvPr>
          <p:cNvSpPr txBox="1"/>
          <p:nvPr/>
        </p:nvSpPr>
        <p:spPr>
          <a:xfrm>
            <a:off x="3013551" y="3718829"/>
            <a:ext cx="7079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2</a:t>
            </a:r>
            <a:r>
              <a:rPr kumimoji="1" lang="en-US" altLang="ja-JP" sz="2800" baseline="30000" dirty="0"/>
              <a:t>-</a:t>
            </a:r>
            <a:endParaRPr kumimoji="1" lang="ja-JP" altLang="en-US" sz="2800" baseline="300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1AEDE90-8787-4B4B-B8C0-8B9E7B780FAF}"/>
              </a:ext>
            </a:extLst>
          </p:cNvPr>
          <p:cNvSpPr txBox="1"/>
          <p:nvPr/>
        </p:nvSpPr>
        <p:spPr>
          <a:xfrm>
            <a:off x="4133473" y="4972722"/>
            <a:ext cx="7079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3</a:t>
            </a:r>
            <a:r>
              <a:rPr kumimoji="1" lang="en-US" altLang="ja-JP" sz="2800" baseline="30000" dirty="0"/>
              <a:t>+</a:t>
            </a:r>
            <a:endParaRPr kumimoji="1" lang="ja-JP" altLang="en-US" sz="2800" baseline="300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DAE54B0-BF59-48E4-8EF6-7BDA57573572}"/>
              </a:ext>
            </a:extLst>
          </p:cNvPr>
          <p:cNvSpPr txBox="1"/>
          <p:nvPr/>
        </p:nvSpPr>
        <p:spPr>
          <a:xfrm>
            <a:off x="4613562" y="5287935"/>
            <a:ext cx="7079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3</a:t>
            </a:r>
            <a:r>
              <a:rPr kumimoji="1" lang="en-US" altLang="ja-JP" sz="2800" baseline="30000" dirty="0"/>
              <a:t>+</a:t>
            </a:r>
            <a:endParaRPr kumimoji="1" lang="ja-JP" altLang="en-US" sz="2800" baseline="30000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FD866A4-A2AA-4B36-81A4-6F04D8DEABF8}"/>
              </a:ext>
            </a:extLst>
          </p:cNvPr>
          <p:cNvSpPr/>
          <p:nvPr/>
        </p:nvSpPr>
        <p:spPr>
          <a:xfrm>
            <a:off x="3967494" y="6490133"/>
            <a:ext cx="38432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 err="1">
                <a:latin typeface="AdvEPSTIM"/>
              </a:rPr>
              <a:t>Descouvemont</a:t>
            </a:r>
            <a:r>
              <a:rPr lang="en-US" altLang="ja-JP" sz="1600" dirty="0">
                <a:latin typeface="AdvEPSTIM"/>
              </a:rPr>
              <a:t> et al., ADNDT 88 (2004) 203 </a:t>
            </a:r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444340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4F8D88-0837-4744-81BF-550B87997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3600" dirty="0"/>
              <a:t>Quark mass variation and nuclear reaction rates</a:t>
            </a:r>
            <a:endParaRPr kumimoji="1" lang="ja-JP" alt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D2200691-2F66-4AED-B59E-25581386FB6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48" y="1012427"/>
                <a:ext cx="8515351" cy="5587156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10000"/>
                  </a:lnSpc>
                  <a:buNone/>
                </a:pPr>
                <a:r>
                  <a:rPr kumimoji="1" lang="en-US" altLang="ja-JP" sz="2400" dirty="0"/>
                  <a:t>Quark </a:t>
                </a:r>
                <a:r>
                  <a:rPr lang="en-US" altLang="ja-JP" sz="2400" dirty="0"/>
                  <a:t>mass variation</a:t>
                </a:r>
              </a:p>
              <a:p>
                <a:pPr marL="0" indent="0">
                  <a:lnSpc>
                    <a:spcPct val="110000"/>
                  </a:lnSpc>
                  <a:buNone/>
                </a:pPr>
                <a:r>
                  <a:rPr kumimoji="1" lang="ja-JP" altLang="en-US" sz="2400" dirty="0"/>
                  <a:t>→ </a:t>
                </a:r>
                <a:r>
                  <a:rPr kumimoji="1" lang="en-US" altLang="ja-JP" sz="2400" dirty="0"/>
                  <a:t>Variation of binding energy of nuclei.</a:t>
                </a:r>
              </a:p>
              <a:p>
                <a:pPr marL="0" indent="0">
                  <a:lnSpc>
                    <a:spcPct val="110000"/>
                  </a:lnSpc>
                  <a:buNone/>
                </a:pPr>
                <a:r>
                  <a:rPr kumimoji="1" lang="ja-JP" altLang="en-US" sz="2400" dirty="0"/>
                  <a:t>→ </a:t>
                </a:r>
                <a:r>
                  <a:rPr kumimoji="1" lang="en-US" altLang="ja-JP" sz="2400" dirty="0"/>
                  <a:t>1. </a:t>
                </a:r>
                <a:r>
                  <a:rPr kumimoji="1" lang="en-US" altLang="ja-JP" sz="2400" dirty="0">
                    <a:solidFill>
                      <a:srgbClr val="FF0000"/>
                    </a:solidFill>
                  </a:rPr>
                  <a:t>Q-values</a:t>
                </a:r>
                <a:r>
                  <a:rPr kumimoji="1" lang="en-US" altLang="ja-JP" sz="2400" dirty="0"/>
                  <a:t> of each reaction change.</a:t>
                </a:r>
              </a:p>
              <a:p>
                <a:pPr marL="0" indent="0">
                  <a:lnSpc>
                    <a:spcPct val="110000"/>
                  </a:lnSpc>
                  <a:buNone/>
                </a:pPr>
                <a:r>
                  <a:rPr lang="en-US" altLang="ja-JP" sz="2400" dirty="0"/>
                  <a:t>	1-1. For radiative captures</a:t>
                </a:r>
                <a14:m>
                  <m:oMath xmlns:m="http://schemas.openxmlformats.org/officeDocument/2006/math">
                    <m:r>
                      <a:rPr lang="en-US" altLang="ja-JP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sz="2400" i="1">
                        <a:latin typeface="Cambria Math" panose="02040503050406030204" pitchFamily="18" charset="0"/>
                      </a:rPr>
                      <m:t>𝜎</m:t>
                    </m:r>
                    <m:d>
                      <m:dPr>
                        <m:ctrlPr>
                          <a:rPr lang="en-US" altLang="ja-JP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altLang="ja-JP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sSup>
                      <m:sSupPr>
                        <m:ctrlPr>
                          <a:rPr lang="en-US" altLang="ja-JP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  <m:r>
                          <a:rPr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  <m:r>
                          <a:rPr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altLang="ja-JP" sz="2400" baseline="30000" dirty="0"/>
                  <a:t> </a:t>
                </a:r>
                <a:r>
                  <a:rPr lang="en-US" altLang="ja-JP" sz="2400" dirty="0"/>
                  <a:t>(e.g. </a:t>
                </a:r>
                <a:r>
                  <a:rPr lang="en-US" altLang="ja-JP" sz="2400" baseline="30000" dirty="0"/>
                  <a:t>2</a:t>
                </a:r>
                <a:r>
                  <a:rPr lang="en-US" altLang="ja-JP" sz="2400" dirty="0"/>
                  <a:t>H(</a:t>
                </a:r>
                <a:r>
                  <a:rPr lang="en-US" altLang="ja-JP" sz="2400" dirty="0" err="1"/>
                  <a:t>p,γ</a:t>
                </a:r>
                <a:r>
                  <a:rPr lang="en-US" altLang="ja-JP" sz="2400" dirty="0"/>
                  <a:t>)</a:t>
                </a:r>
                <a:r>
                  <a:rPr lang="en-US" altLang="ja-JP" sz="2400" baseline="30000" dirty="0"/>
                  <a:t>3</a:t>
                </a:r>
                <a:r>
                  <a:rPr lang="en-US" altLang="ja-JP" sz="2400" dirty="0"/>
                  <a:t>He)</a:t>
                </a:r>
                <a:endParaRPr lang="en-US" altLang="ja-JP" sz="2400" baseline="30000" dirty="0"/>
              </a:p>
              <a:p>
                <a:pPr marL="0" indent="0">
                  <a:lnSpc>
                    <a:spcPct val="110000"/>
                  </a:lnSpc>
                  <a:buNone/>
                </a:pPr>
                <a:r>
                  <a:rPr lang="en-US" altLang="ja-JP" sz="2400" baseline="30000" dirty="0"/>
                  <a:t>	</a:t>
                </a:r>
                <a:r>
                  <a:rPr lang="en-US" altLang="ja-JP" sz="2400" dirty="0"/>
                  <a:t>1-2. For other reactions</a:t>
                </a:r>
              </a:p>
              <a:p>
                <a:pPr marL="0" indent="0">
                  <a:lnSpc>
                    <a:spcPct val="110000"/>
                  </a:lnSpc>
                  <a:buNone/>
                </a:pPr>
                <a:r>
                  <a:rPr lang="en-US" altLang="ja-JP" sz="2400" dirty="0"/>
                  <a:t>		 </a:t>
                </a:r>
                <a14:m>
                  <m:oMath xmlns:m="http://schemas.openxmlformats.org/officeDocument/2006/math">
                    <m:r>
                      <a:rPr lang="ja-JP" altLang="en-US" sz="2400" i="1" smtClean="0">
                        <a:latin typeface="Cambria Math" panose="02040503050406030204" pitchFamily="18" charset="0"/>
                      </a:rPr>
                      <m:t>𝜎</m:t>
                    </m:r>
                    <m:d>
                      <m:dPr>
                        <m:ctrlP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altLang="ja-JP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ad>
                      <m:radPr>
                        <m:degHide m:val="on"/>
                        <m:ctrlPr>
                          <a:rPr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  <m:r>
                          <a:rPr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</m:rad>
                    <m:r>
                      <m:rPr>
                        <m:nor/>
                      </m:rPr>
                      <a:rPr lang="en-US" altLang="ja-JP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exp</m:t>
                    </m:r>
                    <m:r>
                      <m:rPr>
                        <m:nor/>
                      </m:rPr>
                      <a:rPr lang="en-US" altLang="ja-JP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ja-JP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en-US" altLang="ja-JP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altLang="ja-JP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𝑔</m:t>
                            </m:r>
                          </m:sub>
                        </m:sSub>
                        <m:r>
                          <a:rPr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/(</m:t>
                        </m:r>
                        <m:r>
                          <a:rPr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  <m:r>
                          <a:rPr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  <m:r>
                          <a:rPr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rad>
                    <m:r>
                      <m:rPr>
                        <m:nor/>
                      </m:rPr>
                      <a:rPr lang="en-US" altLang="ja-JP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ja-JP" sz="2400" baseline="30000" dirty="0"/>
              </a:p>
              <a:p>
                <a:pPr marL="0" indent="0">
                  <a:lnSpc>
                    <a:spcPct val="110000"/>
                  </a:lnSpc>
                  <a:buNone/>
                </a:pPr>
                <a:r>
                  <a:rPr lang="ja-JP" altLang="en-US" sz="2400" dirty="0"/>
                  <a:t>　 </a:t>
                </a:r>
                <a:r>
                  <a:rPr lang="en-US" altLang="ja-JP" sz="2400" dirty="0"/>
                  <a:t>2. </a:t>
                </a:r>
                <a:r>
                  <a:rPr lang="en-US" altLang="ja-JP" sz="2400" dirty="0">
                    <a:solidFill>
                      <a:srgbClr val="FF0000"/>
                    </a:solidFill>
                  </a:rPr>
                  <a:t>Resonance energies </a:t>
                </a:r>
                <a:r>
                  <a:rPr lang="en-US" altLang="ja-JP" sz="2400" dirty="0"/>
                  <a:t>change for </a:t>
                </a:r>
                <a:r>
                  <a:rPr lang="en-US" altLang="ja-JP" sz="2400" baseline="30000" dirty="0"/>
                  <a:t>3</a:t>
                </a:r>
                <a:r>
                  <a:rPr lang="en-US" altLang="ja-JP" sz="2400" dirty="0"/>
                  <a:t>He(</a:t>
                </a:r>
                <a:r>
                  <a:rPr lang="en-US" altLang="ja-JP" sz="2400" dirty="0" err="1"/>
                  <a:t>d,p</a:t>
                </a:r>
                <a:r>
                  <a:rPr lang="en-US" altLang="ja-JP" sz="2400" dirty="0"/>
                  <a:t>), </a:t>
                </a:r>
                <a:r>
                  <a:rPr lang="en-US" altLang="ja-JP" sz="2400" baseline="30000" dirty="0"/>
                  <a:t>3</a:t>
                </a:r>
                <a:r>
                  <a:rPr lang="en-US" altLang="ja-JP" sz="2400" dirty="0"/>
                  <a:t>H(</a:t>
                </a:r>
                <a:r>
                  <a:rPr lang="en-US" altLang="ja-JP" sz="2400" dirty="0" err="1"/>
                  <a:t>d,n</a:t>
                </a:r>
                <a:r>
                  <a:rPr lang="en-US" altLang="ja-JP" sz="2400" dirty="0"/>
                  <a:t>) and </a:t>
                </a:r>
                <a:r>
                  <a:rPr lang="en-US" altLang="ja-JP" sz="2400" baseline="30000" dirty="0"/>
                  <a:t>7</a:t>
                </a:r>
                <a:r>
                  <a:rPr lang="en-US" altLang="ja-JP" sz="2400" dirty="0"/>
                  <a:t>Be(</a:t>
                </a:r>
                <a:r>
                  <a:rPr lang="en-US" altLang="ja-JP" sz="2400" dirty="0" err="1"/>
                  <a:t>n,p</a:t>
                </a:r>
                <a:r>
                  <a:rPr lang="en-US" altLang="ja-JP" sz="2400" dirty="0"/>
                  <a:t>).</a:t>
                </a:r>
              </a:p>
              <a:p>
                <a:pPr marL="0" indent="0">
                  <a:lnSpc>
                    <a:spcPct val="110000"/>
                  </a:lnSpc>
                  <a:buNone/>
                </a:pPr>
                <a:r>
                  <a:rPr lang="ja-JP" altLang="en-US" sz="2400" dirty="0"/>
                  <a:t>→ </a:t>
                </a:r>
                <a:r>
                  <a:rPr lang="en-US" altLang="ja-JP" sz="2400" dirty="0"/>
                  <a:t>Reaction rates change.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D2200691-2F66-4AED-B59E-25581386FB6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48" y="1012427"/>
                <a:ext cx="8515351" cy="5587156"/>
              </a:xfrm>
              <a:blipFill>
                <a:blip r:embed="rId2"/>
                <a:stretch>
                  <a:fillRect l="-1074" t="-545" r="-78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Proton quark structure.svg">
            <a:extLst>
              <a:ext uri="{FF2B5EF4-FFF2-40B4-BE49-F238E27FC236}">
                <a16:creationId xmlns:a16="http://schemas.microsoft.com/office/drawing/2014/main" id="{068D30FF-1592-4BDE-95FC-0CE8E342A2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2783" y="5104369"/>
            <a:ext cx="1753631" cy="1753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Quark structure neutron.svg">
            <a:extLst>
              <a:ext uri="{FF2B5EF4-FFF2-40B4-BE49-F238E27FC236}">
                <a16:creationId xmlns:a16="http://schemas.microsoft.com/office/drawing/2014/main" id="{FC2DE989-464D-4DF9-A793-6B533F92B2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9363" y="4968757"/>
            <a:ext cx="1753631" cy="1753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C7DA9D1-9F5A-44FB-9C26-0301AABED458}"/>
              </a:ext>
            </a:extLst>
          </p:cNvPr>
          <p:cNvSpPr txBox="1"/>
          <p:nvPr/>
        </p:nvSpPr>
        <p:spPr>
          <a:xfrm>
            <a:off x="4652957" y="6445848"/>
            <a:ext cx="1216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proton</a:t>
            </a:r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D82FD1-A900-4424-8473-E8204453A8D2}"/>
              </a:ext>
            </a:extLst>
          </p:cNvPr>
          <p:cNvSpPr txBox="1"/>
          <p:nvPr/>
        </p:nvSpPr>
        <p:spPr>
          <a:xfrm>
            <a:off x="6263649" y="6414917"/>
            <a:ext cx="965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neutron</a:t>
            </a:r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C4BF654-6506-4B67-BBFF-F5381B5E80F9}"/>
              </a:ext>
            </a:extLst>
          </p:cNvPr>
          <p:cNvSpPr txBox="1"/>
          <p:nvPr/>
        </p:nvSpPr>
        <p:spPr>
          <a:xfrm>
            <a:off x="7073414" y="6215015"/>
            <a:ext cx="17536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from Wikipedia</a:t>
            </a:r>
            <a:endParaRPr kumimoji="1" lang="ja-JP" altLang="en-US" sz="12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D9934D9-67DC-42DD-8C6C-C219A3978F0A}"/>
              </a:ext>
            </a:extLst>
          </p:cNvPr>
          <p:cNvSpPr txBox="1"/>
          <p:nvPr/>
        </p:nvSpPr>
        <p:spPr>
          <a:xfrm>
            <a:off x="5047503" y="1889243"/>
            <a:ext cx="43624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err="1"/>
              <a:t>Flambaum</a:t>
            </a:r>
            <a:r>
              <a:rPr kumimoji="1" lang="en-US" altLang="ja-JP" sz="1400" dirty="0"/>
              <a:t> &amp; </a:t>
            </a:r>
            <a:r>
              <a:rPr kumimoji="1" lang="en-US" altLang="ja-JP" sz="1400" dirty="0" err="1"/>
              <a:t>Wiringa</a:t>
            </a:r>
            <a:r>
              <a:rPr kumimoji="1" lang="en-US" altLang="ja-JP" sz="1400" dirty="0"/>
              <a:t>, PRC 76 (2007) 054002.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90085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54A415-5984-49CD-A57E-3865725AF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Resonance energy variation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7B92554-F041-4C91-824C-48B45CF12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851" y="1635855"/>
            <a:ext cx="5737285" cy="520388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ja-JP" sz="2400" dirty="0"/>
              <a:t>ΔE</a:t>
            </a:r>
            <a:r>
              <a:rPr lang="en-US" altLang="ja-JP" sz="2400" baseline="-25000" dirty="0"/>
              <a:t>r</a:t>
            </a:r>
            <a:r>
              <a:rPr lang="en-US" altLang="ja-JP" sz="2400" dirty="0"/>
              <a:t> is model-dependent…</a:t>
            </a:r>
          </a:p>
          <a:p>
            <a:pPr>
              <a:lnSpc>
                <a:spcPct val="150000"/>
              </a:lnSpc>
            </a:pPr>
            <a:r>
              <a:rPr kumimoji="1" lang="en-US" altLang="ja-JP" sz="2400" dirty="0"/>
              <a:t>Case A. </a:t>
            </a:r>
            <a:r>
              <a:rPr lang="en-US" altLang="ja-JP" sz="2400" dirty="0"/>
              <a:t>ΔE(exited state)=ΔE(ground state)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altLang="ja-JP" sz="2000" dirty="0"/>
              <a:t>ex) ΔE(</a:t>
            </a:r>
            <a:r>
              <a:rPr lang="en-US" altLang="ja-JP" sz="2000" baseline="30000" dirty="0"/>
              <a:t>8</a:t>
            </a:r>
            <a:r>
              <a:rPr lang="en-US" altLang="ja-JP" sz="2000" dirty="0"/>
              <a:t>Be*)=ΔE(</a:t>
            </a:r>
            <a:r>
              <a:rPr lang="en-US" altLang="ja-JP" sz="2000" baseline="30000" dirty="0"/>
              <a:t>8</a:t>
            </a:r>
            <a:r>
              <a:rPr lang="en-US" altLang="ja-JP" sz="2000" dirty="0"/>
              <a:t>Be)</a:t>
            </a:r>
          </a:p>
          <a:p>
            <a:pPr>
              <a:lnSpc>
                <a:spcPct val="150000"/>
              </a:lnSpc>
            </a:pPr>
            <a:r>
              <a:rPr kumimoji="1" lang="en-US" altLang="ja-JP" sz="2400" dirty="0"/>
              <a:t>Case B. Resonance energies of inverse reactions </a:t>
            </a:r>
            <a:r>
              <a:rPr lang="en-US" altLang="ja-JP" sz="2400" dirty="0"/>
              <a:t>do not change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altLang="ja-JP" sz="2000" dirty="0"/>
              <a:t>ex) ΔE(</a:t>
            </a:r>
            <a:r>
              <a:rPr lang="en-US" altLang="ja-JP" sz="2000" baseline="30000" dirty="0"/>
              <a:t>8</a:t>
            </a:r>
            <a:r>
              <a:rPr lang="en-US" altLang="ja-JP" sz="2000" dirty="0"/>
              <a:t>Be*)=ΔE(</a:t>
            </a:r>
            <a:r>
              <a:rPr lang="en-US" altLang="ja-JP" sz="2000" baseline="30000" dirty="0"/>
              <a:t>7</a:t>
            </a:r>
            <a:r>
              <a:rPr lang="en-US" altLang="ja-JP" sz="2000" dirty="0"/>
              <a:t>Li)</a:t>
            </a:r>
          </a:p>
          <a:p>
            <a:pPr>
              <a:lnSpc>
                <a:spcPct val="150000"/>
              </a:lnSpc>
            </a:pPr>
            <a:r>
              <a:rPr lang="en-US" altLang="ja-JP" sz="2400" dirty="0"/>
              <a:t>Case C. ΔE</a:t>
            </a:r>
            <a:r>
              <a:rPr lang="en-US" altLang="ja-JP" sz="2400" baseline="-25000" dirty="0"/>
              <a:t>r</a:t>
            </a:r>
            <a:r>
              <a:rPr lang="en-US" altLang="ja-JP" sz="2400" dirty="0"/>
              <a:t>=0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ja-JP" sz="2000" dirty="0"/>
              <a:t>        ex) ΔE(</a:t>
            </a:r>
            <a:r>
              <a:rPr lang="en-US" altLang="ja-JP" sz="2000" baseline="30000" dirty="0"/>
              <a:t>8</a:t>
            </a:r>
            <a:r>
              <a:rPr lang="en-US" altLang="ja-JP" sz="2000" dirty="0"/>
              <a:t>Be*)=ΔE(</a:t>
            </a:r>
            <a:r>
              <a:rPr lang="en-US" altLang="ja-JP" sz="2000" baseline="30000" dirty="0"/>
              <a:t>7</a:t>
            </a:r>
            <a:r>
              <a:rPr lang="en-US" altLang="ja-JP" sz="2000" dirty="0"/>
              <a:t>Be)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ja-JP" sz="2400" dirty="0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B4571223-1E8F-4F84-8D3A-3A482F3EC9DD}"/>
              </a:ext>
            </a:extLst>
          </p:cNvPr>
          <p:cNvCxnSpPr/>
          <p:nvPr/>
        </p:nvCxnSpPr>
        <p:spPr>
          <a:xfrm>
            <a:off x="5482596" y="3191567"/>
            <a:ext cx="101506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482B7BF9-5683-4311-9D61-CBEC3B6FD708}"/>
              </a:ext>
            </a:extLst>
          </p:cNvPr>
          <p:cNvCxnSpPr/>
          <p:nvPr/>
        </p:nvCxnSpPr>
        <p:spPr>
          <a:xfrm>
            <a:off x="6660859" y="2004970"/>
            <a:ext cx="101506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CE620ADB-C71B-4F77-B33D-62A8CF38E145}"/>
              </a:ext>
            </a:extLst>
          </p:cNvPr>
          <p:cNvCxnSpPr/>
          <p:nvPr/>
        </p:nvCxnSpPr>
        <p:spPr>
          <a:xfrm>
            <a:off x="6660859" y="5603846"/>
            <a:ext cx="101506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67964022-BA9B-46E9-97BD-038335F9F9B9}"/>
              </a:ext>
            </a:extLst>
          </p:cNvPr>
          <p:cNvCxnSpPr/>
          <p:nvPr/>
        </p:nvCxnSpPr>
        <p:spPr>
          <a:xfrm>
            <a:off x="7926401" y="3806456"/>
            <a:ext cx="101506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A51C225-A978-428A-86A9-71B7BFA654CA}"/>
              </a:ext>
            </a:extLst>
          </p:cNvPr>
          <p:cNvSpPr txBox="1"/>
          <p:nvPr/>
        </p:nvSpPr>
        <p:spPr>
          <a:xfrm>
            <a:off x="5625209" y="3191567"/>
            <a:ext cx="872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aseline="30000" dirty="0"/>
              <a:t>7</a:t>
            </a:r>
            <a:r>
              <a:rPr kumimoji="1" lang="en-US" altLang="ja-JP" dirty="0"/>
              <a:t>Be+n</a:t>
            </a:r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75B5EF8-13A0-41D8-B7D1-5B5691A92B80}"/>
              </a:ext>
            </a:extLst>
          </p:cNvPr>
          <p:cNvSpPr txBox="1"/>
          <p:nvPr/>
        </p:nvSpPr>
        <p:spPr>
          <a:xfrm>
            <a:off x="6811860" y="917502"/>
            <a:ext cx="864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aseline="30000" dirty="0"/>
              <a:t>8</a:t>
            </a:r>
            <a:r>
              <a:rPr kumimoji="1" lang="en-US" altLang="ja-JP" sz="2800" dirty="0"/>
              <a:t>Be</a:t>
            </a:r>
            <a:endParaRPr kumimoji="1" lang="ja-JP" altLang="en-US" sz="2800" dirty="0"/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55A8867D-6127-4A22-956F-B4397394242B}"/>
              </a:ext>
            </a:extLst>
          </p:cNvPr>
          <p:cNvCxnSpPr/>
          <p:nvPr/>
        </p:nvCxnSpPr>
        <p:spPr>
          <a:xfrm>
            <a:off x="6660859" y="1352207"/>
            <a:ext cx="0" cy="42600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7CCABABE-9782-4FBF-82DE-B28E138B2EE1}"/>
              </a:ext>
            </a:extLst>
          </p:cNvPr>
          <p:cNvCxnSpPr/>
          <p:nvPr/>
        </p:nvCxnSpPr>
        <p:spPr>
          <a:xfrm>
            <a:off x="7675927" y="1343818"/>
            <a:ext cx="0" cy="42600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8C73D38-C55E-4F7B-8408-9AE1E6CF2276}"/>
              </a:ext>
            </a:extLst>
          </p:cNvPr>
          <p:cNvSpPr txBox="1"/>
          <p:nvPr/>
        </p:nvSpPr>
        <p:spPr>
          <a:xfrm>
            <a:off x="8069014" y="3851288"/>
            <a:ext cx="729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aseline="30000" dirty="0"/>
              <a:t>7</a:t>
            </a:r>
            <a:r>
              <a:rPr kumimoji="1" lang="en-US" altLang="ja-JP" dirty="0"/>
              <a:t>Li+p</a:t>
            </a:r>
            <a:endParaRPr kumimoji="1" lang="ja-JP" altLang="en-US" dirty="0"/>
          </a:p>
        </p:txBody>
      </p: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FE5417F4-D324-4331-8D72-8E0850A9C5B3}"/>
              </a:ext>
            </a:extLst>
          </p:cNvPr>
          <p:cNvCxnSpPr>
            <a:cxnSpLocks/>
          </p:cNvCxnSpPr>
          <p:nvPr/>
        </p:nvCxnSpPr>
        <p:spPr>
          <a:xfrm>
            <a:off x="6564775" y="2004970"/>
            <a:ext cx="0" cy="1186597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F1C7F6E-4B64-4080-AA38-C7DEF976C7DC}"/>
              </a:ext>
            </a:extLst>
          </p:cNvPr>
          <p:cNvSpPr txBox="1"/>
          <p:nvPr/>
        </p:nvSpPr>
        <p:spPr>
          <a:xfrm>
            <a:off x="6257136" y="2181031"/>
            <a:ext cx="536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E</a:t>
            </a:r>
            <a:r>
              <a:rPr kumimoji="1" lang="en-US" altLang="ja-JP" baseline="-25000" dirty="0">
                <a:solidFill>
                  <a:srgbClr val="FF0000"/>
                </a:solidFill>
              </a:rPr>
              <a:t>r</a:t>
            </a:r>
            <a:endParaRPr kumimoji="1" lang="ja-JP" altLang="en-US" baseline="-25000" dirty="0">
              <a:solidFill>
                <a:srgbClr val="FF0000"/>
              </a:solidFill>
            </a:endParaRPr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76D39401-F8EE-4BCD-9E86-58186C5093CA}"/>
              </a:ext>
            </a:extLst>
          </p:cNvPr>
          <p:cNvCxnSpPr/>
          <p:nvPr/>
        </p:nvCxnSpPr>
        <p:spPr>
          <a:xfrm>
            <a:off x="7164197" y="1635855"/>
            <a:ext cx="0" cy="73823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97F24692-370C-446A-87FA-74F0C1F35228}"/>
              </a:ext>
            </a:extLst>
          </p:cNvPr>
          <p:cNvCxnSpPr/>
          <p:nvPr/>
        </p:nvCxnSpPr>
        <p:spPr>
          <a:xfrm>
            <a:off x="7172586" y="5243120"/>
            <a:ext cx="0" cy="73823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92371900-F612-4B9B-8829-078789070B4E}"/>
              </a:ext>
            </a:extLst>
          </p:cNvPr>
          <p:cNvCxnSpPr/>
          <p:nvPr/>
        </p:nvCxnSpPr>
        <p:spPr>
          <a:xfrm>
            <a:off x="8428691" y="3403785"/>
            <a:ext cx="0" cy="73823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CF62E7C1-9C71-4F1C-B718-3CC7095396B7}"/>
              </a:ext>
            </a:extLst>
          </p:cNvPr>
          <p:cNvCxnSpPr/>
          <p:nvPr/>
        </p:nvCxnSpPr>
        <p:spPr>
          <a:xfrm>
            <a:off x="6103380" y="2761632"/>
            <a:ext cx="0" cy="73823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3B0D381-5788-4725-990E-79C62539B242}"/>
              </a:ext>
            </a:extLst>
          </p:cNvPr>
          <p:cNvSpPr txBox="1"/>
          <p:nvPr/>
        </p:nvSpPr>
        <p:spPr>
          <a:xfrm>
            <a:off x="3852134" y="5542423"/>
            <a:ext cx="25703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The same assumptions are applied to </a:t>
            </a:r>
            <a:r>
              <a:rPr lang="en-US" altLang="ja-JP" sz="2000" baseline="30000" dirty="0"/>
              <a:t>3</a:t>
            </a:r>
            <a:r>
              <a:rPr lang="en-US" altLang="ja-JP" sz="2000" dirty="0"/>
              <a:t>He(</a:t>
            </a:r>
            <a:r>
              <a:rPr lang="en-US" altLang="ja-JP" sz="2000" dirty="0" err="1"/>
              <a:t>d,p</a:t>
            </a:r>
            <a:r>
              <a:rPr lang="en-US" altLang="ja-JP" sz="2000" dirty="0"/>
              <a:t>) and </a:t>
            </a:r>
            <a:r>
              <a:rPr lang="en-US" altLang="ja-JP" sz="2000" baseline="30000" dirty="0"/>
              <a:t>3</a:t>
            </a:r>
            <a:r>
              <a:rPr lang="en-US" altLang="ja-JP" sz="2000" dirty="0"/>
              <a:t>H(</a:t>
            </a:r>
            <a:r>
              <a:rPr lang="en-US" altLang="ja-JP" sz="2000" dirty="0" err="1"/>
              <a:t>d,n</a:t>
            </a:r>
            <a:r>
              <a:rPr lang="en-US" altLang="ja-JP" sz="2000" dirty="0"/>
              <a:t>).</a:t>
            </a:r>
            <a:endParaRPr kumimoji="1" lang="ja-JP" altLang="en-US" sz="2000" dirty="0"/>
          </a:p>
        </p:txBody>
      </p:sp>
      <p:sp>
        <p:nvSpPr>
          <p:cNvPr id="15" name="左大かっこ 14">
            <a:extLst>
              <a:ext uri="{FF2B5EF4-FFF2-40B4-BE49-F238E27FC236}">
                <a16:creationId xmlns:a16="http://schemas.microsoft.com/office/drawing/2014/main" id="{BC29A6A3-EA94-4256-8081-878C23DE4BA6}"/>
              </a:ext>
            </a:extLst>
          </p:cNvPr>
          <p:cNvSpPr/>
          <p:nvPr/>
        </p:nvSpPr>
        <p:spPr>
          <a:xfrm>
            <a:off x="3846995" y="5514184"/>
            <a:ext cx="270182" cy="1072147"/>
          </a:xfrm>
          <a:prstGeom prst="lef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左大かっこ 21">
            <a:extLst>
              <a:ext uri="{FF2B5EF4-FFF2-40B4-BE49-F238E27FC236}">
                <a16:creationId xmlns:a16="http://schemas.microsoft.com/office/drawing/2014/main" id="{E3F12F1C-515C-4C16-82E3-8C7663E15DAD}"/>
              </a:ext>
            </a:extLst>
          </p:cNvPr>
          <p:cNvSpPr/>
          <p:nvPr/>
        </p:nvSpPr>
        <p:spPr>
          <a:xfrm rot="10800000">
            <a:off x="6135785" y="5514183"/>
            <a:ext cx="270181" cy="1072148"/>
          </a:xfrm>
          <a:prstGeom prst="lef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8647204F-8FFB-466D-BA92-A0CF74C29E35}"/>
              </a:ext>
            </a:extLst>
          </p:cNvPr>
          <p:cNvSpPr/>
          <p:nvPr/>
        </p:nvSpPr>
        <p:spPr>
          <a:xfrm>
            <a:off x="1298713" y="1033670"/>
            <a:ext cx="4347074" cy="79513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http://www.sciweavers.org/upload/Tex2Img_1557892548/eqn.png">
            <a:extLst>
              <a:ext uri="{FF2B5EF4-FFF2-40B4-BE49-F238E27FC236}">
                <a16:creationId xmlns:a16="http://schemas.microsoft.com/office/drawing/2014/main" id="{63B93A75-F27E-43AE-B325-30D2742BA6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094" y="1154675"/>
            <a:ext cx="3661402" cy="572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104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7E6E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7E6E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7E6E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7E6E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7E6E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1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7E6E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1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7E6E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7E6E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1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1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5733</TotalTime>
  <Words>1038</Words>
  <Application>Microsoft Office PowerPoint</Application>
  <PresentationFormat>画面に合わせる (4:3)</PresentationFormat>
  <Paragraphs>138</Paragraphs>
  <Slides>18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5" baseType="lpstr">
      <vt:lpstr>AdvEPSTIM</vt:lpstr>
      <vt:lpstr>Arial</vt:lpstr>
      <vt:lpstr>Arial Black</vt:lpstr>
      <vt:lpstr>Calibri</vt:lpstr>
      <vt:lpstr>Calibri Light</vt:lpstr>
      <vt:lpstr>Cambria Math</vt:lpstr>
      <vt:lpstr>Office テーマ</vt:lpstr>
      <vt:lpstr>Big Bang Nucleosynthesis  with Time-dependent Quark Mass</vt:lpstr>
      <vt:lpstr>PowerPoint プレゼンテーション</vt:lpstr>
      <vt:lpstr>Large number hypothesis</vt:lpstr>
      <vt:lpstr>Cosmic probes into time-dependent constants</vt:lpstr>
      <vt:lpstr>Big Bang Nucleosynthesis (BBN)</vt:lpstr>
      <vt:lpstr>Primordial 7Li problem</vt:lpstr>
      <vt:lpstr>Motivation: Why quark mass?</vt:lpstr>
      <vt:lpstr>Quark mass variation and nuclear reaction rates</vt:lpstr>
      <vt:lpstr>Resonance energy variation</vt:lpstr>
      <vt:lpstr>7Be(n,p)7Li reaction cross sections</vt:lpstr>
      <vt:lpstr>7Be(n,p)7Li reaction rates</vt:lpstr>
      <vt:lpstr>Constraints from the deuterium abundance</vt:lpstr>
      <vt:lpstr>7Li production</vt:lpstr>
      <vt:lpstr>4He abundance</vt:lpstr>
      <vt:lpstr>Deviation in the D abundance?</vt:lpstr>
      <vt:lpstr>Summary</vt:lpstr>
      <vt:lpstr>Quark-mass dependence of D &amp; 4He</vt:lpstr>
      <vt:lpstr>Quark-mass dependence of 7Li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Bang Nucleosynthesis  with Time-dependent Quark Mass</dc:title>
  <dc:creator>森 寛治</dc:creator>
  <cp:lastModifiedBy>寛治 森</cp:lastModifiedBy>
  <cp:revision>24</cp:revision>
  <dcterms:created xsi:type="dcterms:W3CDTF">2018-11-16T04:06:11Z</dcterms:created>
  <dcterms:modified xsi:type="dcterms:W3CDTF">2019-09-17T15:17:34Z</dcterms:modified>
</cp:coreProperties>
</file>